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4" r:id="rId2"/>
    <p:sldId id="289" r:id="rId3"/>
    <p:sldId id="287" r:id="rId4"/>
    <p:sldId id="293" r:id="rId5"/>
    <p:sldId id="285" r:id="rId6"/>
    <p:sldId id="286" r:id="rId7"/>
    <p:sldId id="282" r:id="rId8"/>
    <p:sldId id="283" r:id="rId9"/>
    <p:sldId id="290" r:id="rId10"/>
    <p:sldId id="297" r:id="rId11"/>
    <p:sldId id="298" r:id="rId12"/>
    <p:sldId id="295" r:id="rId13"/>
    <p:sldId id="294" r:id="rId14"/>
    <p:sldId id="29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80A6"/>
    <a:srgbClr val="F51EFF"/>
    <a:srgbClr val="FF3CEA"/>
    <a:srgbClr val="CDECF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20" autoAdjust="0"/>
  </p:normalViewPr>
  <p:slideViewPr>
    <p:cSldViewPr showGuides="1">
      <p:cViewPr>
        <p:scale>
          <a:sx n="125" d="100"/>
          <a:sy n="125" d="100"/>
        </p:scale>
        <p:origin x="-8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47" d="100"/>
          <a:sy n="147" d="100"/>
        </p:scale>
        <p:origin x="-2112" y="1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F:\Carlos\GSA_poster_projects\MF\MF1_profile_compilation.xlsx" TargetMode="External"/><Relationship Id="rId3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geo\Desktop\Carlos\GSA_poster_projects\MF\MF1_profile_compila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F:\Carlos\GSA_poster_projects\MF\MF2_profile_compilation_v2_1016201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F:\Carlos\GSA_poster_projects\MF\MF2_profile_compilation_v2_1016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32"/>
          <c:order val="0"/>
          <c:tx>
            <c:strRef>
              <c:f>'Spring 2013 Inland Data'!$E$123</c:f>
              <c:strCache>
                <c:ptCount val="1"/>
                <c:pt idx="0">
                  <c:v>Post-Sandy Inland Inland Beach Area Fill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2013 Inland Data'!$E$124:$E$9998</c:f>
              <c:numCache>
                <c:formatCode>0.00</c:formatCode>
                <c:ptCount val="9875"/>
                <c:pt idx="0">
                  <c:v>132.0</c:v>
                </c:pt>
                <c:pt idx="1">
                  <c:v>#N/A</c:v>
                </c:pt>
                <c:pt idx="3">
                  <c:v>128.0</c:v>
                </c:pt>
                <c:pt idx="4">
                  <c:v>132.0</c:v>
                </c:pt>
                <c:pt idx="6">
                  <c:v>124.0</c:v>
                </c:pt>
                <c:pt idx="7">
                  <c:v>128.0</c:v>
                </c:pt>
                <c:pt idx="9">
                  <c:v>120.0</c:v>
                </c:pt>
                <c:pt idx="10">
                  <c:v>124.0</c:v>
                </c:pt>
                <c:pt idx="12">
                  <c:v>116.0</c:v>
                </c:pt>
                <c:pt idx="13">
                  <c:v>120.0</c:v>
                </c:pt>
                <c:pt idx="15">
                  <c:v>112.0</c:v>
                </c:pt>
                <c:pt idx="16">
                  <c:v>116.0</c:v>
                </c:pt>
                <c:pt idx="18">
                  <c:v>108.0</c:v>
                </c:pt>
                <c:pt idx="19">
                  <c:v>112.0</c:v>
                </c:pt>
                <c:pt idx="21">
                  <c:v>104.0</c:v>
                </c:pt>
                <c:pt idx="22">
                  <c:v>108.0</c:v>
                </c:pt>
                <c:pt idx="24">
                  <c:v>100.0</c:v>
                </c:pt>
                <c:pt idx="25">
                  <c:v>104.0</c:v>
                </c:pt>
                <c:pt idx="27">
                  <c:v>96.0</c:v>
                </c:pt>
                <c:pt idx="28">
                  <c:v>100.0</c:v>
                </c:pt>
                <c:pt idx="30">
                  <c:v>92.0</c:v>
                </c:pt>
                <c:pt idx="31">
                  <c:v>96.0</c:v>
                </c:pt>
                <c:pt idx="33">
                  <c:v>88.0</c:v>
                </c:pt>
                <c:pt idx="34">
                  <c:v>92.0</c:v>
                </c:pt>
                <c:pt idx="36">
                  <c:v>84.0</c:v>
                </c:pt>
                <c:pt idx="37">
                  <c:v>88.0</c:v>
                </c:pt>
                <c:pt idx="39">
                  <c:v>80.0</c:v>
                </c:pt>
                <c:pt idx="40">
                  <c:v>84.0</c:v>
                </c:pt>
                <c:pt idx="42">
                  <c:v>76.0</c:v>
                </c:pt>
                <c:pt idx="43">
                  <c:v>80.0</c:v>
                </c:pt>
                <c:pt idx="45">
                  <c:v>72.0</c:v>
                </c:pt>
                <c:pt idx="46">
                  <c:v>76.0</c:v>
                </c:pt>
                <c:pt idx="48">
                  <c:v>68.0</c:v>
                </c:pt>
                <c:pt idx="49">
                  <c:v>72.0</c:v>
                </c:pt>
                <c:pt idx="51">
                  <c:v>64.0</c:v>
                </c:pt>
                <c:pt idx="52">
                  <c:v>68.0</c:v>
                </c:pt>
                <c:pt idx="54">
                  <c:v>60.0</c:v>
                </c:pt>
                <c:pt idx="55">
                  <c:v>64.0</c:v>
                </c:pt>
                <c:pt idx="57">
                  <c:v>56.0</c:v>
                </c:pt>
                <c:pt idx="58">
                  <c:v>60.0</c:v>
                </c:pt>
                <c:pt idx="60">
                  <c:v>52.0</c:v>
                </c:pt>
                <c:pt idx="61">
                  <c:v>56.0</c:v>
                </c:pt>
                <c:pt idx="63">
                  <c:v>48.0</c:v>
                </c:pt>
                <c:pt idx="64">
                  <c:v>52.0</c:v>
                </c:pt>
                <c:pt idx="66">
                  <c:v>44.0</c:v>
                </c:pt>
                <c:pt idx="67">
                  <c:v>48.0</c:v>
                </c:pt>
                <c:pt idx="69">
                  <c:v>40.0</c:v>
                </c:pt>
                <c:pt idx="70">
                  <c:v>44.0</c:v>
                </c:pt>
                <c:pt idx="72">
                  <c:v>36.0</c:v>
                </c:pt>
                <c:pt idx="73">
                  <c:v>40.0</c:v>
                </c:pt>
                <c:pt idx="75">
                  <c:v>32.0</c:v>
                </c:pt>
                <c:pt idx="76">
                  <c:v>36.0</c:v>
                </c:pt>
                <c:pt idx="78">
                  <c:v>28.0</c:v>
                </c:pt>
                <c:pt idx="79">
                  <c:v>32.0</c:v>
                </c:pt>
                <c:pt idx="81">
                  <c:v>24.0</c:v>
                </c:pt>
                <c:pt idx="82">
                  <c:v>28.0</c:v>
                </c:pt>
                <c:pt idx="84">
                  <c:v>20.0</c:v>
                </c:pt>
                <c:pt idx="85">
                  <c:v>24.0</c:v>
                </c:pt>
                <c:pt idx="87">
                  <c:v>16.0</c:v>
                </c:pt>
                <c:pt idx="88">
                  <c:v>20.0</c:v>
                </c:pt>
                <c:pt idx="90">
                  <c:v>12.0</c:v>
                </c:pt>
                <c:pt idx="91">
                  <c:v>16.0</c:v>
                </c:pt>
                <c:pt idx="93">
                  <c:v>8.0</c:v>
                </c:pt>
                <c:pt idx="94">
                  <c:v>12.0</c:v>
                </c:pt>
                <c:pt idx="96">
                  <c:v>4.0</c:v>
                </c:pt>
                <c:pt idx="97">
                  <c:v>8.0</c:v>
                </c:pt>
                <c:pt idx="99">
                  <c:v>0.0</c:v>
                </c:pt>
                <c:pt idx="100">
                  <c:v>4.0</c:v>
                </c:pt>
                <c:pt idx="102">
                  <c:v>-4.0</c:v>
                </c:pt>
                <c:pt idx="103">
                  <c:v>-4.0</c:v>
                </c:pt>
                <c:pt idx="105">
                  <c:v>-8.0</c:v>
                </c:pt>
                <c:pt idx="106">
                  <c:v>-8.0</c:v>
                </c:pt>
                <c:pt idx="108">
                  <c:v>-12.0</c:v>
                </c:pt>
                <c:pt idx="109">
                  <c:v>-12.0</c:v>
                </c:pt>
                <c:pt idx="111">
                  <c:v>-16.0</c:v>
                </c:pt>
                <c:pt idx="112">
                  <c:v>-16.0</c:v>
                </c:pt>
                <c:pt idx="114">
                  <c:v>-20.0</c:v>
                </c:pt>
                <c:pt idx="115">
                  <c:v>-20.0</c:v>
                </c:pt>
                <c:pt idx="117">
                  <c:v>-24.0</c:v>
                </c:pt>
                <c:pt idx="118">
                  <c:v>-24.0</c:v>
                </c:pt>
                <c:pt idx="120">
                  <c:v>-28.0</c:v>
                </c:pt>
                <c:pt idx="121">
                  <c:v>-28.0</c:v>
                </c:pt>
                <c:pt idx="123">
                  <c:v>-32.0</c:v>
                </c:pt>
                <c:pt idx="124">
                  <c:v>-32.0</c:v>
                </c:pt>
                <c:pt idx="126">
                  <c:v>-36.0</c:v>
                </c:pt>
                <c:pt idx="127">
                  <c:v>-36.0</c:v>
                </c:pt>
                <c:pt idx="129">
                  <c:v>-40.0</c:v>
                </c:pt>
                <c:pt idx="130">
                  <c:v>-40.0</c:v>
                </c:pt>
                <c:pt idx="132">
                  <c:v>-44.0</c:v>
                </c:pt>
                <c:pt idx="133">
                  <c:v>-44.0</c:v>
                </c:pt>
                <c:pt idx="135">
                  <c:v>-48.0</c:v>
                </c:pt>
                <c:pt idx="136">
                  <c:v>-48.0</c:v>
                </c:pt>
                <c:pt idx="138">
                  <c:v>-52.0</c:v>
                </c:pt>
                <c:pt idx="139">
                  <c:v>-52.0</c:v>
                </c:pt>
                <c:pt idx="141">
                  <c:v>-56.0</c:v>
                </c:pt>
                <c:pt idx="142">
                  <c:v>-56.0</c:v>
                </c:pt>
                <c:pt idx="144">
                  <c:v>-60.0</c:v>
                </c:pt>
                <c:pt idx="145">
                  <c:v>-60.0</c:v>
                </c:pt>
                <c:pt idx="147">
                  <c:v>-64.0</c:v>
                </c:pt>
                <c:pt idx="148">
                  <c:v>-64.0</c:v>
                </c:pt>
                <c:pt idx="150">
                  <c:v>-68.0</c:v>
                </c:pt>
                <c:pt idx="151">
                  <c:v>-68.0</c:v>
                </c:pt>
                <c:pt idx="153">
                  <c:v>-72.0</c:v>
                </c:pt>
                <c:pt idx="154">
                  <c:v>-72.0</c:v>
                </c:pt>
                <c:pt idx="156">
                  <c:v>-76.0</c:v>
                </c:pt>
                <c:pt idx="157">
                  <c:v>-76.0</c:v>
                </c:pt>
                <c:pt idx="159">
                  <c:v>-80.0</c:v>
                </c:pt>
                <c:pt idx="160">
                  <c:v>-80.0</c:v>
                </c:pt>
                <c:pt idx="162">
                  <c:v>-84.0</c:v>
                </c:pt>
                <c:pt idx="163">
                  <c:v>-84.0</c:v>
                </c:pt>
                <c:pt idx="165">
                  <c:v>-88.0</c:v>
                </c:pt>
                <c:pt idx="166">
                  <c:v>-88.0</c:v>
                </c:pt>
                <c:pt idx="168">
                  <c:v>-92.0</c:v>
                </c:pt>
                <c:pt idx="169">
                  <c:v>-92.0</c:v>
                </c:pt>
                <c:pt idx="171">
                  <c:v>-96.0</c:v>
                </c:pt>
                <c:pt idx="172">
                  <c:v>-96.0</c:v>
                </c:pt>
                <c:pt idx="174">
                  <c:v>-100.0</c:v>
                </c:pt>
                <c:pt idx="175">
                  <c:v>-100.0</c:v>
                </c:pt>
                <c:pt idx="177">
                  <c:v>-104.0</c:v>
                </c:pt>
                <c:pt idx="178">
                  <c:v>-104.0</c:v>
                </c:pt>
                <c:pt idx="180">
                  <c:v>-108.0</c:v>
                </c:pt>
                <c:pt idx="181">
                  <c:v>-108.0</c:v>
                </c:pt>
                <c:pt idx="183">
                  <c:v>-112.0</c:v>
                </c:pt>
                <c:pt idx="184">
                  <c:v>-112.0</c:v>
                </c:pt>
                <c:pt idx="186">
                  <c:v>-116.0</c:v>
                </c:pt>
                <c:pt idx="187">
                  <c:v>-116.0</c:v>
                </c:pt>
                <c:pt idx="189">
                  <c:v>-120.0</c:v>
                </c:pt>
                <c:pt idx="190">
                  <c:v>-120.0</c:v>
                </c:pt>
                <c:pt idx="192">
                  <c:v>-124.0</c:v>
                </c:pt>
                <c:pt idx="193">
                  <c:v>-124.0</c:v>
                </c:pt>
                <c:pt idx="195">
                  <c:v>-128.0</c:v>
                </c:pt>
                <c:pt idx="196">
                  <c:v>-128.0</c:v>
                </c:pt>
                <c:pt idx="198">
                  <c:v>-132.0</c:v>
                </c:pt>
                <c:pt idx="199">
                  <c:v>-132.0</c:v>
                </c:pt>
                <c:pt idx="201">
                  <c:v>-136.0</c:v>
                </c:pt>
                <c:pt idx="202">
                  <c:v>-136.0</c:v>
                </c:pt>
                <c:pt idx="204">
                  <c:v>-140.0</c:v>
                </c:pt>
                <c:pt idx="205">
                  <c:v>-140.0</c:v>
                </c:pt>
                <c:pt idx="207">
                  <c:v>-144.0</c:v>
                </c:pt>
                <c:pt idx="208">
                  <c:v>-144.0</c:v>
                </c:pt>
                <c:pt idx="210">
                  <c:v>-148.0</c:v>
                </c:pt>
                <c:pt idx="211">
                  <c:v>-148.0</c:v>
                </c:pt>
                <c:pt idx="213">
                  <c:v>-152.0</c:v>
                </c:pt>
                <c:pt idx="214">
                  <c:v>-152.0</c:v>
                </c:pt>
                <c:pt idx="216">
                  <c:v>-156.0</c:v>
                </c:pt>
                <c:pt idx="217">
                  <c:v>-156.0</c:v>
                </c:pt>
                <c:pt idx="219">
                  <c:v>-160.0</c:v>
                </c:pt>
                <c:pt idx="220">
                  <c:v>-160.0</c:v>
                </c:pt>
                <c:pt idx="222">
                  <c:v>-164.0</c:v>
                </c:pt>
                <c:pt idx="223">
                  <c:v>-164.0</c:v>
                </c:pt>
                <c:pt idx="225">
                  <c:v>-168.0</c:v>
                </c:pt>
                <c:pt idx="226">
                  <c:v>-168.0</c:v>
                </c:pt>
                <c:pt idx="228">
                  <c:v>-172.0</c:v>
                </c:pt>
                <c:pt idx="229">
                  <c:v>-172.0</c:v>
                </c:pt>
                <c:pt idx="231">
                  <c:v>-176.0</c:v>
                </c:pt>
                <c:pt idx="232">
                  <c:v>-176.0</c:v>
                </c:pt>
                <c:pt idx="234">
                  <c:v>-180.0</c:v>
                </c:pt>
                <c:pt idx="235">
                  <c:v>-180.0</c:v>
                </c:pt>
                <c:pt idx="237">
                  <c:v>-184.0</c:v>
                </c:pt>
                <c:pt idx="238">
                  <c:v>-184.0</c:v>
                </c:pt>
                <c:pt idx="240">
                  <c:v>-188.0</c:v>
                </c:pt>
                <c:pt idx="241">
                  <c:v>-188.0</c:v>
                </c:pt>
                <c:pt idx="243">
                  <c:v>-192.0</c:v>
                </c:pt>
                <c:pt idx="244">
                  <c:v>-192.0</c:v>
                </c:pt>
                <c:pt idx="246">
                  <c:v>-196.0</c:v>
                </c:pt>
                <c:pt idx="247">
                  <c:v>-196.0</c:v>
                </c:pt>
                <c:pt idx="249">
                  <c:v>-200.0</c:v>
                </c:pt>
                <c:pt idx="250">
                  <c:v>-200.0</c:v>
                </c:pt>
                <c:pt idx="252">
                  <c:v>-204.0</c:v>
                </c:pt>
                <c:pt idx="253">
                  <c:v>-204.0</c:v>
                </c:pt>
                <c:pt idx="255">
                  <c:v>-208.0</c:v>
                </c:pt>
                <c:pt idx="256">
                  <c:v>-208.0</c:v>
                </c:pt>
                <c:pt idx="258">
                  <c:v>-212.0</c:v>
                </c:pt>
                <c:pt idx="259">
                  <c:v>-212.0</c:v>
                </c:pt>
                <c:pt idx="261">
                  <c:v>-216.0</c:v>
                </c:pt>
                <c:pt idx="262">
                  <c:v>-216.0</c:v>
                </c:pt>
                <c:pt idx="264">
                  <c:v>-220.0</c:v>
                </c:pt>
                <c:pt idx="265">
                  <c:v>-220.0</c:v>
                </c:pt>
                <c:pt idx="267">
                  <c:v>-224.0</c:v>
                </c:pt>
                <c:pt idx="268">
                  <c:v>-224.0</c:v>
                </c:pt>
                <c:pt idx="270">
                  <c:v>-228.0</c:v>
                </c:pt>
                <c:pt idx="271">
                  <c:v>-228.0</c:v>
                </c:pt>
                <c:pt idx="273">
                  <c:v>-232.0</c:v>
                </c:pt>
                <c:pt idx="274">
                  <c:v>-232.0</c:v>
                </c:pt>
                <c:pt idx="276">
                  <c:v>-236.0</c:v>
                </c:pt>
                <c:pt idx="277">
                  <c:v>-236.0</c:v>
                </c:pt>
                <c:pt idx="279">
                  <c:v>-240.0</c:v>
                </c:pt>
                <c:pt idx="280">
                  <c:v>-240.0</c:v>
                </c:pt>
                <c:pt idx="282">
                  <c:v>-244.0</c:v>
                </c:pt>
                <c:pt idx="283">
                  <c:v>-244.0</c:v>
                </c:pt>
                <c:pt idx="285">
                  <c:v>-248.0</c:v>
                </c:pt>
                <c:pt idx="286">
                  <c:v>-248.0</c:v>
                </c:pt>
                <c:pt idx="288">
                  <c:v>-252.0</c:v>
                </c:pt>
                <c:pt idx="289">
                  <c:v>-252.0</c:v>
                </c:pt>
                <c:pt idx="291">
                  <c:v>-256.0</c:v>
                </c:pt>
                <c:pt idx="292">
                  <c:v>-256.0</c:v>
                </c:pt>
                <c:pt idx="294">
                  <c:v>-260.0</c:v>
                </c:pt>
                <c:pt idx="295">
                  <c:v>-260.0</c:v>
                </c:pt>
                <c:pt idx="297">
                  <c:v>-264.0</c:v>
                </c:pt>
                <c:pt idx="298">
                  <c:v>-264.0</c:v>
                </c:pt>
                <c:pt idx="300">
                  <c:v>-268.0</c:v>
                </c:pt>
                <c:pt idx="301">
                  <c:v>-268.0</c:v>
                </c:pt>
                <c:pt idx="303">
                  <c:v>-272.0</c:v>
                </c:pt>
                <c:pt idx="304">
                  <c:v>-272.0</c:v>
                </c:pt>
                <c:pt idx="306">
                  <c:v>-276.0</c:v>
                </c:pt>
                <c:pt idx="307">
                  <c:v>-276.0</c:v>
                </c:pt>
                <c:pt idx="309">
                  <c:v>-280.0</c:v>
                </c:pt>
                <c:pt idx="310">
                  <c:v>-280.0</c:v>
                </c:pt>
                <c:pt idx="312">
                  <c:v>-284.0</c:v>
                </c:pt>
                <c:pt idx="313">
                  <c:v>-284.0</c:v>
                </c:pt>
                <c:pt idx="315">
                  <c:v>-288.0</c:v>
                </c:pt>
                <c:pt idx="316">
                  <c:v>-288.0</c:v>
                </c:pt>
                <c:pt idx="318">
                  <c:v>-292.0</c:v>
                </c:pt>
                <c:pt idx="319">
                  <c:v>-292.0</c:v>
                </c:pt>
                <c:pt idx="321">
                  <c:v>-296.0</c:v>
                </c:pt>
                <c:pt idx="322">
                  <c:v>-296.0</c:v>
                </c:pt>
                <c:pt idx="324">
                  <c:v>-300.0</c:v>
                </c:pt>
                <c:pt idx="325">
                  <c:v>-300.0</c:v>
                </c:pt>
                <c:pt idx="327">
                  <c:v>-304.0</c:v>
                </c:pt>
                <c:pt idx="328">
                  <c:v>-304.0</c:v>
                </c:pt>
                <c:pt idx="330">
                  <c:v>-308.0</c:v>
                </c:pt>
                <c:pt idx="331">
                  <c:v>-308.0</c:v>
                </c:pt>
                <c:pt idx="333">
                  <c:v>-312.0</c:v>
                </c:pt>
                <c:pt idx="334">
                  <c:v>-312.0</c:v>
                </c:pt>
                <c:pt idx="336">
                  <c:v>-316.0</c:v>
                </c:pt>
                <c:pt idx="337">
                  <c:v>-316.0</c:v>
                </c:pt>
                <c:pt idx="339">
                  <c:v>-320.0</c:v>
                </c:pt>
                <c:pt idx="340">
                  <c:v>-320.0</c:v>
                </c:pt>
                <c:pt idx="342">
                  <c:v>-324.0</c:v>
                </c:pt>
                <c:pt idx="343">
                  <c:v>-324.0</c:v>
                </c:pt>
                <c:pt idx="345">
                  <c:v>-328.0</c:v>
                </c:pt>
                <c:pt idx="346">
                  <c:v>-328.0</c:v>
                </c:pt>
                <c:pt idx="348">
                  <c:v>-332.0</c:v>
                </c:pt>
                <c:pt idx="349">
                  <c:v>-332.0</c:v>
                </c:pt>
                <c:pt idx="351">
                  <c:v>-336.0</c:v>
                </c:pt>
                <c:pt idx="352">
                  <c:v>-336.0</c:v>
                </c:pt>
                <c:pt idx="354">
                  <c:v>-340.0</c:v>
                </c:pt>
                <c:pt idx="355">
                  <c:v>-340.0</c:v>
                </c:pt>
                <c:pt idx="357">
                  <c:v>-344.0</c:v>
                </c:pt>
                <c:pt idx="358">
                  <c:v>-344.0</c:v>
                </c:pt>
                <c:pt idx="360">
                  <c:v>-348.0</c:v>
                </c:pt>
                <c:pt idx="361">
                  <c:v>-348.0</c:v>
                </c:pt>
                <c:pt idx="363">
                  <c:v>-352.0</c:v>
                </c:pt>
                <c:pt idx="364">
                  <c:v>-352.0</c:v>
                </c:pt>
                <c:pt idx="366">
                  <c:v>-356.0</c:v>
                </c:pt>
                <c:pt idx="367">
                  <c:v>-356.0</c:v>
                </c:pt>
                <c:pt idx="369">
                  <c:v>-360.0</c:v>
                </c:pt>
                <c:pt idx="370">
                  <c:v>-360.0</c:v>
                </c:pt>
                <c:pt idx="372">
                  <c:v>-364.0</c:v>
                </c:pt>
                <c:pt idx="373">
                  <c:v>-364.0</c:v>
                </c:pt>
                <c:pt idx="375">
                  <c:v>-368.0</c:v>
                </c:pt>
                <c:pt idx="376">
                  <c:v>-368.0</c:v>
                </c:pt>
                <c:pt idx="378">
                  <c:v>0.0</c:v>
                </c:pt>
                <c:pt idx="379">
                  <c:v>0.0</c:v>
                </c:pt>
                <c:pt idx="381">
                  <c:v>0.0</c:v>
                </c:pt>
                <c:pt idx="382">
                  <c:v>0.0</c:v>
                </c:pt>
                <c:pt idx="384">
                  <c:v>0.0</c:v>
                </c:pt>
                <c:pt idx="385">
                  <c:v>0.0</c:v>
                </c:pt>
              </c:numCache>
            </c:numRef>
          </c:xVal>
          <c:yVal>
            <c:numRef>
              <c:f>'Spring 2013 Inland Data'!$F$124:$F$9998</c:f>
              <c:numCache>
                <c:formatCode>0.00</c:formatCode>
                <c:ptCount val="9875"/>
                <c:pt idx="0">
                  <c:v>2.0</c:v>
                </c:pt>
                <c:pt idx="1">
                  <c:v>#N/A</c:v>
                </c:pt>
                <c:pt idx="3">
                  <c:v>#N/A</c:v>
                </c:pt>
                <c:pt idx="4">
                  <c:v>2.0</c:v>
                </c:pt>
                <c:pt idx="6">
                  <c:v>#N/A</c:v>
                </c:pt>
                <c:pt idx="7">
                  <c:v>2.0</c:v>
                </c:pt>
                <c:pt idx="9">
                  <c:v>#N/A</c:v>
                </c:pt>
                <c:pt idx="10">
                  <c:v>2.0</c:v>
                </c:pt>
                <c:pt idx="12">
                  <c:v>#N/A</c:v>
                </c:pt>
                <c:pt idx="13">
                  <c:v>2.0</c:v>
                </c:pt>
                <c:pt idx="15">
                  <c:v>#N/A</c:v>
                </c:pt>
                <c:pt idx="16">
                  <c:v>2.0</c:v>
                </c:pt>
                <c:pt idx="18">
                  <c:v>#N/A</c:v>
                </c:pt>
                <c:pt idx="19">
                  <c:v>2.0</c:v>
                </c:pt>
                <c:pt idx="21">
                  <c:v>#N/A</c:v>
                </c:pt>
                <c:pt idx="22">
                  <c:v>2.0</c:v>
                </c:pt>
                <c:pt idx="24">
                  <c:v>#N/A</c:v>
                </c:pt>
                <c:pt idx="25">
                  <c:v>2.0</c:v>
                </c:pt>
                <c:pt idx="27">
                  <c:v>#N/A</c:v>
                </c:pt>
                <c:pt idx="28">
                  <c:v>2.0</c:v>
                </c:pt>
                <c:pt idx="30">
                  <c:v>#N/A</c:v>
                </c:pt>
                <c:pt idx="31">
                  <c:v>2.0</c:v>
                </c:pt>
                <c:pt idx="33">
                  <c:v>#N/A</c:v>
                </c:pt>
                <c:pt idx="34">
                  <c:v>2.0</c:v>
                </c:pt>
                <c:pt idx="36">
                  <c:v>#N/A</c:v>
                </c:pt>
                <c:pt idx="37">
                  <c:v>2.0</c:v>
                </c:pt>
                <c:pt idx="39">
                  <c:v>#N/A</c:v>
                </c:pt>
                <c:pt idx="40">
                  <c:v>2.0</c:v>
                </c:pt>
                <c:pt idx="42">
                  <c:v>#N/A</c:v>
                </c:pt>
                <c:pt idx="43">
                  <c:v>2.0</c:v>
                </c:pt>
                <c:pt idx="45">
                  <c:v>#N/A</c:v>
                </c:pt>
                <c:pt idx="46">
                  <c:v>2.0</c:v>
                </c:pt>
                <c:pt idx="48">
                  <c:v>#N/A</c:v>
                </c:pt>
                <c:pt idx="49">
                  <c:v>2.0</c:v>
                </c:pt>
                <c:pt idx="51">
                  <c:v>#N/A</c:v>
                </c:pt>
                <c:pt idx="52">
                  <c:v>2.0</c:v>
                </c:pt>
                <c:pt idx="54">
                  <c:v>#N/A</c:v>
                </c:pt>
                <c:pt idx="55">
                  <c:v>2.0</c:v>
                </c:pt>
                <c:pt idx="57">
                  <c:v>#N/A</c:v>
                </c:pt>
                <c:pt idx="58">
                  <c:v>2.0</c:v>
                </c:pt>
                <c:pt idx="60">
                  <c:v>#N/A</c:v>
                </c:pt>
                <c:pt idx="61">
                  <c:v>2.0</c:v>
                </c:pt>
                <c:pt idx="63">
                  <c:v>#N/A</c:v>
                </c:pt>
                <c:pt idx="64">
                  <c:v>2.0</c:v>
                </c:pt>
                <c:pt idx="66">
                  <c:v>#N/A</c:v>
                </c:pt>
                <c:pt idx="67">
                  <c:v>2.0</c:v>
                </c:pt>
                <c:pt idx="69">
                  <c:v>#N/A</c:v>
                </c:pt>
                <c:pt idx="70">
                  <c:v>2.0</c:v>
                </c:pt>
                <c:pt idx="72">
                  <c:v>#N/A</c:v>
                </c:pt>
                <c:pt idx="73">
                  <c:v>2.0</c:v>
                </c:pt>
                <c:pt idx="75">
                  <c:v>#N/A</c:v>
                </c:pt>
                <c:pt idx="76">
                  <c:v>2.0</c:v>
                </c:pt>
                <c:pt idx="78">
                  <c:v>#N/A</c:v>
                </c:pt>
                <c:pt idx="79">
                  <c:v>2.0</c:v>
                </c:pt>
                <c:pt idx="81">
                  <c:v>#N/A</c:v>
                </c:pt>
                <c:pt idx="82">
                  <c:v>2.0</c:v>
                </c:pt>
                <c:pt idx="84">
                  <c:v>#N/A</c:v>
                </c:pt>
                <c:pt idx="85">
                  <c:v>2.0</c:v>
                </c:pt>
                <c:pt idx="87">
                  <c:v>#N/A</c:v>
                </c:pt>
                <c:pt idx="88">
                  <c:v>2.0</c:v>
                </c:pt>
                <c:pt idx="90">
                  <c:v>#N/A</c:v>
                </c:pt>
                <c:pt idx="91">
                  <c:v>2.0</c:v>
                </c:pt>
                <c:pt idx="93">
                  <c:v>#N/A</c:v>
                </c:pt>
                <c:pt idx="94">
                  <c:v>2.0</c:v>
                </c:pt>
                <c:pt idx="96">
                  <c:v>#N/A</c:v>
                </c:pt>
                <c:pt idx="97">
                  <c:v>2.0</c:v>
                </c:pt>
                <c:pt idx="99">
                  <c:v>#N/A</c:v>
                </c:pt>
                <c:pt idx="100">
                  <c:v>2.0</c:v>
                </c:pt>
                <c:pt idx="102">
                  <c:v>#N/A</c:v>
                </c:pt>
                <c:pt idx="103">
                  <c:v>0.0</c:v>
                </c:pt>
                <c:pt idx="105">
                  <c:v>#N/A</c:v>
                </c:pt>
                <c:pt idx="106">
                  <c:v>0.0</c:v>
                </c:pt>
                <c:pt idx="108">
                  <c:v>#N/A</c:v>
                </c:pt>
                <c:pt idx="109">
                  <c:v>0.0</c:v>
                </c:pt>
                <c:pt idx="111">
                  <c:v>#N/A</c:v>
                </c:pt>
                <c:pt idx="112">
                  <c:v>0.0</c:v>
                </c:pt>
                <c:pt idx="114">
                  <c:v>#N/A</c:v>
                </c:pt>
                <c:pt idx="115">
                  <c:v>0.0</c:v>
                </c:pt>
                <c:pt idx="117">
                  <c:v>#N/A</c:v>
                </c:pt>
                <c:pt idx="118">
                  <c:v>0.0</c:v>
                </c:pt>
                <c:pt idx="120">
                  <c:v>#N/A</c:v>
                </c:pt>
                <c:pt idx="121">
                  <c:v>0.0</c:v>
                </c:pt>
                <c:pt idx="123">
                  <c:v>#N/A</c:v>
                </c:pt>
                <c:pt idx="124">
                  <c:v>0.0</c:v>
                </c:pt>
                <c:pt idx="126">
                  <c:v>#N/A</c:v>
                </c:pt>
                <c:pt idx="127">
                  <c:v>0.0</c:v>
                </c:pt>
                <c:pt idx="129">
                  <c:v>#N/A</c:v>
                </c:pt>
                <c:pt idx="130">
                  <c:v>0.0</c:v>
                </c:pt>
                <c:pt idx="132">
                  <c:v>#N/A</c:v>
                </c:pt>
                <c:pt idx="133">
                  <c:v>0.0</c:v>
                </c:pt>
                <c:pt idx="135">
                  <c:v>#N/A</c:v>
                </c:pt>
                <c:pt idx="136">
                  <c:v>0.0</c:v>
                </c:pt>
                <c:pt idx="138">
                  <c:v>#N/A</c:v>
                </c:pt>
                <c:pt idx="139">
                  <c:v>0.0</c:v>
                </c:pt>
                <c:pt idx="141">
                  <c:v>#N/A</c:v>
                </c:pt>
                <c:pt idx="142">
                  <c:v>0.0</c:v>
                </c:pt>
                <c:pt idx="144">
                  <c:v>#N/A</c:v>
                </c:pt>
                <c:pt idx="145">
                  <c:v>0.0</c:v>
                </c:pt>
                <c:pt idx="147">
                  <c:v>#N/A</c:v>
                </c:pt>
                <c:pt idx="148">
                  <c:v>0.0</c:v>
                </c:pt>
                <c:pt idx="150">
                  <c:v>#N/A</c:v>
                </c:pt>
                <c:pt idx="151">
                  <c:v>0.0</c:v>
                </c:pt>
                <c:pt idx="153">
                  <c:v>#N/A</c:v>
                </c:pt>
                <c:pt idx="154">
                  <c:v>0.0</c:v>
                </c:pt>
                <c:pt idx="156">
                  <c:v>#N/A</c:v>
                </c:pt>
                <c:pt idx="157">
                  <c:v>0.0</c:v>
                </c:pt>
                <c:pt idx="159">
                  <c:v>#N/A</c:v>
                </c:pt>
                <c:pt idx="160">
                  <c:v>0.0</c:v>
                </c:pt>
                <c:pt idx="162">
                  <c:v>#N/A</c:v>
                </c:pt>
                <c:pt idx="163">
                  <c:v>0.0</c:v>
                </c:pt>
                <c:pt idx="165">
                  <c:v>#N/A</c:v>
                </c:pt>
                <c:pt idx="166">
                  <c:v>0.0</c:v>
                </c:pt>
                <c:pt idx="168">
                  <c:v>#N/A</c:v>
                </c:pt>
                <c:pt idx="169">
                  <c:v>0.0</c:v>
                </c:pt>
                <c:pt idx="171">
                  <c:v>#N/A</c:v>
                </c:pt>
                <c:pt idx="172">
                  <c:v>0.0</c:v>
                </c:pt>
                <c:pt idx="174">
                  <c:v>#N/A</c:v>
                </c:pt>
                <c:pt idx="175">
                  <c:v>0.0</c:v>
                </c:pt>
                <c:pt idx="177">
                  <c:v>#N/A</c:v>
                </c:pt>
                <c:pt idx="178">
                  <c:v>0.0</c:v>
                </c:pt>
                <c:pt idx="180">
                  <c:v>#N/A</c:v>
                </c:pt>
                <c:pt idx="181">
                  <c:v>0.0</c:v>
                </c:pt>
                <c:pt idx="183">
                  <c:v>#N/A</c:v>
                </c:pt>
                <c:pt idx="184">
                  <c:v>0.0</c:v>
                </c:pt>
                <c:pt idx="186">
                  <c:v>#N/A</c:v>
                </c:pt>
                <c:pt idx="187">
                  <c:v>0.0</c:v>
                </c:pt>
                <c:pt idx="189">
                  <c:v>#N/A</c:v>
                </c:pt>
                <c:pt idx="190">
                  <c:v>0.0</c:v>
                </c:pt>
                <c:pt idx="192">
                  <c:v>#N/A</c:v>
                </c:pt>
                <c:pt idx="193">
                  <c:v>0.0</c:v>
                </c:pt>
                <c:pt idx="195">
                  <c:v>#N/A</c:v>
                </c:pt>
                <c:pt idx="196">
                  <c:v>0.0</c:v>
                </c:pt>
                <c:pt idx="198">
                  <c:v>#N/A</c:v>
                </c:pt>
                <c:pt idx="199">
                  <c:v>0.0</c:v>
                </c:pt>
                <c:pt idx="201">
                  <c:v>#N/A</c:v>
                </c:pt>
                <c:pt idx="202">
                  <c:v>0.0</c:v>
                </c:pt>
                <c:pt idx="204">
                  <c:v>#N/A</c:v>
                </c:pt>
                <c:pt idx="205">
                  <c:v>0.0</c:v>
                </c:pt>
                <c:pt idx="207">
                  <c:v>#N/A</c:v>
                </c:pt>
                <c:pt idx="208">
                  <c:v>0.0</c:v>
                </c:pt>
                <c:pt idx="210">
                  <c:v>#N/A</c:v>
                </c:pt>
                <c:pt idx="211">
                  <c:v>0.0</c:v>
                </c:pt>
                <c:pt idx="213">
                  <c:v>#N/A</c:v>
                </c:pt>
                <c:pt idx="214">
                  <c:v>0.0</c:v>
                </c:pt>
                <c:pt idx="216">
                  <c:v>#N/A</c:v>
                </c:pt>
                <c:pt idx="217">
                  <c:v>0.0</c:v>
                </c:pt>
                <c:pt idx="219">
                  <c:v>#N/A</c:v>
                </c:pt>
                <c:pt idx="220">
                  <c:v>0.0</c:v>
                </c:pt>
                <c:pt idx="222">
                  <c:v>#N/A</c:v>
                </c:pt>
                <c:pt idx="223">
                  <c:v>0.0</c:v>
                </c:pt>
                <c:pt idx="225">
                  <c:v>#N/A</c:v>
                </c:pt>
                <c:pt idx="226">
                  <c:v>0.0</c:v>
                </c:pt>
                <c:pt idx="228">
                  <c:v>#N/A</c:v>
                </c:pt>
                <c:pt idx="229">
                  <c:v>0.0</c:v>
                </c:pt>
                <c:pt idx="231">
                  <c:v>#N/A</c:v>
                </c:pt>
                <c:pt idx="232">
                  <c:v>0.0</c:v>
                </c:pt>
                <c:pt idx="234">
                  <c:v>#N/A</c:v>
                </c:pt>
                <c:pt idx="235">
                  <c:v>0.0</c:v>
                </c:pt>
                <c:pt idx="237">
                  <c:v>#N/A</c:v>
                </c:pt>
                <c:pt idx="238">
                  <c:v>0.0</c:v>
                </c:pt>
                <c:pt idx="240">
                  <c:v>#N/A</c:v>
                </c:pt>
                <c:pt idx="241">
                  <c:v>0.0</c:v>
                </c:pt>
                <c:pt idx="243">
                  <c:v>#N/A</c:v>
                </c:pt>
                <c:pt idx="244">
                  <c:v>0.0</c:v>
                </c:pt>
                <c:pt idx="246">
                  <c:v>#N/A</c:v>
                </c:pt>
                <c:pt idx="247">
                  <c:v>0.0</c:v>
                </c:pt>
                <c:pt idx="249">
                  <c:v>#N/A</c:v>
                </c:pt>
                <c:pt idx="250">
                  <c:v>0.0</c:v>
                </c:pt>
                <c:pt idx="252">
                  <c:v>#N/A</c:v>
                </c:pt>
                <c:pt idx="253">
                  <c:v>0.0</c:v>
                </c:pt>
                <c:pt idx="255">
                  <c:v>#N/A</c:v>
                </c:pt>
                <c:pt idx="256">
                  <c:v>0.0</c:v>
                </c:pt>
                <c:pt idx="258">
                  <c:v>#N/A</c:v>
                </c:pt>
                <c:pt idx="259">
                  <c:v>0.0</c:v>
                </c:pt>
                <c:pt idx="261">
                  <c:v>#N/A</c:v>
                </c:pt>
                <c:pt idx="262">
                  <c:v>0.0</c:v>
                </c:pt>
                <c:pt idx="264">
                  <c:v>#N/A</c:v>
                </c:pt>
                <c:pt idx="265">
                  <c:v>0.0</c:v>
                </c:pt>
                <c:pt idx="267">
                  <c:v>#N/A</c:v>
                </c:pt>
                <c:pt idx="268">
                  <c:v>0.0</c:v>
                </c:pt>
                <c:pt idx="270">
                  <c:v>#N/A</c:v>
                </c:pt>
                <c:pt idx="271">
                  <c:v>0.0</c:v>
                </c:pt>
                <c:pt idx="273">
                  <c:v>#N/A</c:v>
                </c:pt>
                <c:pt idx="274">
                  <c:v>0.0</c:v>
                </c:pt>
                <c:pt idx="276">
                  <c:v>#N/A</c:v>
                </c:pt>
                <c:pt idx="277">
                  <c:v>0.0</c:v>
                </c:pt>
                <c:pt idx="279">
                  <c:v>#N/A</c:v>
                </c:pt>
                <c:pt idx="280">
                  <c:v>0.0</c:v>
                </c:pt>
                <c:pt idx="282">
                  <c:v>#N/A</c:v>
                </c:pt>
                <c:pt idx="283">
                  <c:v>0.0</c:v>
                </c:pt>
                <c:pt idx="285">
                  <c:v>#N/A</c:v>
                </c:pt>
                <c:pt idx="286">
                  <c:v>0.0</c:v>
                </c:pt>
                <c:pt idx="288">
                  <c:v>#N/A</c:v>
                </c:pt>
                <c:pt idx="289">
                  <c:v>0.0</c:v>
                </c:pt>
                <c:pt idx="291">
                  <c:v>#N/A</c:v>
                </c:pt>
                <c:pt idx="292">
                  <c:v>0.0</c:v>
                </c:pt>
                <c:pt idx="294">
                  <c:v>#N/A</c:v>
                </c:pt>
                <c:pt idx="295">
                  <c:v>0.0</c:v>
                </c:pt>
                <c:pt idx="297">
                  <c:v>#N/A</c:v>
                </c:pt>
                <c:pt idx="298">
                  <c:v>0.0</c:v>
                </c:pt>
                <c:pt idx="300">
                  <c:v>#N/A</c:v>
                </c:pt>
                <c:pt idx="301">
                  <c:v>0.0</c:v>
                </c:pt>
                <c:pt idx="303">
                  <c:v>#N/A</c:v>
                </c:pt>
                <c:pt idx="304">
                  <c:v>0.0</c:v>
                </c:pt>
                <c:pt idx="306">
                  <c:v>#N/A</c:v>
                </c:pt>
                <c:pt idx="307">
                  <c:v>0.0</c:v>
                </c:pt>
                <c:pt idx="309">
                  <c:v>#N/A</c:v>
                </c:pt>
                <c:pt idx="310">
                  <c:v>0.0</c:v>
                </c:pt>
                <c:pt idx="312">
                  <c:v>#N/A</c:v>
                </c:pt>
                <c:pt idx="313">
                  <c:v>0.0</c:v>
                </c:pt>
                <c:pt idx="315">
                  <c:v>#N/A</c:v>
                </c:pt>
                <c:pt idx="316">
                  <c:v>0.0</c:v>
                </c:pt>
                <c:pt idx="318">
                  <c:v>#N/A</c:v>
                </c:pt>
                <c:pt idx="319">
                  <c:v>0.0</c:v>
                </c:pt>
                <c:pt idx="321">
                  <c:v>#N/A</c:v>
                </c:pt>
                <c:pt idx="322">
                  <c:v>0.0</c:v>
                </c:pt>
                <c:pt idx="324">
                  <c:v>#N/A</c:v>
                </c:pt>
                <c:pt idx="325">
                  <c:v>0.0</c:v>
                </c:pt>
                <c:pt idx="327">
                  <c:v>#N/A</c:v>
                </c:pt>
                <c:pt idx="328">
                  <c:v>0.0</c:v>
                </c:pt>
                <c:pt idx="330">
                  <c:v>#N/A</c:v>
                </c:pt>
                <c:pt idx="331">
                  <c:v>0.0</c:v>
                </c:pt>
                <c:pt idx="333">
                  <c:v>#N/A</c:v>
                </c:pt>
                <c:pt idx="334">
                  <c:v>0.0</c:v>
                </c:pt>
                <c:pt idx="336">
                  <c:v>#N/A</c:v>
                </c:pt>
                <c:pt idx="337">
                  <c:v>0.0</c:v>
                </c:pt>
                <c:pt idx="339">
                  <c:v>#N/A</c:v>
                </c:pt>
                <c:pt idx="340">
                  <c:v>0.0</c:v>
                </c:pt>
                <c:pt idx="342">
                  <c:v>#N/A</c:v>
                </c:pt>
                <c:pt idx="343">
                  <c:v>0.0</c:v>
                </c:pt>
                <c:pt idx="345">
                  <c:v>#N/A</c:v>
                </c:pt>
                <c:pt idx="346">
                  <c:v>0.0</c:v>
                </c:pt>
                <c:pt idx="348">
                  <c:v>#N/A</c:v>
                </c:pt>
                <c:pt idx="349">
                  <c:v>0.0</c:v>
                </c:pt>
                <c:pt idx="351">
                  <c:v>#N/A</c:v>
                </c:pt>
                <c:pt idx="352">
                  <c:v>0.0</c:v>
                </c:pt>
                <c:pt idx="354">
                  <c:v>#N/A</c:v>
                </c:pt>
                <c:pt idx="355">
                  <c:v>0.0</c:v>
                </c:pt>
                <c:pt idx="357">
                  <c:v>#N/A</c:v>
                </c:pt>
                <c:pt idx="358">
                  <c:v>0.0</c:v>
                </c:pt>
                <c:pt idx="360">
                  <c:v>#N/A</c:v>
                </c:pt>
                <c:pt idx="361">
                  <c:v>0.0</c:v>
                </c:pt>
                <c:pt idx="363">
                  <c:v>#N/A</c:v>
                </c:pt>
                <c:pt idx="364">
                  <c:v>0.0</c:v>
                </c:pt>
                <c:pt idx="366">
                  <c:v>#N/A</c:v>
                </c:pt>
                <c:pt idx="367">
                  <c:v>0.0</c:v>
                </c:pt>
                <c:pt idx="369">
                  <c:v>#N/A</c:v>
                </c:pt>
                <c:pt idx="370">
                  <c:v>0.0</c:v>
                </c:pt>
                <c:pt idx="372">
                  <c:v>#N/A</c:v>
                </c:pt>
                <c:pt idx="373">
                  <c:v>0.0</c:v>
                </c:pt>
                <c:pt idx="375">
                  <c:v>#N/A</c:v>
                </c:pt>
                <c:pt idx="376">
                  <c:v>0.0</c:v>
                </c:pt>
              </c:numCache>
            </c:numRef>
          </c:yVal>
          <c:smooth val="0"/>
        </c:ser>
        <c:ser>
          <c:idx val="35"/>
          <c:order val="1"/>
          <c:tx>
            <c:strRef>
              <c:f>'Spring 2013 Inland Data'!$Q$123</c:f>
              <c:strCache>
                <c:ptCount val="1"/>
                <c:pt idx="0">
                  <c:v>Post-Sandy Inland Dune Area Fill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2013 Inland Data'!$R$124:$R$500</c:f>
              <c:numCache>
                <c:formatCode>0.00</c:formatCode>
                <c:ptCount val="377"/>
                <c:pt idx="0">
                  <c:v>#N/A</c:v>
                </c:pt>
                <c:pt idx="1">
                  <c:v>174.142</c:v>
                </c:pt>
                <c:pt idx="3">
                  <c:v>#N/A</c:v>
                </c:pt>
                <c:pt idx="4">
                  <c:v>169.142</c:v>
                </c:pt>
                <c:pt idx="6">
                  <c:v>#N/A</c:v>
                </c:pt>
                <c:pt idx="7">
                  <c:v>164.142</c:v>
                </c:pt>
                <c:pt idx="9">
                  <c:v>#N/A</c:v>
                </c:pt>
                <c:pt idx="10">
                  <c:v>159.142</c:v>
                </c:pt>
                <c:pt idx="12">
                  <c:v>#N/A</c:v>
                </c:pt>
                <c:pt idx="13">
                  <c:v>154.142</c:v>
                </c:pt>
                <c:pt idx="15">
                  <c:v>#N/A</c:v>
                </c:pt>
                <c:pt idx="16">
                  <c:v>149.142</c:v>
                </c:pt>
                <c:pt idx="18">
                  <c:v>#N/A</c:v>
                </c:pt>
                <c:pt idx="19">
                  <c:v>144.142</c:v>
                </c:pt>
                <c:pt idx="21">
                  <c:v>#N/A</c:v>
                </c:pt>
                <c:pt idx="22">
                  <c:v>139.142</c:v>
                </c:pt>
                <c:pt idx="24">
                  <c:v>#N/A</c:v>
                </c:pt>
                <c:pt idx="25">
                  <c:v>134.142</c:v>
                </c:pt>
                <c:pt idx="27">
                  <c:v>#N/A</c:v>
                </c:pt>
                <c:pt idx="28">
                  <c:v>129.142</c:v>
                </c:pt>
                <c:pt idx="30">
                  <c:v>#N/A</c:v>
                </c:pt>
                <c:pt idx="31">
                  <c:v>124.142</c:v>
                </c:pt>
                <c:pt idx="33">
                  <c:v>#N/A</c:v>
                </c:pt>
                <c:pt idx="34">
                  <c:v>119.142</c:v>
                </c:pt>
                <c:pt idx="36">
                  <c:v>#N/A</c:v>
                </c:pt>
                <c:pt idx="37">
                  <c:v>114.142</c:v>
                </c:pt>
                <c:pt idx="39">
                  <c:v>#N/A</c:v>
                </c:pt>
                <c:pt idx="40">
                  <c:v>109.142</c:v>
                </c:pt>
                <c:pt idx="42">
                  <c:v>#N/A</c:v>
                </c:pt>
                <c:pt idx="43">
                  <c:v>104.142</c:v>
                </c:pt>
                <c:pt idx="45">
                  <c:v>#N/A</c:v>
                </c:pt>
                <c:pt idx="46">
                  <c:v>99.142</c:v>
                </c:pt>
                <c:pt idx="48">
                  <c:v>#N/A</c:v>
                </c:pt>
                <c:pt idx="49">
                  <c:v>94.142</c:v>
                </c:pt>
                <c:pt idx="51">
                  <c:v>#N/A</c:v>
                </c:pt>
                <c:pt idx="52">
                  <c:v>89.142</c:v>
                </c:pt>
                <c:pt idx="54">
                  <c:v>#N/A</c:v>
                </c:pt>
                <c:pt idx="55">
                  <c:v>84.142</c:v>
                </c:pt>
                <c:pt idx="57">
                  <c:v>#N/A</c:v>
                </c:pt>
                <c:pt idx="58">
                  <c:v>79.142</c:v>
                </c:pt>
                <c:pt idx="60">
                  <c:v>#N/A</c:v>
                </c:pt>
                <c:pt idx="61">
                  <c:v>74.142</c:v>
                </c:pt>
                <c:pt idx="63">
                  <c:v>#N/A</c:v>
                </c:pt>
                <c:pt idx="64">
                  <c:v>69.142</c:v>
                </c:pt>
                <c:pt idx="66">
                  <c:v>#N/A</c:v>
                </c:pt>
                <c:pt idx="67">
                  <c:v>64.142</c:v>
                </c:pt>
                <c:pt idx="69">
                  <c:v>#N/A</c:v>
                </c:pt>
                <c:pt idx="70">
                  <c:v>59.142</c:v>
                </c:pt>
                <c:pt idx="72">
                  <c:v>#N/A</c:v>
                </c:pt>
                <c:pt idx="73">
                  <c:v>54.142</c:v>
                </c:pt>
                <c:pt idx="75">
                  <c:v>#N/A</c:v>
                </c:pt>
                <c:pt idx="76">
                  <c:v>49.142</c:v>
                </c:pt>
                <c:pt idx="78">
                  <c:v>#N/A</c:v>
                </c:pt>
                <c:pt idx="79">
                  <c:v>44.142</c:v>
                </c:pt>
                <c:pt idx="81">
                  <c:v>#N/A</c:v>
                </c:pt>
                <c:pt idx="82">
                  <c:v>39.142</c:v>
                </c:pt>
                <c:pt idx="84">
                  <c:v>#N/A</c:v>
                </c:pt>
                <c:pt idx="85">
                  <c:v>34.142</c:v>
                </c:pt>
                <c:pt idx="87">
                  <c:v>#N/A</c:v>
                </c:pt>
                <c:pt idx="88">
                  <c:v>29.142</c:v>
                </c:pt>
                <c:pt idx="90">
                  <c:v>#N/A</c:v>
                </c:pt>
                <c:pt idx="91">
                  <c:v>24.142</c:v>
                </c:pt>
                <c:pt idx="93">
                  <c:v>#N/A</c:v>
                </c:pt>
                <c:pt idx="94">
                  <c:v>19.142</c:v>
                </c:pt>
                <c:pt idx="96">
                  <c:v>#N/A</c:v>
                </c:pt>
                <c:pt idx="97">
                  <c:v>14.142</c:v>
                </c:pt>
                <c:pt idx="99">
                  <c:v>#N/A</c:v>
                </c:pt>
                <c:pt idx="100">
                  <c:v>9.142</c:v>
                </c:pt>
                <c:pt idx="102">
                  <c:v>#N/A</c:v>
                </c:pt>
                <c:pt idx="103">
                  <c:v>4.141999999999999</c:v>
                </c:pt>
                <c:pt idx="105">
                  <c:v>0.0</c:v>
                </c:pt>
                <c:pt idx="106">
                  <c:v>-0.000176672263077136</c:v>
                </c:pt>
                <c:pt idx="108">
                  <c:v>-5.0</c:v>
                </c:pt>
                <c:pt idx="109">
                  <c:v>-5.0</c:v>
                </c:pt>
                <c:pt idx="111">
                  <c:v>-10.0</c:v>
                </c:pt>
                <c:pt idx="112">
                  <c:v>-10.0</c:v>
                </c:pt>
                <c:pt idx="114">
                  <c:v>-15.0</c:v>
                </c:pt>
                <c:pt idx="115">
                  <c:v>-15.0</c:v>
                </c:pt>
                <c:pt idx="117">
                  <c:v>-20.0</c:v>
                </c:pt>
                <c:pt idx="118">
                  <c:v>-20.0</c:v>
                </c:pt>
                <c:pt idx="120">
                  <c:v>-25.0</c:v>
                </c:pt>
                <c:pt idx="121">
                  <c:v>-25.0</c:v>
                </c:pt>
                <c:pt idx="123">
                  <c:v>-30.0</c:v>
                </c:pt>
                <c:pt idx="124">
                  <c:v>-30.0</c:v>
                </c:pt>
                <c:pt idx="126">
                  <c:v>-35.0</c:v>
                </c:pt>
                <c:pt idx="127">
                  <c:v>-35.0</c:v>
                </c:pt>
                <c:pt idx="129">
                  <c:v>-40.0</c:v>
                </c:pt>
                <c:pt idx="130">
                  <c:v>-40.0</c:v>
                </c:pt>
                <c:pt idx="132">
                  <c:v>-45.0</c:v>
                </c:pt>
                <c:pt idx="133">
                  <c:v>-45.0</c:v>
                </c:pt>
                <c:pt idx="135">
                  <c:v>-50.0</c:v>
                </c:pt>
                <c:pt idx="136">
                  <c:v>-50.0</c:v>
                </c:pt>
                <c:pt idx="138">
                  <c:v>-55.0</c:v>
                </c:pt>
                <c:pt idx="139">
                  <c:v>-55.0</c:v>
                </c:pt>
                <c:pt idx="141">
                  <c:v>-60.0</c:v>
                </c:pt>
                <c:pt idx="142">
                  <c:v>-60.0</c:v>
                </c:pt>
                <c:pt idx="144">
                  <c:v>-65.0</c:v>
                </c:pt>
                <c:pt idx="145">
                  <c:v>-65.0</c:v>
                </c:pt>
                <c:pt idx="147">
                  <c:v>-70.0</c:v>
                </c:pt>
                <c:pt idx="148">
                  <c:v>-70.0</c:v>
                </c:pt>
                <c:pt idx="150">
                  <c:v>-75.0</c:v>
                </c:pt>
                <c:pt idx="151">
                  <c:v>-75.0</c:v>
                </c:pt>
                <c:pt idx="153">
                  <c:v>-80.0</c:v>
                </c:pt>
                <c:pt idx="154">
                  <c:v>-80.0</c:v>
                </c:pt>
                <c:pt idx="156">
                  <c:v>-85.0</c:v>
                </c:pt>
                <c:pt idx="157">
                  <c:v>-85.0</c:v>
                </c:pt>
                <c:pt idx="159">
                  <c:v>-90.0</c:v>
                </c:pt>
                <c:pt idx="160">
                  <c:v>-90.0</c:v>
                </c:pt>
                <c:pt idx="162">
                  <c:v>-95.0</c:v>
                </c:pt>
                <c:pt idx="163">
                  <c:v>-95.0</c:v>
                </c:pt>
                <c:pt idx="165">
                  <c:v>-100.0</c:v>
                </c:pt>
                <c:pt idx="166">
                  <c:v>-100.0</c:v>
                </c:pt>
                <c:pt idx="168">
                  <c:v>-105.0</c:v>
                </c:pt>
                <c:pt idx="169">
                  <c:v>-105.0</c:v>
                </c:pt>
                <c:pt idx="171">
                  <c:v>-110.0</c:v>
                </c:pt>
                <c:pt idx="172">
                  <c:v>-110.0</c:v>
                </c:pt>
                <c:pt idx="174">
                  <c:v>-115.0</c:v>
                </c:pt>
                <c:pt idx="175">
                  <c:v>-115.0</c:v>
                </c:pt>
                <c:pt idx="177">
                  <c:v>-120.0</c:v>
                </c:pt>
                <c:pt idx="178">
                  <c:v>-120.0</c:v>
                </c:pt>
                <c:pt idx="180">
                  <c:v>-125.0</c:v>
                </c:pt>
                <c:pt idx="181">
                  <c:v>-125.0</c:v>
                </c:pt>
                <c:pt idx="183">
                  <c:v>-130.0</c:v>
                </c:pt>
                <c:pt idx="184">
                  <c:v>-130.0</c:v>
                </c:pt>
                <c:pt idx="186">
                  <c:v>-135.0</c:v>
                </c:pt>
                <c:pt idx="187">
                  <c:v>-135.0</c:v>
                </c:pt>
                <c:pt idx="189">
                  <c:v>-140.0</c:v>
                </c:pt>
                <c:pt idx="190">
                  <c:v>-140.0</c:v>
                </c:pt>
                <c:pt idx="192">
                  <c:v>-145.0</c:v>
                </c:pt>
                <c:pt idx="193">
                  <c:v>-145.0</c:v>
                </c:pt>
                <c:pt idx="195">
                  <c:v>-150.0</c:v>
                </c:pt>
                <c:pt idx="196">
                  <c:v>-150.0</c:v>
                </c:pt>
                <c:pt idx="198">
                  <c:v>-155.0</c:v>
                </c:pt>
                <c:pt idx="199">
                  <c:v>-155.0</c:v>
                </c:pt>
                <c:pt idx="201">
                  <c:v>-160.0</c:v>
                </c:pt>
                <c:pt idx="202">
                  <c:v>-160.0</c:v>
                </c:pt>
                <c:pt idx="204">
                  <c:v>-165.0</c:v>
                </c:pt>
                <c:pt idx="205">
                  <c:v>-165.0</c:v>
                </c:pt>
                <c:pt idx="207">
                  <c:v>-170.0</c:v>
                </c:pt>
                <c:pt idx="208">
                  <c:v>-170.0</c:v>
                </c:pt>
                <c:pt idx="210">
                  <c:v>-175.0</c:v>
                </c:pt>
                <c:pt idx="211">
                  <c:v>-175.0</c:v>
                </c:pt>
                <c:pt idx="213">
                  <c:v>-180.0</c:v>
                </c:pt>
                <c:pt idx="214">
                  <c:v>-180.0</c:v>
                </c:pt>
                <c:pt idx="216">
                  <c:v>-185.0</c:v>
                </c:pt>
                <c:pt idx="217">
                  <c:v>-185.0</c:v>
                </c:pt>
                <c:pt idx="219">
                  <c:v>-190.0</c:v>
                </c:pt>
                <c:pt idx="220">
                  <c:v>-190.0</c:v>
                </c:pt>
                <c:pt idx="222">
                  <c:v>-195.0</c:v>
                </c:pt>
                <c:pt idx="223">
                  <c:v>-195.0</c:v>
                </c:pt>
                <c:pt idx="225">
                  <c:v>-200.0</c:v>
                </c:pt>
                <c:pt idx="226">
                  <c:v>-200.0</c:v>
                </c:pt>
                <c:pt idx="228">
                  <c:v>-205.0</c:v>
                </c:pt>
                <c:pt idx="229">
                  <c:v>-205.0</c:v>
                </c:pt>
                <c:pt idx="231">
                  <c:v>-210.0</c:v>
                </c:pt>
                <c:pt idx="232">
                  <c:v>-210.0</c:v>
                </c:pt>
                <c:pt idx="234">
                  <c:v>-215.0</c:v>
                </c:pt>
                <c:pt idx="235">
                  <c:v>-215.0</c:v>
                </c:pt>
                <c:pt idx="237">
                  <c:v>-220.0</c:v>
                </c:pt>
                <c:pt idx="238">
                  <c:v>-220.0</c:v>
                </c:pt>
                <c:pt idx="240">
                  <c:v>-225.0</c:v>
                </c:pt>
                <c:pt idx="241">
                  <c:v>-225.0</c:v>
                </c:pt>
                <c:pt idx="243">
                  <c:v>-230.0</c:v>
                </c:pt>
                <c:pt idx="244">
                  <c:v>-230.0</c:v>
                </c:pt>
                <c:pt idx="246">
                  <c:v>-235.0</c:v>
                </c:pt>
                <c:pt idx="247">
                  <c:v>-235.0</c:v>
                </c:pt>
                <c:pt idx="249">
                  <c:v>-240.0</c:v>
                </c:pt>
                <c:pt idx="250">
                  <c:v>-240.0</c:v>
                </c:pt>
                <c:pt idx="252">
                  <c:v>-245.0</c:v>
                </c:pt>
                <c:pt idx="253">
                  <c:v>-245.0</c:v>
                </c:pt>
                <c:pt idx="255">
                  <c:v>-250.0</c:v>
                </c:pt>
                <c:pt idx="256">
                  <c:v>-250.0</c:v>
                </c:pt>
                <c:pt idx="258">
                  <c:v>-255.0</c:v>
                </c:pt>
                <c:pt idx="259">
                  <c:v>-255.0</c:v>
                </c:pt>
                <c:pt idx="261">
                  <c:v>-260.0</c:v>
                </c:pt>
                <c:pt idx="262">
                  <c:v>-260.0</c:v>
                </c:pt>
                <c:pt idx="264">
                  <c:v>-265.0</c:v>
                </c:pt>
                <c:pt idx="265">
                  <c:v>-265.0</c:v>
                </c:pt>
                <c:pt idx="267">
                  <c:v>-270.0</c:v>
                </c:pt>
                <c:pt idx="268">
                  <c:v>-270.0</c:v>
                </c:pt>
                <c:pt idx="270">
                  <c:v>-275.0</c:v>
                </c:pt>
                <c:pt idx="271">
                  <c:v>-275.0</c:v>
                </c:pt>
                <c:pt idx="273">
                  <c:v>-280.0</c:v>
                </c:pt>
                <c:pt idx="274">
                  <c:v>-280.0</c:v>
                </c:pt>
                <c:pt idx="276">
                  <c:v>-285.0</c:v>
                </c:pt>
                <c:pt idx="277">
                  <c:v>-285.0</c:v>
                </c:pt>
                <c:pt idx="279">
                  <c:v>-290.0</c:v>
                </c:pt>
                <c:pt idx="280">
                  <c:v>-290.0</c:v>
                </c:pt>
                <c:pt idx="282">
                  <c:v>-295.0</c:v>
                </c:pt>
                <c:pt idx="283">
                  <c:v>-295.0</c:v>
                </c:pt>
                <c:pt idx="285">
                  <c:v>-300.0</c:v>
                </c:pt>
                <c:pt idx="286">
                  <c:v>-300.0</c:v>
                </c:pt>
                <c:pt idx="288">
                  <c:v>-305.0</c:v>
                </c:pt>
                <c:pt idx="289">
                  <c:v>-305.0</c:v>
                </c:pt>
                <c:pt idx="291">
                  <c:v>-310.0</c:v>
                </c:pt>
                <c:pt idx="292">
                  <c:v>-310.0</c:v>
                </c:pt>
                <c:pt idx="294">
                  <c:v>-315.0</c:v>
                </c:pt>
                <c:pt idx="295">
                  <c:v>-315.0</c:v>
                </c:pt>
                <c:pt idx="297">
                  <c:v>-320.0</c:v>
                </c:pt>
                <c:pt idx="298">
                  <c:v>-320.0</c:v>
                </c:pt>
                <c:pt idx="300">
                  <c:v>-325.0</c:v>
                </c:pt>
                <c:pt idx="301">
                  <c:v>-325.0</c:v>
                </c:pt>
                <c:pt idx="303">
                  <c:v>-330.0</c:v>
                </c:pt>
                <c:pt idx="304">
                  <c:v>-330.0</c:v>
                </c:pt>
                <c:pt idx="306">
                  <c:v>-335.0</c:v>
                </c:pt>
                <c:pt idx="307">
                  <c:v>-335.0</c:v>
                </c:pt>
                <c:pt idx="309">
                  <c:v>-340.0</c:v>
                </c:pt>
                <c:pt idx="310">
                  <c:v>-340.0</c:v>
                </c:pt>
                <c:pt idx="312">
                  <c:v>-345.0</c:v>
                </c:pt>
                <c:pt idx="313">
                  <c:v>-345.0</c:v>
                </c:pt>
                <c:pt idx="315">
                  <c:v>-350.0</c:v>
                </c:pt>
                <c:pt idx="316">
                  <c:v>-350.0</c:v>
                </c:pt>
                <c:pt idx="318">
                  <c:v>-355.0</c:v>
                </c:pt>
                <c:pt idx="319">
                  <c:v>-355.0</c:v>
                </c:pt>
                <c:pt idx="321">
                  <c:v>-360.0</c:v>
                </c:pt>
                <c:pt idx="322">
                  <c:v>-360.0</c:v>
                </c:pt>
                <c:pt idx="324">
                  <c:v>-365.0</c:v>
                </c:pt>
                <c:pt idx="325">
                  <c:v>-365.0</c:v>
                </c:pt>
                <c:pt idx="327">
                  <c:v>-370.0</c:v>
                </c:pt>
                <c:pt idx="328">
                  <c:v>-370.0</c:v>
                </c:pt>
                <c:pt idx="330">
                  <c:v>-375.0</c:v>
                </c:pt>
                <c:pt idx="331">
                  <c:v>-375.0</c:v>
                </c:pt>
                <c:pt idx="333">
                  <c:v>-380.0</c:v>
                </c:pt>
                <c:pt idx="334">
                  <c:v>-380.0</c:v>
                </c:pt>
                <c:pt idx="336">
                  <c:v>-385.0</c:v>
                </c:pt>
                <c:pt idx="337">
                  <c:v>-385.0</c:v>
                </c:pt>
                <c:pt idx="339">
                  <c:v>-390.0</c:v>
                </c:pt>
                <c:pt idx="340">
                  <c:v>-390.0</c:v>
                </c:pt>
                <c:pt idx="342">
                  <c:v>-395.0</c:v>
                </c:pt>
                <c:pt idx="343">
                  <c:v>-395.0</c:v>
                </c:pt>
                <c:pt idx="345">
                  <c:v>-400.0</c:v>
                </c:pt>
                <c:pt idx="346">
                  <c:v>-400.0</c:v>
                </c:pt>
                <c:pt idx="348">
                  <c:v>-405.0</c:v>
                </c:pt>
                <c:pt idx="349">
                  <c:v>-405.0</c:v>
                </c:pt>
                <c:pt idx="351">
                  <c:v>-410.0</c:v>
                </c:pt>
                <c:pt idx="352">
                  <c:v>-410.0</c:v>
                </c:pt>
                <c:pt idx="354">
                  <c:v>-415.0</c:v>
                </c:pt>
                <c:pt idx="355">
                  <c:v>-415.0</c:v>
                </c:pt>
                <c:pt idx="357">
                  <c:v>-420.0</c:v>
                </c:pt>
                <c:pt idx="358">
                  <c:v>-420.0</c:v>
                </c:pt>
                <c:pt idx="360">
                  <c:v>-425.0</c:v>
                </c:pt>
                <c:pt idx="361">
                  <c:v>-425.0</c:v>
                </c:pt>
                <c:pt idx="363">
                  <c:v>-430.0</c:v>
                </c:pt>
                <c:pt idx="364">
                  <c:v>-430.0</c:v>
                </c:pt>
                <c:pt idx="366">
                  <c:v>-435.0</c:v>
                </c:pt>
                <c:pt idx="367">
                  <c:v>-435.0</c:v>
                </c:pt>
                <c:pt idx="369">
                  <c:v>-440.0</c:v>
                </c:pt>
                <c:pt idx="370">
                  <c:v>-440.0</c:v>
                </c:pt>
                <c:pt idx="372">
                  <c:v>-445.0</c:v>
                </c:pt>
                <c:pt idx="373">
                  <c:v>-445.0</c:v>
                </c:pt>
                <c:pt idx="375">
                  <c:v>-450.0</c:v>
                </c:pt>
                <c:pt idx="376">
                  <c:v>-450.0</c:v>
                </c:pt>
              </c:numCache>
            </c:numRef>
          </c:xVal>
          <c:yVal>
            <c:numRef>
              <c:f>'Spring 2013 Inland Data'!$S$124:$S$500</c:f>
              <c:numCache>
                <c:formatCode>0.00</c:formatCode>
                <c:ptCount val="377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#N/A</c:v>
                </c:pt>
                <c:pt idx="109">
                  <c:v>#N/A</c:v>
                </c:pt>
                <c:pt idx="111">
                  <c:v>#N/A</c:v>
                </c:pt>
                <c:pt idx="112">
                  <c:v>#N/A</c:v>
                </c:pt>
                <c:pt idx="114">
                  <c:v>#N/A</c:v>
                </c:pt>
                <c:pt idx="115">
                  <c:v>#N/A</c:v>
                </c:pt>
                <c:pt idx="117">
                  <c:v>#N/A</c:v>
                </c:pt>
                <c:pt idx="118">
                  <c:v>#N/A</c:v>
                </c:pt>
                <c:pt idx="120">
                  <c:v>#N/A</c:v>
                </c:pt>
                <c:pt idx="121">
                  <c:v>#N/A</c:v>
                </c:pt>
                <c:pt idx="123">
                  <c:v>#N/A</c:v>
                </c:pt>
                <c:pt idx="124">
                  <c:v>#N/A</c:v>
                </c:pt>
                <c:pt idx="126">
                  <c:v>#N/A</c:v>
                </c:pt>
                <c:pt idx="127">
                  <c:v>#N/A</c:v>
                </c:pt>
                <c:pt idx="129">
                  <c:v>#N/A</c:v>
                </c:pt>
                <c:pt idx="130">
                  <c:v>#N/A</c:v>
                </c:pt>
                <c:pt idx="132">
                  <c:v>#N/A</c:v>
                </c:pt>
                <c:pt idx="133">
                  <c:v>#N/A</c:v>
                </c:pt>
                <c:pt idx="135">
                  <c:v>#N/A</c:v>
                </c:pt>
                <c:pt idx="136">
                  <c:v>#N/A</c:v>
                </c:pt>
                <c:pt idx="138">
                  <c:v>#N/A</c:v>
                </c:pt>
                <c:pt idx="139">
                  <c:v>#N/A</c:v>
                </c:pt>
                <c:pt idx="141">
                  <c:v>#N/A</c:v>
                </c:pt>
                <c:pt idx="142">
                  <c:v>#N/A</c:v>
                </c:pt>
                <c:pt idx="144">
                  <c:v>#N/A</c:v>
                </c:pt>
                <c:pt idx="145">
                  <c:v>#N/A</c:v>
                </c:pt>
                <c:pt idx="147">
                  <c:v>#N/A</c:v>
                </c:pt>
                <c:pt idx="148">
                  <c:v>#N/A</c:v>
                </c:pt>
                <c:pt idx="150">
                  <c:v>#N/A</c:v>
                </c:pt>
                <c:pt idx="151">
                  <c:v>#N/A</c:v>
                </c:pt>
                <c:pt idx="153">
                  <c:v>#N/A</c:v>
                </c:pt>
                <c:pt idx="154">
                  <c:v>#N/A</c:v>
                </c:pt>
                <c:pt idx="156">
                  <c:v>#N/A</c:v>
                </c:pt>
                <c:pt idx="157">
                  <c:v>#N/A</c:v>
                </c:pt>
                <c:pt idx="159">
                  <c:v>#N/A</c:v>
                </c:pt>
                <c:pt idx="160">
                  <c:v>#N/A</c:v>
                </c:pt>
                <c:pt idx="162">
                  <c:v>#N/A</c:v>
                </c:pt>
                <c:pt idx="163">
                  <c:v>#N/A</c:v>
                </c:pt>
                <c:pt idx="165">
                  <c:v>#N/A</c:v>
                </c:pt>
                <c:pt idx="166">
                  <c:v>#N/A</c:v>
                </c:pt>
                <c:pt idx="168">
                  <c:v>#N/A</c:v>
                </c:pt>
                <c:pt idx="169">
                  <c:v>#N/A</c:v>
                </c:pt>
                <c:pt idx="171">
                  <c:v>#N/A</c:v>
                </c:pt>
                <c:pt idx="172">
                  <c:v>#N/A</c:v>
                </c:pt>
                <c:pt idx="174">
                  <c:v>#N/A</c:v>
                </c:pt>
                <c:pt idx="175">
                  <c:v>#N/A</c:v>
                </c:pt>
                <c:pt idx="177">
                  <c:v>#N/A</c:v>
                </c:pt>
                <c:pt idx="178">
                  <c:v>#N/A</c:v>
                </c:pt>
                <c:pt idx="180">
                  <c:v>#N/A</c:v>
                </c:pt>
                <c:pt idx="181">
                  <c:v>#N/A</c:v>
                </c:pt>
                <c:pt idx="183">
                  <c:v>#N/A</c:v>
                </c:pt>
                <c:pt idx="184">
                  <c:v>#N/A</c:v>
                </c:pt>
                <c:pt idx="186">
                  <c:v>#N/A</c:v>
                </c:pt>
                <c:pt idx="187">
                  <c:v>#N/A</c:v>
                </c:pt>
                <c:pt idx="189">
                  <c:v>#N/A</c:v>
                </c:pt>
                <c:pt idx="190">
                  <c:v>#N/A</c:v>
                </c:pt>
                <c:pt idx="192">
                  <c:v>#N/A</c:v>
                </c:pt>
                <c:pt idx="193">
                  <c:v>#N/A</c:v>
                </c:pt>
                <c:pt idx="195">
                  <c:v>#N/A</c:v>
                </c:pt>
                <c:pt idx="196">
                  <c:v>#N/A</c:v>
                </c:pt>
                <c:pt idx="198">
                  <c:v>#N/A</c:v>
                </c:pt>
                <c:pt idx="199">
                  <c:v>#N/A</c:v>
                </c:pt>
                <c:pt idx="201">
                  <c:v>#N/A</c:v>
                </c:pt>
                <c:pt idx="202">
                  <c:v>#N/A</c:v>
                </c:pt>
                <c:pt idx="204">
                  <c:v>#N/A</c:v>
                </c:pt>
                <c:pt idx="205">
                  <c:v>#N/A</c:v>
                </c:pt>
                <c:pt idx="207">
                  <c:v>#N/A</c:v>
                </c:pt>
                <c:pt idx="208">
                  <c:v>#N/A</c:v>
                </c:pt>
                <c:pt idx="210">
                  <c:v>#N/A</c:v>
                </c:pt>
                <c:pt idx="211">
                  <c:v>#N/A</c:v>
                </c:pt>
                <c:pt idx="213">
                  <c:v>#N/A</c:v>
                </c:pt>
                <c:pt idx="214">
                  <c:v>#N/A</c:v>
                </c:pt>
                <c:pt idx="216">
                  <c:v>#N/A</c:v>
                </c:pt>
                <c:pt idx="217">
                  <c:v>#N/A</c:v>
                </c:pt>
                <c:pt idx="219">
                  <c:v>#N/A</c:v>
                </c:pt>
                <c:pt idx="220">
                  <c:v>#N/A</c:v>
                </c:pt>
                <c:pt idx="222">
                  <c:v>#N/A</c:v>
                </c:pt>
                <c:pt idx="223">
                  <c:v>#N/A</c:v>
                </c:pt>
                <c:pt idx="225">
                  <c:v>#N/A</c:v>
                </c:pt>
                <c:pt idx="226">
                  <c:v>#N/A</c:v>
                </c:pt>
                <c:pt idx="228">
                  <c:v>#N/A</c:v>
                </c:pt>
                <c:pt idx="229">
                  <c:v>#N/A</c:v>
                </c:pt>
                <c:pt idx="231">
                  <c:v>#N/A</c:v>
                </c:pt>
                <c:pt idx="232">
                  <c:v>#N/A</c:v>
                </c:pt>
                <c:pt idx="234">
                  <c:v>#N/A</c:v>
                </c:pt>
                <c:pt idx="235">
                  <c:v>#N/A</c:v>
                </c:pt>
                <c:pt idx="237">
                  <c:v>#N/A</c:v>
                </c:pt>
                <c:pt idx="238">
                  <c:v>#N/A</c:v>
                </c:pt>
                <c:pt idx="240">
                  <c:v>#N/A</c:v>
                </c:pt>
                <c:pt idx="241">
                  <c:v>#N/A</c:v>
                </c:pt>
                <c:pt idx="243">
                  <c:v>#N/A</c:v>
                </c:pt>
                <c:pt idx="244">
                  <c:v>#N/A</c:v>
                </c:pt>
                <c:pt idx="246">
                  <c:v>#N/A</c:v>
                </c:pt>
                <c:pt idx="247">
                  <c:v>#N/A</c:v>
                </c:pt>
                <c:pt idx="249">
                  <c:v>#N/A</c:v>
                </c:pt>
                <c:pt idx="250">
                  <c:v>#N/A</c:v>
                </c:pt>
                <c:pt idx="252">
                  <c:v>#N/A</c:v>
                </c:pt>
                <c:pt idx="253">
                  <c:v>#N/A</c:v>
                </c:pt>
                <c:pt idx="255">
                  <c:v>#N/A</c:v>
                </c:pt>
                <c:pt idx="256">
                  <c:v>#N/A</c:v>
                </c:pt>
                <c:pt idx="258">
                  <c:v>#N/A</c:v>
                </c:pt>
                <c:pt idx="259">
                  <c:v>#N/A</c:v>
                </c:pt>
                <c:pt idx="261">
                  <c:v>#N/A</c:v>
                </c:pt>
                <c:pt idx="262">
                  <c:v>#N/A</c:v>
                </c:pt>
                <c:pt idx="264">
                  <c:v>#N/A</c:v>
                </c:pt>
                <c:pt idx="265">
                  <c:v>#N/A</c:v>
                </c:pt>
                <c:pt idx="267">
                  <c:v>#N/A</c:v>
                </c:pt>
                <c:pt idx="268">
                  <c:v>#N/A</c:v>
                </c:pt>
                <c:pt idx="270">
                  <c:v>#N/A</c:v>
                </c:pt>
                <c:pt idx="271">
                  <c:v>#N/A</c:v>
                </c:pt>
                <c:pt idx="273">
                  <c:v>#N/A</c:v>
                </c:pt>
                <c:pt idx="274">
                  <c:v>#N/A</c:v>
                </c:pt>
                <c:pt idx="276">
                  <c:v>#N/A</c:v>
                </c:pt>
                <c:pt idx="277">
                  <c:v>#N/A</c:v>
                </c:pt>
                <c:pt idx="279">
                  <c:v>#N/A</c:v>
                </c:pt>
                <c:pt idx="280">
                  <c:v>#N/A</c:v>
                </c:pt>
                <c:pt idx="282">
                  <c:v>#N/A</c:v>
                </c:pt>
                <c:pt idx="283">
                  <c:v>#N/A</c:v>
                </c:pt>
                <c:pt idx="285">
                  <c:v>#N/A</c:v>
                </c:pt>
                <c:pt idx="286">
                  <c:v>#N/A</c:v>
                </c:pt>
                <c:pt idx="288">
                  <c:v>#N/A</c:v>
                </c:pt>
                <c:pt idx="289">
                  <c:v>#N/A</c:v>
                </c:pt>
                <c:pt idx="291">
                  <c:v>#N/A</c:v>
                </c:pt>
                <c:pt idx="292">
                  <c:v>#N/A</c:v>
                </c:pt>
                <c:pt idx="294">
                  <c:v>#N/A</c:v>
                </c:pt>
                <c:pt idx="295">
                  <c:v>#N/A</c:v>
                </c:pt>
                <c:pt idx="297">
                  <c:v>#N/A</c:v>
                </c:pt>
                <c:pt idx="298">
                  <c:v>#N/A</c:v>
                </c:pt>
                <c:pt idx="300">
                  <c:v>#N/A</c:v>
                </c:pt>
                <c:pt idx="301">
                  <c:v>#N/A</c:v>
                </c:pt>
                <c:pt idx="303">
                  <c:v>#N/A</c:v>
                </c:pt>
                <c:pt idx="304">
                  <c:v>#N/A</c:v>
                </c:pt>
                <c:pt idx="306">
                  <c:v>#N/A</c:v>
                </c:pt>
                <c:pt idx="307">
                  <c:v>#N/A</c:v>
                </c:pt>
                <c:pt idx="309">
                  <c:v>#N/A</c:v>
                </c:pt>
                <c:pt idx="310">
                  <c:v>#N/A</c:v>
                </c:pt>
                <c:pt idx="312">
                  <c:v>#N/A</c:v>
                </c:pt>
                <c:pt idx="313">
                  <c:v>#N/A</c:v>
                </c:pt>
                <c:pt idx="315">
                  <c:v>#N/A</c:v>
                </c:pt>
                <c:pt idx="316">
                  <c:v>#N/A</c:v>
                </c:pt>
                <c:pt idx="318">
                  <c:v>#N/A</c:v>
                </c:pt>
                <c:pt idx="319">
                  <c:v>#N/A</c:v>
                </c:pt>
                <c:pt idx="321">
                  <c:v>#N/A</c:v>
                </c:pt>
                <c:pt idx="322">
                  <c:v>#N/A</c:v>
                </c:pt>
                <c:pt idx="324">
                  <c:v>#N/A</c:v>
                </c:pt>
                <c:pt idx="325">
                  <c:v>#N/A</c:v>
                </c:pt>
                <c:pt idx="327">
                  <c:v>#N/A</c:v>
                </c:pt>
                <c:pt idx="328">
                  <c:v>#N/A</c:v>
                </c:pt>
                <c:pt idx="330">
                  <c:v>#N/A</c:v>
                </c:pt>
                <c:pt idx="331">
                  <c:v>#N/A</c:v>
                </c:pt>
                <c:pt idx="333">
                  <c:v>#N/A</c:v>
                </c:pt>
                <c:pt idx="334">
                  <c:v>#N/A</c:v>
                </c:pt>
                <c:pt idx="336">
                  <c:v>#N/A</c:v>
                </c:pt>
                <c:pt idx="337">
                  <c:v>#N/A</c:v>
                </c:pt>
                <c:pt idx="339">
                  <c:v>#N/A</c:v>
                </c:pt>
                <c:pt idx="340">
                  <c:v>#N/A</c:v>
                </c:pt>
                <c:pt idx="342">
                  <c:v>#N/A</c:v>
                </c:pt>
                <c:pt idx="343">
                  <c:v>#N/A</c:v>
                </c:pt>
                <c:pt idx="345">
                  <c:v>#N/A</c:v>
                </c:pt>
                <c:pt idx="346">
                  <c:v>#N/A</c:v>
                </c:pt>
                <c:pt idx="348">
                  <c:v>#N/A</c:v>
                </c:pt>
                <c:pt idx="349">
                  <c:v>#N/A</c:v>
                </c:pt>
                <c:pt idx="351">
                  <c:v>#N/A</c:v>
                </c:pt>
                <c:pt idx="352">
                  <c:v>#N/A</c:v>
                </c:pt>
                <c:pt idx="354">
                  <c:v>#N/A</c:v>
                </c:pt>
                <c:pt idx="355">
                  <c:v>#N/A</c:v>
                </c:pt>
                <c:pt idx="357">
                  <c:v>#N/A</c:v>
                </c:pt>
                <c:pt idx="358">
                  <c:v>#N/A</c:v>
                </c:pt>
                <c:pt idx="360">
                  <c:v>#N/A</c:v>
                </c:pt>
                <c:pt idx="361">
                  <c:v>#N/A</c:v>
                </c:pt>
                <c:pt idx="363">
                  <c:v>#N/A</c:v>
                </c:pt>
                <c:pt idx="364">
                  <c:v>#N/A</c:v>
                </c:pt>
                <c:pt idx="366">
                  <c:v>#N/A</c:v>
                </c:pt>
                <c:pt idx="367">
                  <c:v>#N/A</c:v>
                </c:pt>
                <c:pt idx="369">
                  <c:v>#N/A</c:v>
                </c:pt>
                <c:pt idx="370">
                  <c:v>#N/A</c:v>
                </c:pt>
                <c:pt idx="372">
                  <c:v>#N/A</c:v>
                </c:pt>
                <c:pt idx="373">
                  <c:v>#N/A</c:v>
                </c:pt>
                <c:pt idx="375">
                  <c:v>#N/A</c:v>
                </c:pt>
                <c:pt idx="376">
                  <c:v>#N/A</c:v>
                </c:pt>
              </c:numCache>
            </c:numRef>
          </c:yVal>
          <c:smooth val="0"/>
        </c:ser>
        <c:ser>
          <c:idx val="15"/>
          <c:order val="2"/>
          <c:tx>
            <c:strRef>
              <c:f>'Spring 2012'!$E$123</c:f>
              <c:strCache>
                <c:ptCount val="1"/>
                <c:pt idx="0">
                  <c:v>Spring 2012 Beach Area Fill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2012'!$E$124:$E$9998</c:f>
              <c:numCache>
                <c:formatCode>0.00</c:formatCode>
                <c:ptCount val="9875"/>
                <c:pt idx="0">
                  <c:v>#N/A</c:v>
                </c:pt>
                <c:pt idx="1">
                  <c:v>-0.95</c:v>
                </c:pt>
                <c:pt idx="3">
                  <c:v>#N/A</c:v>
                </c:pt>
                <c:pt idx="4">
                  <c:v>-0.8</c:v>
                </c:pt>
                <c:pt idx="6">
                  <c:v>#N/A</c:v>
                </c:pt>
                <c:pt idx="7">
                  <c:v>-0.65</c:v>
                </c:pt>
                <c:pt idx="9">
                  <c:v>#N/A</c:v>
                </c:pt>
                <c:pt idx="10">
                  <c:v>-0.499999999999999</c:v>
                </c:pt>
                <c:pt idx="12">
                  <c:v>#N/A</c:v>
                </c:pt>
                <c:pt idx="13">
                  <c:v>-0.349999999999999</c:v>
                </c:pt>
                <c:pt idx="15">
                  <c:v>#N/A</c:v>
                </c:pt>
                <c:pt idx="16">
                  <c:v>-0.199999999999998</c:v>
                </c:pt>
                <c:pt idx="18">
                  <c:v>#N/A</c:v>
                </c:pt>
                <c:pt idx="19">
                  <c:v>-0.0499999999999981</c:v>
                </c:pt>
                <c:pt idx="21">
                  <c:v>0.0</c:v>
                </c:pt>
                <c:pt idx="22">
                  <c:v>0.100000000000001</c:v>
                </c:pt>
                <c:pt idx="24">
                  <c:v>0.0</c:v>
                </c:pt>
                <c:pt idx="25">
                  <c:v>0.250000000000002</c:v>
                </c:pt>
                <c:pt idx="27">
                  <c:v>0.0</c:v>
                </c:pt>
                <c:pt idx="28">
                  <c:v>0.400000000000001</c:v>
                </c:pt>
                <c:pt idx="30">
                  <c:v>0.0</c:v>
                </c:pt>
                <c:pt idx="31">
                  <c:v>0.550000000000002</c:v>
                </c:pt>
                <c:pt idx="33">
                  <c:v>0.0</c:v>
                </c:pt>
                <c:pt idx="34">
                  <c:v>0.700000000000001</c:v>
                </c:pt>
                <c:pt idx="36">
                  <c:v>0.0</c:v>
                </c:pt>
                <c:pt idx="37">
                  <c:v>0.850000000000001</c:v>
                </c:pt>
                <c:pt idx="39">
                  <c:v>0.0</c:v>
                </c:pt>
                <c:pt idx="40">
                  <c:v>1.000000000000001</c:v>
                </c:pt>
                <c:pt idx="42">
                  <c:v>0.0</c:v>
                </c:pt>
                <c:pt idx="43">
                  <c:v>1.150000000000001</c:v>
                </c:pt>
                <c:pt idx="45">
                  <c:v>0.0</c:v>
                </c:pt>
                <c:pt idx="46">
                  <c:v>1.300000000000001</c:v>
                </c:pt>
                <c:pt idx="48">
                  <c:v>0.0</c:v>
                </c:pt>
                <c:pt idx="49">
                  <c:v>1.450000000000001</c:v>
                </c:pt>
                <c:pt idx="51">
                  <c:v>0.0</c:v>
                </c:pt>
                <c:pt idx="52">
                  <c:v>1.6</c:v>
                </c:pt>
                <c:pt idx="54">
                  <c:v>0.0</c:v>
                </c:pt>
                <c:pt idx="55">
                  <c:v>1.750000000000001</c:v>
                </c:pt>
                <c:pt idx="57">
                  <c:v>0.0</c:v>
                </c:pt>
                <c:pt idx="58">
                  <c:v>1.9</c:v>
                </c:pt>
                <c:pt idx="60">
                  <c:v>0.0</c:v>
                </c:pt>
                <c:pt idx="61">
                  <c:v>2.050000000000001</c:v>
                </c:pt>
                <c:pt idx="63">
                  <c:v>0.0</c:v>
                </c:pt>
                <c:pt idx="64">
                  <c:v>2.200000000000001</c:v>
                </c:pt>
                <c:pt idx="66">
                  <c:v>0.0</c:v>
                </c:pt>
                <c:pt idx="67">
                  <c:v>2.35</c:v>
                </c:pt>
                <c:pt idx="69">
                  <c:v>0.0</c:v>
                </c:pt>
                <c:pt idx="70">
                  <c:v>2.5</c:v>
                </c:pt>
                <c:pt idx="72">
                  <c:v>0.0</c:v>
                </c:pt>
                <c:pt idx="73">
                  <c:v>2.65</c:v>
                </c:pt>
                <c:pt idx="75">
                  <c:v>0.0</c:v>
                </c:pt>
                <c:pt idx="76">
                  <c:v>2.8</c:v>
                </c:pt>
                <c:pt idx="78">
                  <c:v>0.0</c:v>
                </c:pt>
                <c:pt idx="79">
                  <c:v>2.95</c:v>
                </c:pt>
                <c:pt idx="81">
                  <c:v>0.0</c:v>
                </c:pt>
                <c:pt idx="82">
                  <c:v>3.100000000000001</c:v>
                </c:pt>
                <c:pt idx="84">
                  <c:v>0.0</c:v>
                </c:pt>
                <c:pt idx="85">
                  <c:v>3.25</c:v>
                </c:pt>
                <c:pt idx="87">
                  <c:v>0.0</c:v>
                </c:pt>
                <c:pt idx="88">
                  <c:v>3.4</c:v>
                </c:pt>
                <c:pt idx="90">
                  <c:v>0.0</c:v>
                </c:pt>
                <c:pt idx="91">
                  <c:v>3.55</c:v>
                </c:pt>
                <c:pt idx="93">
                  <c:v>0.0</c:v>
                </c:pt>
                <c:pt idx="94">
                  <c:v>3.7</c:v>
                </c:pt>
                <c:pt idx="96">
                  <c:v>0.0</c:v>
                </c:pt>
                <c:pt idx="97">
                  <c:v>3.85</c:v>
                </c:pt>
                <c:pt idx="99">
                  <c:v>2.77555756156289E-16</c:v>
                </c:pt>
                <c:pt idx="100">
                  <c:v>4.0</c:v>
                </c:pt>
                <c:pt idx="102">
                  <c:v>0.15</c:v>
                </c:pt>
                <c:pt idx="103">
                  <c:v>4.149999999999999</c:v>
                </c:pt>
                <c:pt idx="105">
                  <c:v>0.3</c:v>
                </c:pt>
                <c:pt idx="106">
                  <c:v>4.300000000000001</c:v>
                </c:pt>
                <c:pt idx="108">
                  <c:v>0.45</c:v>
                </c:pt>
                <c:pt idx="109">
                  <c:v>4.45</c:v>
                </c:pt>
                <c:pt idx="111">
                  <c:v>0.6</c:v>
                </c:pt>
                <c:pt idx="112">
                  <c:v>4.6</c:v>
                </c:pt>
                <c:pt idx="114">
                  <c:v>0.75</c:v>
                </c:pt>
                <c:pt idx="115">
                  <c:v>4.75</c:v>
                </c:pt>
                <c:pt idx="117">
                  <c:v>0.9</c:v>
                </c:pt>
                <c:pt idx="118">
                  <c:v>4.9</c:v>
                </c:pt>
                <c:pt idx="120">
                  <c:v>1.05</c:v>
                </c:pt>
                <c:pt idx="121">
                  <c:v>5.050000000000001</c:v>
                </c:pt>
                <c:pt idx="123">
                  <c:v>1.2</c:v>
                </c:pt>
                <c:pt idx="124">
                  <c:v>5.2</c:v>
                </c:pt>
                <c:pt idx="126">
                  <c:v>1.35</c:v>
                </c:pt>
                <c:pt idx="127">
                  <c:v>5.35</c:v>
                </c:pt>
                <c:pt idx="129">
                  <c:v>1.5</c:v>
                </c:pt>
                <c:pt idx="130">
                  <c:v>5.5</c:v>
                </c:pt>
                <c:pt idx="132">
                  <c:v>1.65</c:v>
                </c:pt>
                <c:pt idx="133">
                  <c:v>5.649999999999998</c:v>
                </c:pt>
                <c:pt idx="135">
                  <c:v>1.8</c:v>
                </c:pt>
                <c:pt idx="136">
                  <c:v>5.8</c:v>
                </c:pt>
                <c:pt idx="138">
                  <c:v>1.949999999999999</c:v>
                </c:pt>
                <c:pt idx="139">
                  <c:v>5.95</c:v>
                </c:pt>
                <c:pt idx="141">
                  <c:v>2.099999999999999</c:v>
                </c:pt>
                <c:pt idx="142">
                  <c:v>6.1</c:v>
                </c:pt>
                <c:pt idx="144">
                  <c:v>2.25</c:v>
                </c:pt>
                <c:pt idx="145">
                  <c:v>6.25</c:v>
                </c:pt>
                <c:pt idx="147">
                  <c:v>2.399999999999999</c:v>
                </c:pt>
                <c:pt idx="148">
                  <c:v>6.399999999999999</c:v>
                </c:pt>
                <c:pt idx="150">
                  <c:v>2.549999999999999</c:v>
                </c:pt>
                <c:pt idx="151">
                  <c:v>6.549999999999999</c:v>
                </c:pt>
                <c:pt idx="153">
                  <c:v>2.699999999999999</c:v>
                </c:pt>
                <c:pt idx="154">
                  <c:v>6.699999999999997</c:v>
                </c:pt>
                <c:pt idx="156">
                  <c:v>2.849999999999999</c:v>
                </c:pt>
                <c:pt idx="157">
                  <c:v>6.849999999999999</c:v>
                </c:pt>
                <c:pt idx="159">
                  <c:v>2.999999999999999</c:v>
                </c:pt>
                <c:pt idx="160">
                  <c:v>7.0</c:v>
                </c:pt>
                <c:pt idx="162">
                  <c:v>3.15</c:v>
                </c:pt>
                <c:pt idx="163">
                  <c:v>7.149999999999999</c:v>
                </c:pt>
                <c:pt idx="165">
                  <c:v>3.299999999999999</c:v>
                </c:pt>
                <c:pt idx="166">
                  <c:v>7.299999999999999</c:v>
                </c:pt>
                <c:pt idx="168">
                  <c:v>3.449999999999999</c:v>
                </c:pt>
                <c:pt idx="169">
                  <c:v>7.449999999999998</c:v>
                </c:pt>
                <c:pt idx="171">
                  <c:v>3.599999999999999</c:v>
                </c:pt>
                <c:pt idx="172">
                  <c:v>7.599999999999999</c:v>
                </c:pt>
                <c:pt idx="174">
                  <c:v>3.75</c:v>
                </c:pt>
                <c:pt idx="175">
                  <c:v>7.749999999999998</c:v>
                </c:pt>
                <c:pt idx="177">
                  <c:v>3.899999999999998</c:v>
                </c:pt>
                <c:pt idx="178">
                  <c:v>7.899999999999999</c:v>
                </c:pt>
                <c:pt idx="180">
                  <c:v>4.049999999999999</c:v>
                </c:pt>
                <c:pt idx="181">
                  <c:v>8.050000000000002</c:v>
                </c:pt>
                <c:pt idx="183">
                  <c:v>4.199999999999997</c:v>
                </c:pt>
                <c:pt idx="184">
                  <c:v>8.200000000000001</c:v>
                </c:pt>
                <c:pt idx="186">
                  <c:v>4.35</c:v>
                </c:pt>
                <c:pt idx="187">
                  <c:v>8.35</c:v>
                </c:pt>
                <c:pt idx="189">
                  <c:v>4.5</c:v>
                </c:pt>
                <c:pt idx="190">
                  <c:v>8.5</c:v>
                </c:pt>
                <c:pt idx="192">
                  <c:v>4.649999999999998</c:v>
                </c:pt>
                <c:pt idx="193">
                  <c:v>8.65</c:v>
                </c:pt>
                <c:pt idx="195">
                  <c:v>4.800000000000001</c:v>
                </c:pt>
                <c:pt idx="196">
                  <c:v>8.8</c:v>
                </c:pt>
                <c:pt idx="198">
                  <c:v>4.950000000000001</c:v>
                </c:pt>
                <c:pt idx="199">
                  <c:v>8.950000000000002</c:v>
                </c:pt>
                <c:pt idx="201">
                  <c:v>5.100000000000001</c:v>
                </c:pt>
                <c:pt idx="202">
                  <c:v>9.100000000000001</c:v>
                </c:pt>
                <c:pt idx="204">
                  <c:v>5.250000000000002</c:v>
                </c:pt>
                <c:pt idx="205">
                  <c:v>9.250000000000001</c:v>
                </c:pt>
                <c:pt idx="207">
                  <c:v>5.400000000000002</c:v>
                </c:pt>
                <c:pt idx="208">
                  <c:v>9.400000000000002</c:v>
                </c:pt>
                <c:pt idx="210">
                  <c:v>5.550000000000002</c:v>
                </c:pt>
                <c:pt idx="211">
                  <c:v>9.550000000000002</c:v>
                </c:pt>
                <c:pt idx="213">
                  <c:v>5.700000000000003</c:v>
                </c:pt>
                <c:pt idx="214">
                  <c:v>9.700000000000001</c:v>
                </c:pt>
                <c:pt idx="216">
                  <c:v>5.85</c:v>
                </c:pt>
                <c:pt idx="217">
                  <c:v>9.850000000000004</c:v>
                </c:pt>
                <c:pt idx="219">
                  <c:v>6.000000000000004</c:v>
                </c:pt>
                <c:pt idx="220">
                  <c:v>10.0</c:v>
                </c:pt>
                <c:pt idx="222">
                  <c:v>6.149999999999999</c:v>
                </c:pt>
                <c:pt idx="223">
                  <c:v>10.15</c:v>
                </c:pt>
                <c:pt idx="225">
                  <c:v>6.300000000000004</c:v>
                </c:pt>
                <c:pt idx="226">
                  <c:v>10.3</c:v>
                </c:pt>
                <c:pt idx="228">
                  <c:v>6.450000000000005</c:v>
                </c:pt>
                <c:pt idx="229">
                  <c:v>10.45000000000001</c:v>
                </c:pt>
                <c:pt idx="231">
                  <c:v>6.600000000000005</c:v>
                </c:pt>
                <c:pt idx="232">
                  <c:v>10.6</c:v>
                </c:pt>
                <c:pt idx="234">
                  <c:v>6.750000000000005</c:v>
                </c:pt>
                <c:pt idx="235">
                  <c:v>10.75000000000001</c:v>
                </c:pt>
                <c:pt idx="237">
                  <c:v>6.900000000000006</c:v>
                </c:pt>
                <c:pt idx="238">
                  <c:v>10.90000000000001</c:v>
                </c:pt>
                <c:pt idx="240">
                  <c:v>7.050000000000006</c:v>
                </c:pt>
                <c:pt idx="241">
                  <c:v>11.05000000000001</c:v>
                </c:pt>
                <c:pt idx="243">
                  <c:v>7.200000000000006</c:v>
                </c:pt>
                <c:pt idx="244">
                  <c:v>11.2</c:v>
                </c:pt>
                <c:pt idx="246">
                  <c:v>7.350000000000007</c:v>
                </c:pt>
                <c:pt idx="247">
                  <c:v>11.35000000000001</c:v>
                </c:pt>
                <c:pt idx="249">
                  <c:v>7.500000000000007</c:v>
                </c:pt>
                <c:pt idx="250">
                  <c:v>11.50000000000001</c:v>
                </c:pt>
                <c:pt idx="252">
                  <c:v>7.650000000000006</c:v>
                </c:pt>
                <c:pt idx="253">
                  <c:v>11.65000000000001</c:v>
                </c:pt>
                <c:pt idx="255">
                  <c:v>7.800000000000008</c:v>
                </c:pt>
                <c:pt idx="256">
                  <c:v>11.80000000000001</c:v>
                </c:pt>
                <c:pt idx="258">
                  <c:v>7.950000000000008</c:v>
                </c:pt>
                <c:pt idx="259">
                  <c:v>11.95000000000001</c:v>
                </c:pt>
                <c:pt idx="261">
                  <c:v>8.100000000000008</c:v>
                </c:pt>
                <c:pt idx="262">
                  <c:v>12.10000000000001</c:v>
                </c:pt>
                <c:pt idx="264">
                  <c:v>8.25000000000001</c:v>
                </c:pt>
                <c:pt idx="265">
                  <c:v>12.25000000000001</c:v>
                </c:pt>
                <c:pt idx="267">
                  <c:v>8.40000000000001</c:v>
                </c:pt>
                <c:pt idx="268">
                  <c:v>12.40000000000001</c:v>
                </c:pt>
                <c:pt idx="270">
                  <c:v>8.55000000000001</c:v>
                </c:pt>
                <c:pt idx="271">
                  <c:v>12.55000000000001</c:v>
                </c:pt>
                <c:pt idx="273">
                  <c:v>8.70000000000001</c:v>
                </c:pt>
                <c:pt idx="274">
                  <c:v>12.70000000000001</c:v>
                </c:pt>
                <c:pt idx="276">
                  <c:v>8.85000000000001</c:v>
                </c:pt>
                <c:pt idx="277">
                  <c:v>12.85000000000001</c:v>
                </c:pt>
                <c:pt idx="279">
                  <c:v>9.00000000000001</c:v>
                </c:pt>
                <c:pt idx="280">
                  <c:v>13.00000000000001</c:v>
                </c:pt>
                <c:pt idx="282">
                  <c:v>9.150000000000012</c:v>
                </c:pt>
                <c:pt idx="283">
                  <c:v>13.15000000000001</c:v>
                </c:pt>
                <c:pt idx="285">
                  <c:v>9.300000000000014</c:v>
                </c:pt>
                <c:pt idx="286">
                  <c:v>13.30000000000001</c:v>
                </c:pt>
                <c:pt idx="288">
                  <c:v>9.45000000000002</c:v>
                </c:pt>
                <c:pt idx="289">
                  <c:v>13.45000000000002</c:v>
                </c:pt>
                <c:pt idx="291">
                  <c:v>9.600000000000011</c:v>
                </c:pt>
                <c:pt idx="292">
                  <c:v>13.60000000000001</c:v>
                </c:pt>
                <c:pt idx="294">
                  <c:v>9.750000000000012</c:v>
                </c:pt>
                <c:pt idx="295">
                  <c:v>13.75000000000001</c:v>
                </c:pt>
                <c:pt idx="297">
                  <c:v>9.900000000000012</c:v>
                </c:pt>
                <c:pt idx="298">
                  <c:v>13.90000000000001</c:v>
                </c:pt>
                <c:pt idx="300">
                  <c:v>10.05000000000001</c:v>
                </c:pt>
                <c:pt idx="301">
                  <c:v>14.05000000000002</c:v>
                </c:pt>
                <c:pt idx="303">
                  <c:v>10.20000000000001</c:v>
                </c:pt>
                <c:pt idx="304">
                  <c:v>14.20000000000001</c:v>
                </c:pt>
                <c:pt idx="306">
                  <c:v>10.35000000000002</c:v>
                </c:pt>
                <c:pt idx="307">
                  <c:v>14.35000000000002</c:v>
                </c:pt>
                <c:pt idx="309">
                  <c:v>10.50000000000001</c:v>
                </c:pt>
                <c:pt idx="310">
                  <c:v>14.50000000000001</c:v>
                </c:pt>
                <c:pt idx="312">
                  <c:v>10.65000000000002</c:v>
                </c:pt>
                <c:pt idx="313">
                  <c:v>14.65000000000002</c:v>
                </c:pt>
                <c:pt idx="315">
                  <c:v>10.80000000000002</c:v>
                </c:pt>
                <c:pt idx="316">
                  <c:v>14.80000000000002</c:v>
                </c:pt>
                <c:pt idx="318">
                  <c:v>10.95000000000002</c:v>
                </c:pt>
                <c:pt idx="319">
                  <c:v>14.95000000000002</c:v>
                </c:pt>
                <c:pt idx="321">
                  <c:v>11.10000000000002</c:v>
                </c:pt>
                <c:pt idx="322">
                  <c:v>15.10000000000002</c:v>
                </c:pt>
                <c:pt idx="324">
                  <c:v>11.25000000000002</c:v>
                </c:pt>
                <c:pt idx="325">
                  <c:v>15.25000000000002</c:v>
                </c:pt>
                <c:pt idx="327">
                  <c:v>11.40000000000002</c:v>
                </c:pt>
                <c:pt idx="328">
                  <c:v>15.40000000000002</c:v>
                </c:pt>
                <c:pt idx="330">
                  <c:v>11.55000000000002</c:v>
                </c:pt>
                <c:pt idx="331">
                  <c:v>15.55000000000002</c:v>
                </c:pt>
                <c:pt idx="333">
                  <c:v>11.70000000000002</c:v>
                </c:pt>
                <c:pt idx="334">
                  <c:v>15.70000000000002</c:v>
                </c:pt>
                <c:pt idx="336">
                  <c:v>11.85000000000002</c:v>
                </c:pt>
                <c:pt idx="337">
                  <c:v>15.85000000000002</c:v>
                </c:pt>
                <c:pt idx="339">
                  <c:v>12.00000000000002</c:v>
                </c:pt>
                <c:pt idx="340">
                  <c:v>16.00000000000002</c:v>
                </c:pt>
                <c:pt idx="342">
                  <c:v>12.15000000000002</c:v>
                </c:pt>
                <c:pt idx="343">
                  <c:v>16.15000000000002</c:v>
                </c:pt>
                <c:pt idx="345">
                  <c:v>12.30000000000002</c:v>
                </c:pt>
                <c:pt idx="346">
                  <c:v>16.30000000000002</c:v>
                </c:pt>
                <c:pt idx="348">
                  <c:v>12.45000000000002</c:v>
                </c:pt>
                <c:pt idx="349">
                  <c:v>16.45000000000002</c:v>
                </c:pt>
                <c:pt idx="351">
                  <c:v>12.60000000000002</c:v>
                </c:pt>
                <c:pt idx="352">
                  <c:v>16.60000000000002</c:v>
                </c:pt>
                <c:pt idx="354">
                  <c:v>12.75000000000002</c:v>
                </c:pt>
                <c:pt idx="355">
                  <c:v>16.75000000000002</c:v>
                </c:pt>
                <c:pt idx="357">
                  <c:v>12.90000000000002</c:v>
                </c:pt>
                <c:pt idx="358">
                  <c:v>16.90000000000002</c:v>
                </c:pt>
                <c:pt idx="360">
                  <c:v>13.05000000000002</c:v>
                </c:pt>
                <c:pt idx="361">
                  <c:v>17.05000000000003</c:v>
                </c:pt>
                <c:pt idx="363">
                  <c:v>13.20000000000002</c:v>
                </c:pt>
                <c:pt idx="364">
                  <c:v>17.20000000000002</c:v>
                </c:pt>
                <c:pt idx="366">
                  <c:v>13.35000000000002</c:v>
                </c:pt>
                <c:pt idx="367">
                  <c:v>17.35000000000003</c:v>
                </c:pt>
                <c:pt idx="369">
                  <c:v>13.50000000000002</c:v>
                </c:pt>
                <c:pt idx="370">
                  <c:v>17.50000000000002</c:v>
                </c:pt>
                <c:pt idx="372">
                  <c:v>13.65000000000002</c:v>
                </c:pt>
                <c:pt idx="373">
                  <c:v>17.65000000000003</c:v>
                </c:pt>
                <c:pt idx="375">
                  <c:v>13.80000000000002</c:v>
                </c:pt>
                <c:pt idx="376">
                  <c:v>17.80000000000003</c:v>
                </c:pt>
              </c:numCache>
            </c:numRef>
          </c:xVal>
          <c:yVal>
            <c:numRef>
              <c:f>'Spring 2012'!$F$124:$F$9998</c:f>
              <c:numCache>
                <c:formatCode>0.00</c:formatCode>
                <c:ptCount val="9875"/>
                <c:pt idx="0">
                  <c:v>#N/A</c:v>
                </c:pt>
                <c:pt idx="1">
                  <c:v>2.0</c:v>
                </c:pt>
                <c:pt idx="3">
                  <c:v>#N/A</c:v>
                </c:pt>
                <c:pt idx="4">
                  <c:v>2.0</c:v>
                </c:pt>
                <c:pt idx="6">
                  <c:v>#N/A</c:v>
                </c:pt>
                <c:pt idx="7">
                  <c:v>2.0</c:v>
                </c:pt>
                <c:pt idx="9">
                  <c:v>#N/A</c:v>
                </c:pt>
                <c:pt idx="10">
                  <c:v>2.0</c:v>
                </c:pt>
                <c:pt idx="12">
                  <c:v>#N/A</c:v>
                </c:pt>
                <c:pt idx="13">
                  <c:v>2.0</c:v>
                </c:pt>
                <c:pt idx="15">
                  <c:v>#N/A</c:v>
                </c:pt>
                <c:pt idx="16">
                  <c:v>2.0</c:v>
                </c:pt>
                <c:pt idx="18">
                  <c:v>#N/A</c:v>
                </c:pt>
                <c:pt idx="19">
                  <c:v>2.0</c:v>
                </c:pt>
                <c:pt idx="21">
                  <c:v>#N/A</c:v>
                </c:pt>
                <c:pt idx="22">
                  <c:v>2.0</c:v>
                </c:pt>
                <c:pt idx="24">
                  <c:v>#N/A</c:v>
                </c:pt>
                <c:pt idx="25">
                  <c:v>2.0</c:v>
                </c:pt>
                <c:pt idx="27">
                  <c:v>#N/A</c:v>
                </c:pt>
                <c:pt idx="28">
                  <c:v>2.0</c:v>
                </c:pt>
                <c:pt idx="30">
                  <c:v>#N/A</c:v>
                </c:pt>
                <c:pt idx="31">
                  <c:v>2.0</c:v>
                </c:pt>
                <c:pt idx="33">
                  <c:v>#N/A</c:v>
                </c:pt>
                <c:pt idx="34">
                  <c:v>2.0</c:v>
                </c:pt>
                <c:pt idx="36">
                  <c:v>#N/A</c:v>
                </c:pt>
                <c:pt idx="37">
                  <c:v>2.0</c:v>
                </c:pt>
                <c:pt idx="39">
                  <c:v>#N/A</c:v>
                </c:pt>
                <c:pt idx="40">
                  <c:v>2.0</c:v>
                </c:pt>
                <c:pt idx="42">
                  <c:v>#N/A</c:v>
                </c:pt>
                <c:pt idx="43">
                  <c:v>2.0</c:v>
                </c:pt>
                <c:pt idx="45">
                  <c:v>#N/A</c:v>
                </c:pt>
                <c:pt idx="46">
                  <c:v>2.0</c:v>
                </c:pt>
                <c:pt idx="48">
                  <c:v>#N/A</c:v>
                </c:pt>
                <c:pt idx="49">
                  <c:v>2.0</c:v>
                </c:pt>
                <c:pt idx="51">
                  <c:v>#N/A</c:v>
                </c:pt>
                <c:pt idx="52">
                  <c:v>2.0</c:v>
                </c:pt>
                <c:pt idx="54">
                  <c:v>#N/A</c:v>
                </c:pt>
                <c:pt idx="55">
                  <c:v>2.0</c:v>
                </c:pt>
                <c:pt idx="57">
                  <c:v>#N/A</c:v>
                </c:pt>
                <c:pt idx="58">
                  <c:v>2.0</c:v>
                </c:pt>
                <c:pt idx="60">
                  <c:v>#N/A</c:v>
                </c:pt>
                <c:pt idx="61">
                  <c:v>2.0</c:v>
                </c:pt>
                <c:pt idx="63">
                  <c:v>#N/A</c:v>
                </c:pt>
                <c:pt idx="64">
                  <c:v>2.0</c:v>
                </c:pt>
                <c:pt idx="66">
                  <c:v>#N/A</c:v>
                </c:pt>
                <c:pt idx="67">
                  <c:v>2.0</c:v>
                </c:pt>
                <c:pt idx="69">
                  <c:v>#N/A</c:v>
                </c:pt>
                <c:pt idx="70">
                  <c:v>2.0</c:v>
                </c:pt>
                <c:pt idx="72">
                  <c:v>#N/A</c:v>
                </c:pt>
                <c:pt idx="73">
                  <c:v>2.0</c:v>
                </c:pt>
                <c:pt idx="75">
                  <c:v>#N/A</c:v>
                </c:pt>
                <c:pt idx="76">
                  <c:v>2.0</c:v>
                </c:pt>
                <c:pt idx="78">
                  <c:v>#N/A</c:v>
                </c:pt>
                <c:pt idx="79">
                  <c:v>2.0</c:v>
                </c:pt>
                <c:pt idx="81">
                  <c:v>#N/A</c:v>
                </c:pt>
                <c:pt idx="82">
                  <c:v>2.0</c:v>
                </c:pt>
                <c:pt idx="84">
                  <c:v>#N/A</c:v>
                </c:pt>
                <c:pt idx="85">
                  <c:v>2.0</c:v>
                </c:pt>
                <c:pt idx="87">
                  <c:v>#N/A</c:v>
                </c:pt>
                <c:pt idx="88">
                  <c:v>2.0</c:v>
                </c:pt>
                <c:pt idx="90">
                  <c:v>#N/A</c:v>
                </c:pt>
                <c:pt idx="91">
                  <c:v>2.0</c:v>
                </c:pt>
                <c:pt idx="93">
                  <c:v>#N/A</c:v>
                </c:pt>
                <c:pt idx="94">
                  <c:v>2.0</c:v>
                </c:pt>
                <c:pt idx="96">
                  <c:v>#N/A</c:v>
                </c:pt>
                <c:pt idx="97">
                  <c:v>2.0</c:v>
                </c:pt>
                <c:pt idx="99">
                  <c:v>#N/A</c:v>
                </c:pt>
                <c:pt idx="100">
                  <c:v>2.0</c:v>
                </c:pt>
                <c:pt idx="102">
                  <c:v>#N/A</c:v>
                </c:pt>
                <c:pt idx="103">
                  <c:v>2.0</c:v>
                </c:pt>
                <c:pt idx="105">
                  <c:v>#N/A</c:v>
                </c:pt>
                <c:pt idx="106">
                  <c:v>2.0</c:v>
                </c:pt>
                <c:pt idx="108">
                  <c:v>#N/A</c:v>
                </c:pt>
                <c:pt idx="109">
                  <c:v>2.0</c:v>
                </c:pt>
                <c:pt idx="111">
                  <c:v>#N/A</c:v>
                </c:pt>
                <c:pt idx="112">
                  <c:v>2.0</c:v>
                </c:pt>
                <c:pt idx="114">
                  <c:v>#N/A</c:v>
                </c:pt>
                <c:pt idx="115">
                  <c:v>2.0</c:v>
                </c:pt>
                <c:pt idx="117">
                  <c:v>#N/A</c:v>
                </c:pt>
                <c:pt idx="118">
                  <c:v>2.0</c:v>
                </c:pt>
                <c:pt idx="120">
                  <c:v>#N/A</c:v>
                </c:pt>
                <c:pt idx="121">
                  <c:v>2.0</c:v>
                </c:pt>
                <c:pt idx="123">
                  <c:v>#N/A</c:v>
                </c:pt>
                <c:pt idx="124">
                  <c:v>2.0</c:v>
                </c:pt>
                <c:pt idx="126">
                  <c:v>#N/A</c:v>
                </c:pt>
                <c:pt idx="127">
                  <c:v>2.0</c:v>
                </c:pt>
                <c:pt idx="129">
                  <c:v>#N/A</c:v>
                </c:pt>
                <c:pt idx="130">
                  <c:v>2.0</c:v>
                </c:pt>
                <c:pt idx="132">
                  <c:v>#N/A</c:v>
                </c:pt>
                <c:pt idx="133">
                  <c:v>2.0</c:v>
                </c:pt>
                <c:pt idx="135">
                  <c:v>#N/A</c:v>
                </c:pt>
                <c:pt idx="136">
                  <c:v>2.0</c:v>
                </c:pt>
                <c:pt idx="138">
                  <c:v>#N/A</c:v>
                </c:pt>
                <c:pt idx="139">
                  <c:v>2.0</c:v>
                </c:pt>
                <c:pt idx="141">
                  <c:v>#N/A</c:v>
                </c:pt>
                <c:pt idx="142">
                  <c:v>2.0</c:v>
                </c:pt>
                <c:pt idx="144">
                  <c:v>#N/A</c:v>
                </c:pt>
                <c:pt idx="145">
                  <c:v>2.0</c:v>
                </c:pt>
                <c:pt idx="147">
                  <c:v>#N/A</c:v>
                </c:pt>
                <c:pt idx="148">
                  <c:v>2.0</c:v>
                </c:pt>
                <c:pt idx="150">
                  <c:v>#N/A</c:v>
                </c:pt>
                <c:pt idx="151">
                  <c:v>2.0</c:v>
                </c:pt>
                <c:pt idx="153">
                  <c:v>#N/A</c:v>
                </c:pt>
                <c:pt idx="154">
                  <c:v>2.0</c:v>
                </c:pt>
                <c:pt idx="156">
                  <c:v>#N/A</c:v>
                </c:pt>
                <c:pt idx="157">
                  <c:v>2.0</c:v>
                </c:pt>
                <c:pt idx="159">
                  <c:v>#N/A</c:v>
                </c:pt>
                <c:pt idx="160">
                  <c:v>2.0</c:v>
                </c:pt>
                <c:pt idx="162">
                  <c:v>#N/A</c:v>
                </c:pt>
                <c:pt idx="163">
                  <c:v>2.0</c:v>
                </c:pt>
                <c:pt idx="165">
                  <c:v>#N/A</c:v>
                </c:pt>
                <c:pt idx="166">
                  <c:v>2.0</c:v>
                </c:pt>
                <c:pt idx="168">
                  <c:v>#N/A</c:v>
                </c:pt>
                <c:pt idx="169">
                  <c:v>2.0</c:v>
                </c:pt>
                <c:pt idx="171">
                  <c:v>#N/A</c:v>
                </c:pt>
                <c:pt idx="172">
                  <c:v>2.0</c:v>
                </c:pt>
                <c:pt idx="174">
                  <c:v>#N/A</c:v>
                </c:pt>
                <c:pt idx="175">
                  <c:v>2.0</c:v>
                </c:pt>
                <c:pt idx="177">
                  <c:v>#N/A</c:v>
                </c:pt>
                <c:pt idx="178">
                  <c:v>2.0</c:v>
                </c:pt>
                <c:pt idx="180">
                  <c:v>#N/A</c:v>
                </c:pt>
                <c:pt idx="181">
                  <c:v>2.0</c:v>
                </c:pt>
                <c:pt idx="183">
                  <c:v>#N/A</c:v>
                </c:pt>
                <c:pt idx="184">
                  <c:v>2.0</c:v>
                </c:pt>
                <c:pt idx="186">
                  <c:v>#N/A</c:v>
                </c:pt>
                <c:pt idx="187">
                  <c:v>2.0</c:v>
                </c:pt>
                <c:pt idx="189">
                  <c:v>#N/A</c:v>
                </c:pt>
                <c:pt idx="190">
                  <c:v>2.0</c:v>
                </c:pt>
                <c:pt idx="192">
                  <c:v>#N/A</c:v>
                </c:pt>
                <c:pt idx="193">
                  <c:v>2.0</c:v>
                </c:pt>
                <c:pt idx="195">
                  <c:v>#N/A</c:v>
                </c:pt>
                <c:pt idx="196">
                  <c:v>2.0</c:v>
                </c:pt>
                <c:pt idx="198">
                  <c:v>#N/A</c:v>
                </c:pt>
                <c:pt idx="199">
                  <c:v>2.0</c:v>
                </c:pt>
                <c:pt idx="201">
                  <c:v>#N/A</c:v>
                </c:pt>
                <c:pt idx="202">
                  <c:v>2.0</c:v>
                </c:pt>
                <c:pt idx="204">
                  <c:v>#N/A</c:v>
                </c:pt>
                <c:pt idx="205">
                  <c:v>2.0</c:v>
                </c:pt>
                <c:pt idx="207">
                  <c:v>#N/A</c:v>
                </c:pt>
                <c:pt idx="208">
                  <c:v>2.0</c:v>
                </c:pt>
                <c:pt idx="210">
                  <c:v>#N/A</c:v>
                </c:pt>
                <c:pt idx="211">
                  <c:v>2.0</c:v>
                </c:pt>
                <c:pt idx="213">
                  <c:v>#N/A</c:v>
                </c:pt>
                <c:pt idx="214">
                  <c:v>2.0</c:v>
                </c:pt>
                <c:pt idx="216">
                  <c:v>#N/A</c:v>
                </c:pt>
                <c:pt idx="217">
                  <c:v>2.0</c:v>
                </c:pt>
                <c:pt idx="219">
                  <c:v>#N/A</c:v>
                </c:pt>
                <c:pt idx="220">
                  <c:v>2.0</c:v>
                </c:pt>
                <c:pt idx="222">
                  <c:v>#N/A</c:v>
                </c:pt>
                <c:pt idx="223">
                  <c:v>2.0</c:v>
                </c:pt>
                <c:pt idx="225">
                  <c:v>#N/A</c:v>
                </c:pt>
                <c:pt idx="226">
                  <c:v>2.0</c:v>
                </c:pt>
                <c:pt idx="228">
                  <c:v>#N/A</c:v>
                </c:pt>
                <c:pt idx="229">
                  <c:v>2.0</c:v>
                </c:pt>
                <c:pt idx="231">
                  <c:v>#N/A</c:v>
                </c:pt>
                <c:pt idx="232">
                  <c:v>2.0</c:v>
                </c:pt>
                <c:pt idx="234">
                  <c:v>#N/A</c:v>
                </c:pt>
                <c:pt idx="235">
                  <c:v>2.0</c:v>
                </c:pt>
                <c:pt idx="237">
                  <c:v>#N/A</c:v>
                </c:pt>
                <c:pt idx="238">
                  <c:v>2.0</c:v>
                </c:pt>
                <c:pt idx="240">
                  <c:v>#N/A</c:v>
                </c:pt>
                <c:pt idx="241">
                  <c:v>2.0</c:v>
                </c:pt>
                <c:pt idx="243">
                  <c:v>#N/A</c:v>
                </c:pt>
                <c:pt idx="244">
                  <c:v>2.0</c:v>
                </c:pt>
                <c:pt idx="246">
                  <c:v>#N/A</c:v>
                </c:pt>
                <c:pt idx="247">
                  <c:v>2.0</c:v>
                </c:pt>
                <c:pt idx="249">
                  <c:v>#N/A</c:v>
                </c:pt>
                <c:pt idx="250">
                  <c:v>2.0</c:v>
                </c:pt>
                <c:pt idx="252">
                  <c:v>#N/A</c:v>
                </c:pt>
                <c:pt idx="253">
                  <c:v>2.0</c:v>
                </c:pt>
                <c:pt idx="255">
                  <c:v>#N/A</c:v>
                </c:pt>
                <c:pt idx="256">
                  <c:v>2.0</c:v>
                </c:pt>
                <c:pt idx="258">
                  <c:v>#N/A</c:v>
                </c:pt>
                <c:pt idx="259">
                  <c:v>2.000000000000001</c:v>
                </c:pt>
                <c:pt idx="261">
                  <c:v>#N/A</c:v>
                </c:pt>
                <c:pt idx="262">
                  <c:v>2.0</c:v>
                </c:pt>
                <c:pt idx="264">
                  <c:v>#N/A</c:v>
                </c:pt>
                <c:pt idx="265">
                  <c:v>2.000000000000001</c:v>
                </c:pt>
                <c:pt idx="267">
                  <c:v>#N/A</c:v>
                </c:pt>
                <c:pt idx="268">
                  <c:v>2.0</c:v>
                </c:pt>
                <c:pt idx="270">
                  <c:v>#N/A</c:v>
                </c:pt>
                <c:pt idx="271">
                  <c:v>2.000000000000001</c:v>
                </c:pt>
                <c:pt idx="273">
                  <c:v>#N/A</c:v>
                </c:pt>
                <c:pt idx="274">
                  <c:v>2.0</c:v>
                </c:pt>
                <c:pt idx="276">
                  <c:v>#N/A</c:v>
                </c:pt>
                <c:pt idx="277">
                  <c:v>2.000000000000001</c:v>
                </c:pt>
                <c:pt idx="279">
                  <c:v>#N/A</c:v>
                </c:pt>
                <c:pt idx="280">
                  <c:v>2.0</c:v>
                </c:pt>
                <c:pt idx="282">
                  <c:v>#N/A</c:v>
                </c:pt>
                <c:pt idx="283">
                  <c:v>2.000000000000001</c:v>
                </c:pt>
                <c:pt idx="285">
                  <c:v>#N/A</c:v>
                </c:pt>
                <c:pt idx="286">
                  <c:v>2.0</c:v>
                </c:pt>
                <c:pt idx="288">
                  <c:v>#N/A</c:v>
                </c:pt>
                <c:pt idx="289">
                  <c:v>2.000000000000001</c:v>
                </c:pt>
                <c:pt idx="291">
                  <c:v>#N/A</c:v>
                </c:pt>
                <c:pt idx="292">
                  <c:v>2.0</c:v>
                </c:pt>
                <c:pt idx="294">
                  <c:v>#N/A</c:v>
                </c:pt>
                <c:pt idx="295">
                  <c:v>2.000000000000001</c:v>
                </c:pt>
                <c:pt idx="297">
                  <c:v>#N/A</c:v>
                </c:pt>
                <c:pt idx="298">
                  <c:v>2.0</c:v>
                </c:pt>
                <c:pt idx="300">
                  <c:v>#N/A</c:v>
                </c:pt>
                <c:pt idx="301">
                  <c:v>2.000000000000001</c:v>
                </c:pt>
                <c:pt idx="303">
                  <c:v>#N/A</c:v>
                </c:pt>
                <c:pt idx="304">
                  <c:v>2.0</c:v>
                </c:pt>
                <c:pt idx="306">
                  <c:v>#N/A</c:v>
                </c:pt>
                <c:pt idx="307">
                  <c:v>2.000000000000001</c:v>
                </c:pt>
                <c:pt idx="309">
                  <c:v>#N/A</c:v>
                </c:pt>
                <c:pt idx="310">
                  <c:v>2.0</c:v>
                </c:pt>
                <c:pt idx="312">
                  <c:v>#N/A</c:v>
                </c:pt>
                <c:pt idx="313">
                  <c:v>2.000000000000001</c:v>
                </c:pt>
                <c:pt idx="315">
                  <c:v>#N/A</c:v>
                </c:pt>
                <c:pt idx="316">
                  <c:v>2.0</c:v>
                </c:pt>
                <c:pt idx="318">
                  <c:v>#N/A</c:v>
                </c:pt>
                <c:pt idx="319">
                  <c:v>2.000000000000001</c:v>
                </c:pt>
                <c:pt idx="321">
                  <c:v>#N/A</c:v>
                </c:pt>
                <c:pt idx="322">
                  <c:v>2.0</c:v>
                </c:pt>
                <c:pt idx="324">
                  <c:v>#N/A</c:v>
                </c:pt>
                <c:pt idx="325">
                  <c:v>2.000000000000001</c:v>
                </c:pt>
                <c:pt idx="327">
                  <c:v>#N/A</c:v>
                </c:pt>
                <c:pt idx="328">
                  <c:v>2.0</c:v>
                </c:pt>
                <c:pt idx="330">
                  <c:v>#N/A</c:v>
                </c:pt>
                <c:pt idx="331">
                  <c:v>2.000000000000001</c:v>
                </c:pt>
                <c:pt idx="333">
                  <c:v>#N/A</c:v>
                </c:pt>
                <c:pt idx="334">
                  <c:v>2.0</c:v>
                </c:pt>
                <c:pt idx="336">
                  <c:v>#N/A</c:v>
                </c:pt>
                <c:pt idx="337">
                  <c:v>2.000000000000001</c:v>
                </c:pt>
                <c:pt idx="339">
                  <c:v>#N/A</c:v>
                </c:pt>
                <c:pt idx="340">
                  <c:v>2.0</c:v>
                </c:pt>
                <c:pt idx="342">
                  <c:v>#N/A</c:v>
                </c:pt>
                <c:pt idx="343">
                  <c:v>2.000000000000001</c:v>
                </c:pt>
                <c:pt idx="345">
                  <c:v>#N/A</c:v>
                </c:pt>
                <c:pt idx="346">
                  <c:v>2.0</c:v>
                </c:pt>
                <c:pt idx="348">
                  <c:v>#N/A</c:v>
                </c:pt>
                <c:pt idx="349">
                  <c:v>2.000000000000001</c:v>
                </c:pt>
                <c:pt idx="351">
                  <c:v>#N/A</c:v>
                </c:pt>
                <c:pt idx="352">
                  <c:v>2.0</c:v>
                </c:pt>
                <c:pt idx="354">
                  <c:v>#N/A</c:v>
                </c:pt>
                <c:pt idx="355">
                  <c:v>2.000000000000001</c:v>
                </c:pt>
                <c:pt idx="357">
                  <c:v>#N/A</c:v>
                </c:pt>
                <c:pt idx="358">
                  <c:v>2.0</c:v>
                </c:pt>
                <c:pt idx="360">
                  <c:v>#N/A</c:v>
                </c:pt>
                <c:pt idx="361">
                  <c:v>2.000000000000001</c:v>
                </c:pt>
                <c:pt idx="363">
                  <c:v>#N/A</c:v>
                </c:pt>
                <c:pt idx="364">
                  <c:v>2.0</c:v>
                </c:pt>
                <c:pt idx="366">
                  <c:v>#N/A</c:v>
                </c:pt>
                <c:pt idx="367">
                  <c:v>2.000000000000001</c:v>
                </c:pt>
                <c:pt idx="369">
                  <c:v>#N/A</c:v>
                </c:pt>
                <c:pt idx="370">
                  <c:v>2.0</c:v>
                </c:pt>
                <c:pt idx="372">
                  <c:v>#N/A</c:v>
                </c:pt>
                <c:pt idx="373">
                  <c:v>2.000000000000001</c:v>
                </c:pt>
                <c:pt idx="375">
                  <c:v>#N/A</c:v>
                </c:pt>
                <c:pt idx="376">
                  <c:v>2.0</c:v>
                </c:pt>
              </c:numCache>
            </c:numRef>
          </c:yVal>
          <c:smooth val="0"/>
        </c:ser>
        <c:ser>
          <c:idx val="9"/>
          <c:order val="3"/>
          <c:tx>
            <c:strRef>
              <c:f>'Post Sandy'!$E$123</c:f>
              <c:strCache>
                <c:ptCount val="1"/>
                <c:pt idx="0">
                  <c:v>Post Sandy Beach Area Fill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'Post Sandy'!$E$124:$E$9998</c:f>
              <c:numCache>
                <c:formatCode>0.00</c:formatCode>
                <c:ptCount val="9875"/>
                <c:pt idx="0">
                  <c:v>#N/A</c:v>
                </c:pt>
                <c:pt idx="1">
                  <c:v>-326.0</c:v>
                </c:pt>
                <c:pt idx="3">
                  <c:v>#N/A</c:v>
                </c:pt>
                <c:pt idx="4">
                  <c:v>-316.0</c:v>
                </c:pt>
                <c:pt idx="6">
                  <c:v>#N/A</c:v>
                </c:pt>
                <c:pt idx="7">
                  <c:v>-306.0</c:v>
                </c:pt>
                <c:pt idx="9">
                  <c:v>#N/A</c:v>
                </c:pt>
                <c:pt idx="10">
                  <c:v>-296.0</c:v>
                </c:pt>
                <c:pt idx="12">
                  <c:v>#N/A</c:v>
                </c:pt>
                <c:pt idx="13">
                  <c:v>-286.0</c:v>
                </c:pt>
                <c:pt idx="15">
                  <c:v>#N/A</c:v>
                </c:pt>
                <c:pt idx="16">
                  <c:v>-276.0</c:v>
                </c:pt>
                <c:pt idx="18">
                  <c:v>#N/A</c:v>
                </c:pt>
                <c:pt idx="19">
                  <c:v>-266.0</c:v>
                </c:pt>
                <c:pt idx="21">
                  <c:v>#N/A</c:v>
                </c:pt>
                <c:pt idx="22">
                  <c:v>-256.0</c:v>
                </c:pt>
                <c:pt idx="24">
                  <c:v>#N/A</c:v>
                </c:pt>
                <c:pt idx="25">
                  <c:v>-246.0</c:v>
                </c:pt>
                <c:pt idx="27">
                  <c:v>#N/A</c:v>
                </c:pt>
                <c:pt idx="28">
                  <c:v>-236.0</c:v>
                </c:pt>
                <c:pt idx="30">
                  <c:v>#N/A</c:v>
                </c:pt>
                <c:pt idx="31">
                  <c:v>-226.0</c:v>
                </c:pt>
                <c:pt idx="33">
                  <c:v>#N/A</c:v>
                </c:pt>
                <c:pt idx="34">
                  <c:v>-216.0</c:v>
                </c:pt>
                <c:pt idx="36">
                  <c:v>#N/A</c:v>
                </c:pt>
                <c:pt idx="37">
                  <c:v>-206.0</c:v>
                </c:pt>
                <c:pt idx="39">
                  <c:v>#N/A</c:v>
                </c:pt>
                <c:pt idx="40">
                  <c:v>-196.0</c:v>
                </c:pt>
                <c:pt idx="42">
                  <c:v>#N/A</c:v>
                </c:pt>
                <c:pt idx="43">
                  <c:v>-186.0</c:v>
                </c:pt>
                <c:pt idx="45">
                  <c:v>#N/A</c:v>
                </c:pt>
                <c:pt idx="46">
                  <c:v>-176.0</c:v>
                </c:pt>
                <c:pt idx="48">
                  <c:v>#N/A</c:v>
                </c:pt>
                <c:pt idx="49">
                  <c:v>-166.0</c:v>
                </c:pt>
                <c:pt idx="51">
                  <c:v>#N/A</c:v>
                </c:pt>
                <c:pt idx="52">
                  <c:v>-156.0</c:v>
                </c:pt>
                <c:pt idx="54">
                  <c:v>#N/A</c:v>
                </c:pt>
                <c:pt idx="55">
                  <c:v>-146.0</c:v>
                </c:pt>
                <c:pt idx="57">
                  <c:v>#N/A</c:v>
                </c:pt>
                <c:pt idx="58">
                  <c:v>-136.0</c:v>
                </c:pt>
                <c:pt idx="60">
                  <c:v>#N/A</c:v>
                </c:pt>
                <c:pt idx="61">
                  <c:v>-126.0</c:v>
                </c:pt>
                <c:pt idx="63">
                  <c:v>#N/A</c:v>
                </c:pt>
                <c:pt idx="64">
                  <c:v>-116.0</c:v>
                </c:pt>
                <c:pt idx="66">
                  <c:v>#N/A</c:v>
                </c:pt>
                <c:pt idx="67">
                  <c:v>-106.0</c:v>
                </c:pt>
                <c:pt idx="69">
                  <c:v>#N/A</c:v>
                </c:pt>
                <c:pt idx="70">
                  <c:v>-96.0</c:v>
                </c:pt>
                <c:pt idx="72">
                  <c:v>#N/A</c:v>
                </c:pt>
                <c:pt idx="73">
                  <c:v>-86.0</c:v>
                </c:pt>
                <c:pt idx="75">
                  <c:v>#N/A</c:v>
                </c:pt>
                <c:pt idx="76">
                  <c:v>-76.0</c:v>
                </c:pt>
                <c:pt idx="78">
                  <c:v>#N/A</c:v>
                </c:pt>
                <c:pt idx="79">
                  <c:v>-66.0</c:v>
                </c:pt>
                <c:pt idx="81">
                  <c:v>#N/A</c:v>
                </c:pt>
                <c:pt idx="82">
                  <c:v>-56.0</c:v>
                </c:pt>
                <c:pt idx="84">
                  <c:v>#N/A</c:v>
                </c:pt>
                <c:pt idx="85">
                  <c:v>-46.0</c:v>
                </c:pt>
                <c:pt idx="87">
                  <c:v>#N/A</c:v>
                </c:pt>
                <c:pt idx="88">
                  <c:v>-36.0</c:v>
                </c:pt>
                <c:pt idx="90">
                  <c:v>#N/A</c:v>
                </c:pt>
                <c:pt idx="91">
                  <c:v>-26.0</c:v>
                </c:pt>
                <c:pt idx="93">
                  <c:v>#N/A</c:v>
                </c:pt>
                <c:pt idx="94">
                  <c:v>-16.0</c:v>
                </c:pt>
                <c:pt idx="96">
                  <c:v>#N/A</c:v>
                </c:pt>
                <c:pt idx="97">
                  <c:v>-6.0</c:v>
                </c:pt>
                <c:pt idx="99">
                  <c:v>0.0</c:v>
                </c:pt>
                <c:pt idx="100">
                  <c:v>4.0</c:v>
                </c:pt>
                <c:pt idx="102">
                  <c:v>10.0</c:v>
                </c:pt>
                <c:pt idx="103">
                  <c:v>14.0</c:v>
                </c:pt>
                <c:pt idx="105">
                  <c:v>20.0</c:v>
                </c:pt>
                <c:pt idx="106">
                  <c:v>24.0</c:v>
                </c:pt>
                <c:pt idx="108">
                  <c:v>30.0</c:v>
                </c:pt>
                <c:pt idx="109">
                  <c:v>34.0</c:v>
                </c:pt>
                <c:pt idx="111">
                  <c:v>40.0</c:v>
                </c:pt>
                <c:pt idx="112">
                  <c:v>44.0</c:v>
                </c:pt>
                <c:pt idx="114">
                  <c:v>50.0</c:v>
                </c:pt>
                <c:pt idx="115">
                  <c:v>54.0</c:v>
                </c:pt>
                <c:pt idx="117">
                  <c:v>60.0</c:v>
                </c:pt>
                <c:pt idx="118">
                  <c:v>64.0</c:v>
                </c:pt>
                <c:pt idx="120">
                  <c:v>70.0</c:v>
                </c:pt>
                <c:pt idx="121">
                  <c:v>74.0</c:v>
                </c:pt>
                <c:pt idx="123">
                  <c:v>80.0</c:v>
                </c:pt>
                <c:pt idx="124">
                  <c:v>83.4416457237751</c:v>
                </c:pt>
                <c:pt idx="126">
                  <c:v>90.0</c:v>
                </c:pt>
                <c:pt idx="127">
                  <c:v>92.2952496610055</c:v>
                </c:pt>
                <c:pt idx="129">
                  <c:v>100.0</c:v>
                </c:pt>
                <c:pt idx="130">
                  <c:v>100.6942813509282</c:v>
                </c:pt>
                <c:pt idx="132">
                  <c:v>110.0</c:v>
                </c:pt>
                <c:pt idx="133">
                  <c:v>110.0</c:v>
                </c:pt>
                <c:pt idx="135">
                  <c:v>120.0</c:v>
                </c:pt>
                <c:pt idx="136">
                  <c:v>120.0</c:v>
                </c:pt>
                <c:pt idx="138">
                  <c:v>130.0</c:v>
                </c:pt>
                <c:pt idx="139">
                  <c:v>130.0</c:v>
                </c:pt>
                <c:pt idx="141">
                  <c:v>140.0</c:v>
                </c:pt>
                <c:pt idx="142">
                  <c:v>140.0</c:v>
                </c:pt>
                <c:pt idx="144">
                  <c:v>150.0</c:v>
                </c:pt>
                <c:pt idx="145">
                  <c:v>150.0</c:v>
                </c:pt>
                <c:pt idx="147">
                  <c:v>160.0</c:v>
                </c:pt>
                <c:pt idx="148">
                  <c:v>160.0</c:v>
                </c:pt>
                <c:pt idx="150">
                  <c:v>170.0</c:v>
                </c:pt>
                <c:pt idx="151">
                  <c:v>170.0</c:v>
                </c:pt>
                <c:pt idx="153">
                  <c:v>180.0</c:v>
                </c:pt>
                <c:pt idx="154">
                  <c:v>180.0</c:v>
                </c:pt>
                <c:pt idx="156">
                  <c:v>190.0</c:v>
                </c:pt>
                <c:pt idx="157">
                  <c:v>190.0</c:v>
                </c:pt>
                <c:pt idx="159">
                  <c:v>200.0</c:v>
                </c:pt>
                <c:pt idx="160">
                  <c:v>200.0</c:v>
                </c:pt>
                <c:pt idx="162">
                  <c:v>210.0</c:v>
                </c:pt>
                <c:pt idx="163">
                  <c:v>210.0</c:v>
                </c:pt>
                <c:pt idx="165">
                  <c:v>220.0</c:v>
                </c:pt>
                <c:pt idx="166">
                  <c:v>220.0</c:v>
                </c:pt>
                <c:pt idx="168">
                  <c:v>230.0</c:v>
                </c:pt>
                <c:pt idx="169">
                  <c:v>230.0</c:v>
                </c:pt>
                <c:pt idx="171">
                  <c:v>240.0</c:v>
                </c:pt>
                <c:pt idx="172">
                  <c:v>240.0</c:v>
                </c:pt>
                <c:pt idx="174">
                  <c:v>250.0</c:v>
                </c:pt>
                <c:pt idx="175">
                  <c:v>250.0</c:v>
                </c:pt>
                <c:pt idx="177">
                  <c:v>260.0</c:v>
                </c:pt>
                <c:pt idx="178">
                  <c:v>260.0</c:v>
                </c:pt>
                <c:pt idx="180">
                  <c:v>270.0</c:v>
                </c:pt>
                <c:pt idx="181">
                  <c:v>270.0</c:v>
                </c:pt>
                <c:pt idx="183">
                  <c:v>280.0</c:v>
                </c:pt>
                <c:pt idx="184">
                  <c:v>280.0</c:v>
                </c:pt>
                <c:pt idx="186">
                  <c:v>290.0</c:v>
                </c:pt>
                <c:pt idx="187">
                  <c:v>290.0</c:v>
                </c:pt>
                <c:pt idx="189">
                  <c:v>300.0</c:v>
                </c:pt>
                <c:pt idx="190">
                  <c:v>300.0</c:v>
                </c:pt>
                <c:pt idx="192">
                  <c:v>310.0</c:v>
                </c:pt>
                <c:pt idx="193">
                  <c:v>310.0</c:v>
                </c:pt>
                <c:pt idx="195">
                  <c:v>320.0</c:v>
                </c:pt>
                <c:pt idx="196">
                  <c:v>320.0</c:v>
                </c:pt>
                <c:pt idx="198">
                  <c:v>330.0</c:v>
                </c:pt>
                <c:pt idx="199">
                  <c:v>330.0</c:v>
                </c:pt>
                <c:pt idx="201">
                  <c:v>340.0</c:v>
                </c:pt>
                <c:pt idx="202">
                  <c:v>340.0</c:v>
                </c:pt>
                <c:pt idx="204">
                  <c:v>350.0</c:v>
                </c:pt>
                <c:pt idx="205">
                  <c:v>350.0</c:v>
                </c:pt>
                <c:pt idx="207">
                  <c:v>360.0</c:v>
                </c:pt>
                <c:pt idx="208">
                  <c:v>360.0</c:v>
                </c:pt>
                <c:pt idx="210">
                  <c:v>370.0</c:v>
                </c:pt>
                <c:pt idx="211">
                  <c:v>370.0</c:v>
                </c:pt>
                <c:pt idx="213">
                  <c:v>380.0</c:v>
                </c:pt>
                <c:pt idx="214">
                  <c:v>380.0</c:v>
                </c:pt>
                <c:pt idx="216">
                  <c:v>390.0</c:v>
                </c:pt>
                <c:pt idx="217">
                  <c:v>390.0</c:v>
                </c:pt>
                <c:pt idx="219">
                  <c:v>400.0</c:v>
                </c:pt>
                <c:pt idx="220">
                  <c:v>400.0</c:v>
                </c:pt>
                <c:pt idx="222">
                  <c:v>410.0</c:v>
                </c:pt>
                <c:pt idx="223">
                  <c:v>410.0</c:v>
                </c:pt>
                <c:pt idx="225">
                  <c:v>420.0</c:v>
                </c:pt>
                <c:pt idx="226">
                  <c:v>420.0</c:v>
                </c:pt>
                <c:pt idx="228">
                  <c:v>430.0</c:v>
                </c:pt>
                <c:pt idx="229">
                  <c:v>430.0</c:v>
                </c:pt>
                <c:pt idx="231">
                  <c:v>440.0</c:v>
                </c:pt>
                <c:pt idx="232">
                  <c:v>440.0</c:v>
                </c:pt>
                <c:pt idx="234">
                  <c:v>450.0</c:v>
                </c:pt>
                <c:pt idx="235">
                  <c:v>450.0</c:v>
                </c:pt>
                <c:pt idx="237">
                  <c:v>460.0</c:v>
                </c:pt>
                <c:pt idx="238">
                  <c:v>460.0</c:v>
                </c:pt>
                <c:pt idx="240">
                  <c:v>470.0</c:v>
                </c:pt>
                <c:pt idx="241">
                  <c:v>470.0</c:v>
                </c:pt>
                <c:pt idx="243">
                  <c:v>480.0</c:v>
                </c:pt>
                <c:pt idx="244">
                  <c:v>480.0</c:v>
                </c:pt>
                <c:pt idx="246">
                  <c:v>490.0</c:v>
                </c:pt>
                <c:pt idx="247">
                  <c:v>490.0</c:v>
                </c:pt>
                <c:pt idx="249">
                  <c:v>500.0</c:v>
                </c:pt>
                <c:pt idx="250">
                  <c:v>500.0</c:v>
                </c:pt>
                <c:pt idx="252">
                  <c:v>510.0</c:v>
                </c:pt>
                <c:pt idx="253">
                  <c:v>510.0</c:v>
                </c:pt>
                <c:pt idx="255">
                  <c:v>520.0</c:v>
                </c:pt>
                <c:pt idx="256">
                  <c:v>520.0</c:v>
                </c:pt>
                <c:pt idx="258">
                  <c:v>530.0</c:v>
                </c:pt>
                <c:pt idx="259">
                  <c:v>530.0</c:v>
                </c:pt>
                <c:pt idx="261">
                  <c:v>540.0</c:v>
                </c:pt>
                <c:pt idx="262">
                  <c:v>540.0</c:v>
                </c:pt>
                <c:pt idx="264">
                  <c:v>550.0</c:v>
                </c:pt>
                <c:pt idx="265">
                  <c:v>550.0</c:v>
                </c:pt>
                <c:pt idx="267">
                  <c:v>560.0</c:v>
                </c:pt>
                <c:pt idx="268">
                  <c:v>560.0</c:v>
                </c:pt>
                <c:pt idx="270">
                  <c:v>570.0</c:v>
                </c:pt>
                <c:pt idx="271">
                  <c:v>570.0</c:v>
                </c:pt>
                <c:pt idx="273">
                  <c:v>580.0</c:v>
                </c:pt>
                <c:pt idx="274">
                  <c:v>580.0</c:v>
                </c:pt>
                <c:pt idx="276">
                  <c:v>590.0</c:v>
                </c:pt>
                <c:pt idx="277">
                  <c:v>590.0</c:v>
                </c:pt>
                <c:pt idx="279">
                  <c:v>600.0</c:v>
                </c:pt>
                <c:pt idx="280">
                  <c:v>600.0</c:v>
                </c:pt>
                <c:pt idx="282">
                  <c:v>610.0</c:v>
                </c:pt>
                <c:pt idx="283">
                  <c:v>610.0</c:v>
                </c:pt>
                <c:pt idx="285">
                  <c:v>620.0</c:v>
                </c:pt>
                <c:pt idx="286">
                  <c:v>620.0</c:v>
                </c:pt>
                <c:pt idx="288">
                  <c:v>630.0</c:v>
                </c:pt>
                <c:pt idx="289">
                  <c:v>630.0</c:v>
                </c:pt>
                <c:pt idx="291">
                  <c:v>640.0</c:v>
                </c:pt>
                <c:pt idx="292">
                  <c:v>640.0</c:v>
                </c:pt>
                <c:pt idx="294">
                  <c:v>650.0</c:v>
                </c:pt>
                <c:pt idx="295">
                  <c:v>650.0</c:v>
                </c:pt>
                <c:pt idx="297">
                  <c:v>660.0</c:v>
                </c:pt>
                <c:pt idx="298">
                  <c:v>660.0</c:v>
                </c:pt>
                <c:pt idx="300">
                  <c:v>670.0</c:v>
                </c:pt>
                <c:pt idx="301">
                  <c:v>670.0</c:v>
                </c:pt>
                <c:pt idx="303">
                  <c:v>680.0</c:v>
                </c:pt>
                <c:pt idx="304">
                  <c:v>680.0</c:v>
                </c:pt>
                <c:pt idx="306">
                  <c:v>690.0</c:v>
                </c:pt>
                <c:pt idx="307">
                  <c:v>690.0</c:v>
                </c:pt>
                <c:pt idx="309">
                  <c:v>700.0</c:v>
                </c:pt>
                <c:pt idx="310">
                  <c:v>700.0</c:v>
                </c:pt>
                <c:pt idx="312">
                  <c:v>710.0</c:v>
                </c:pt>
                <c:pt idx="313">
                  <c:v>710.0</c:v>
                </c:pt>
                <c:pt idx="315">
                  <c:v>720.0</c:v>
                </c:pt>
                <c:pt idx="316">
                  <c:v>720.0</c:v>
                </c:pt>
                <c:pt idx="318">
                  <c:v>730.0</c:v>
                </c:pt>
                <c:pt idx="319">
                  <c:v>730.0</c:v>
                </c:pt>
                <c:pt idx="321">
                  <c:v>740.0</c:v>
                </c:pt>
                <c:pt idx="322">
                  <c:v>740.0</c:v>
                </c:pt>
                <c:pt idx="324">
                  <c:v>750.0</c:v>
                </c:pt>
                <c:pt idx="325">
                  <c:v>750.0</c:v>
                </c:pt>
                <c:pt idx="327">
                  <c:v>760.0</c:v>
                </c:pt>
                <c:pt idx="328">
                  <c:v>760.0</c:v>
                </c:pt>
                <c:pt idx="330">
                  <c:v>770.0</c:v>
                </c:pt>
                <c:pt idx="331">
                  <c:v>770.0</c:v>
                </c:pt>
                <c:pt idx="333">
                  <c:v>780.0</c:v>
                </c:pt>
                <c:pt idx="334">
                  <c:v>780.0</c:v>
                </c:pt>
                <c:pt idx="336">
                  <c:v>790.0</c:v>
                </c:pt>
                <c:pt idx="337">
                  <c:v>790.0</c:v>
                </c:pt>
                <c:pt idx="339">
                  <c:v>800.0</c:v>
                </c:pt>
                <c:pt idx="340">
                  <c:v>800.0</c:v>
                </c:pt>
                <c:pt idx="342">
                  <c:v>810.0</c:v>
                </c:pt>
                <c:pt idx="343">
                  <c:v>810.0</c:v>
                </c:pt>
                <c:pt idx="345">
                  <c:v>820.0</c:v>
                </c:pt>
                <c:pt idx="346">
                  <c:v>820.0</c:v>
                </c:pt>
                <c:pt idx="348">
                  <c:v>830.0</c:v>
                </c:pt>
                <c:pt idx="349">
                  <c:v>830.0</c:v>
                </c:pt>
                <c:pt idx="351">
                  <c:v>840.0</c:v>
                </c:pt>
                <c:pt idx="352">
                  <c:v>840.0</c:v>
                </c:pt>
                <c:pt idx="354">
                  <c:v>850.0</c:v>
                </c:pt>
                <c:pt idx="355">
                  <c:v>850.0</c:v>
                </c:pt>
                <c:pt idx="357">
                  <c:v>860.0</c:v>
                </c:pt>
                <c:pt idx="358">
                  <c:v>860.0</c:v>
                </c:pt>
                <c:pt idx="360">
                  <c:v>870.0</c:v>
                </c:pt>
                <c:pt idx="361">
                  <c:v>870.0</c:v>
                </c:pt>
                <c:pt idx="363">
                  <c:v>880.0</c:v>
                </c:pt>
                <c:pt idx="364">
                  <c:v>880.0</c:v>
                </c:pt>
                <c:pt idx="366">
                  <c:v>890.0</c:v>
                </c:pt>
                <c:pt idx="367">
                  <c:v>890.0</c:v>
                </c:pt>
                <c:pt idx="369">
                  <c:v>900.0</c:v>
                </c:pt>
                <c:pt idx="370">
                  <c:v>900.0</c:v>
                </c:pt>
                <c:pt idx="372">
                  <c:v>910.0</c:v>
                </c:pt>
                <c:pt idx="373">
                  <c:v>910.0</c:v>
                </c:pt>
                <c:pt idx="375">
                  <c:v>920.0</c:v>
                </c:pt>
                <c:pt idx="376">
                  <c:v>920.0</c:v>
                </c:pt>
              </c:numCache>
            </c:numRef>
          </c:xVal>
          <c:yVal>
            <c:numRef>
              <c:f>'Post Sandy'!$F$124:$F$9998</c:f>
              <c:numCache>
                <c:formatCode>0.00</c:formatCode>
                <c:ptCount val="9875"/>
                <c:pt idx="0">
                  <c:v>#N/A</c:v>
                </c:pt>
                <c:pt idx="1">
                  <c:v>2.0</c:v>
                </c:pt>
                <c:pt idx="3">
                  <c:v>#N/A</c:v>
                </c:pt>
                <c:pt idx="4">
                  <c:v>2.0</c:v>
                </c:pt>
                <c:pt idx="6">
                  <c:v>#N/A</c:v>
                </c:pt>
                <c:pt idx="7">
                  <c:v>2.0</c:v>
                </c:pt>
                <c:pt idx="9">
                  <c:v>#N/A</c:v>
                </c:pt>
                <c:pt idx="10">
                  <c:v>2.0</c:v>
                </c:pt>
                <c:pt idx="12">
                  <c:v>#N/A</c:v>
                </c:pt>
                <c:pt idx="13">
                  <c:v>2.0</c:v>
                </c:pt>
                <c:pt idx="15">
                  <c:v>#N/A</c:v>
                </c:pt>
                <c:pt idx="16">
                  <c:v>2.0</c:v>
                </c:pt>
                <c:pt idx="18">
                  <c:v>#N/A</c:v>
                </c:pt>
                <c:pt idx="19">
                  <c:v>2.0</c:v>
                </c:pt>
                <c:pt idx="21">
                  <c:v>#N/A</c:v>
                </c:pt>
                <c:pt idx="22">
                  <c:v>2.0</c:v>
                </c:pt>
                <c:pt idx="24">
                  <c:v>#N/A</c:v>
                </c:pt>
                <c:pt idx="25">
                  <c:v>2.0</c:v>
                </c:pt>
                <c:pt idx="27">
                  <c:v>#N/A</c:v>
                </c:pt>
                <c:pt idx="28">
                  <c:v>2.0</c:v>
                </c:pt>
                <c:pt idx="30">
                  <c:v>#N/A</c:v>
                </c:pt>
                <c:pt idx="31">
                  <c:v>2.0</c:v>
                </c:pt>
                <c:pt idx="33">
                  <c:v>#N/A</c:v>
                </c:pt>
                <c:pt idx="34">
                  <c:v>2.0</c:v>
                </c:pt>
                <c:pt idx="36">
                  <c:v>#N/A</c:v>
                </c:pt>
                <c:pt idx="37">
                  <c:v>2.0</c:v>
                </c:pt>
                <c:pt idx="39">
                  <c:v>#N/A</c:v>
                </c:pt>
                <c:pt idx="40">
                  <c:v>2.0</c:v>
                </c:pt>
                <c:pt idx="42">
                  <c:v>#N/A</c:v>
                </c:pt>
                <c:pt idx="43">
                  <c:v>2.0</c:v>
                </c:pt>
                <c:pt idx="45">
                  <c:v>#N/A</c:v>
                </c:pt>
                <c:pt idx="46">
                  <c:v>2.0</c:v>
                </c:pt>
                <c:pt idx="48">
                  <c:v>#N/A</c:v>
                </c:pt>
                <c:pt idx="49">
                  <c:v>2.0</c:v>
                </c:pt>
                <c:pt idx="51">
                  <c:v>#N/A</c:v>
                </c:pt>
                <c:pt idx="52">
                  <c:v>2.0</c:v>
                </c:pt>
                <c:pt idx="54">
                  <c:v>#N/A</c:v>
                </c:pt>
                <c:pt idx="55">
                  <c:v>2.0</c:v>
                </c:pt>
                <c:pt idx="57">
                  <c:v>#N/A</c:v>
                </c:pt>
                <c:pt idx="58">
                  <c:v>2.0</c:v>
                </c:pt>
                <c:pt idx="60">
                  <c:v>#N/A</c:v>
                </c:pt>
                <c:pt idx="61">
                  <c:v>2.0</c:v>
                </c:pt>
                <c:pt idx="63">
                  <c:v>#N/A</c:v>
                </c:pt>
                <c:pt idx="64">
                  <c:v>2.0</c:v>
                </c:pt>
                <c:pt idx="66">
                  <c:v>#N/A</c:v>
                </c:pt>
                <c:pt idx="67">
                  <c:v>2.0</c:v>
                </c:pt>
                <c:pt idx="69">
                  <c:v>#N/A</c:v>
                </c:pt>
                <c:pt idx="70">
                  <c:v>2.0</c:v>
                </c:pt>
                <c:pt idx="72">
                  <c:v>#N/A</c:v>
                </c:pt>
                <c:pt idx="73">
                  <c:v>2.0</c:v>
                </c:pt>
                <c:pt idx="75">
                  <c:v>#N/A</c:v>
                </c:pt>
                <c:pt idx="76">
                  <c:v>2.0</c:v>
                </c:pt>
                <c:pt idx="78">
                  <c:v>#N/A</c:v>
                </c:pt>
                <c:pt idx="79">
                  <c:v>2.0</c:v>
                </c:pt>
                <c:pt idx="81">
                  <c:v>#N/A</c:v>
                </c:pt>
                <c:pt idx="82">
                  <c:v>2.0</c:v>
                </c:pt>
                <c:pt idx="84">
                  <c:v>#N/A</c:v>
                </c:pt>
                <c:pt idx="85">
                  <c:v>2.0</c:v>
                </c:pt>
                <c:pt idx="87">
                  <c:v>#N/A</c:v>
                </c:pt>
                <c:pt idx="88">
                  <c:v>2.0</c:v>
                </c:pt>
                <c:pt idx="90">
                  <c:v>#N/A</c:v>
                </c:pt>
                <c:pt idx="91">
                  <c:v>2.0</c:v>
                </c:pt>
                <c:pt idx="93">
                  <c:v>#N/A</c:v>
                </c:pt>
                <c:pt idx="94">
                  <c:v>2.0</c:v>
                </c:pt>
                <c:pt idx="96">
                  <c:v>#N/A</c:v>
                </c:pt>
                <c:pt idx="97">
                  <c:v>2.0</c:v>
                </c:pt>
                <c:pt idx="99">
                  <c:v>#N/A</c:v>
                </c:pt>
                <c:pt idx="100">
                  <c:v>2.0</c:v>
                </c:pt>
                <c:pt idx="102">
                  <c:v>#N/A</c:v>
                </c:pt>
                <c:pt idx="103">
                  <c:v>2.0</c:v>
                </c:pt>
                <c:pt idx="105">
                  <c:v>#N/A</c:v>
                </c:pt>
                <c:pt idx="106">
                  <c:v>2.0</c:v>
                </c:pt>
                <c:pt idx="108">
                  <c:v>#N/A</c:v>
                </c:pt>
                <c:pt idx="109">
                  <c:v>2.0</c:v>
                </c:pt>
                <c:pt idx="111">
                  <c:v>#N/A</c:v>
                </c:pt>
                <c:pt idx="112">
                  <c:v>2.0</c:v>
                </c:pt>
                <c:pt idx="114">
                  <c:v>#N/A</c:v>
                </c:pt>
                <c:pt idx="115">
                  <c:v>2.0</c:v>
                </c:pt>
                <c:pt idx="117">
                  <c:v>#N/A</c:v>
                </c:pt>
                <c:pt idx="118">
                  <c:v>2.0</c:v>
                </c:pt>
                <c:pt idx="120">
                  <c:v>#N/A</c:v>
                </c:pt>
                <c:pt idx="121">
                  <c:v>2.0</c:v>
                </c:pt>
                <c:pt idx="123">
                  <c:v>#N/A</c:v>
                </c:pt>
                <c:pt idx="124">
                  <c:v>1.720822861887513</c:v>
                </c:pt>
                <c:pt idx="126">
                  <c:v>#N/A</c:v>
                </c:pt>
                <c:pt idx="127">
                  <c:v>1.147624830502721</c:v>
                </c:pt>
                <c:pt idx="129">
                  <c:v>#N/A</c:v>
                </c:pt>
                <c:pt idx="130">
                  <c:v>0.347140675464097</c:v>
                </c:pt>
                <c:pt idx="132">
                  <c:v>#N/A</c:v>
                </c:pt>
                <c:pt idx="133">
                  <c:v>0.0</c:v>
                </c:pt>
                <c:pt idx="135">
                  <c:v>#N/A</c:v>
                </c:pt>
                <c:pt idx="136">
                  <c:v>0.0</c:v>
                </c:pt>
                <c:pt idx="138">
                  <c:v>#N/A</c:v>
                </c:pt>
                <c:pt idx="139">
                  <c:v>0.0</c:v>
                </c:pt>
                <c:pt idx="141">
                  <c:v>#N/A</c:v>
                </c:pt>
                <c:pt idx="142">
                  <c:v>0.0</c:v>
                </c:pt>
                <c:pt idx="144">
                  <c:v>#N/A</c:v>
                </c:pt>
                <c:pt idx="145">
                  <c:v>0.0</c:v>
                </c:pt>
                <c:pt idx="147">
                  <c:v>#N/A</c:v>
                </c:pt>
                <c:pt idx="148">
                  <c:v>0.0</c:v>
                </c:pt>
                <c:pt idx="150">
                  <c:v>#N/A</c:v>
                </c:pt>
                <c:pt idx="151">
                  <c:v>0.0</c:v>
                </c:pt>
                <c:pt idx="153">
                  <c:v>#N/A</c:v>
                </c:pt>
                <c:pt idx="154">
                  <c:v>0.0</c:v>
                </c:pt>
                <c:pt idx="156">
                  <c:v>#N/A</c:v>
                </c:pt>
                <c:pt idx="157">
                  <c:v>0.0</c:v>
                </c:pt>
                <c:pt idx="159">
                  <c:v>#N/A</c:v>
                </c:pt>
                <c:pt idx="160">
                  <c:v>0.0</c:v>
                </c:pt>
                <c:pt idx="162">
                  <c:v>#N/A</c:v>
                </c:pt>
                <c:pt idx="163">
                  <c:v>0.0</c:v>
                </c:pt>
                <c:pt idx="165">
                  <c:v>#N/A</c:v>
                </c:pt>
                <c:pt idx="166">
                  <c:v>0.0</c:v>
                </c:pt>
                <c:pt idx="168">
                  <c:v>#N/A</c:v>
                </c:pt>
                <c:pt idx="169">
                  <c:v>0.0</c:v>
                </c:pt>
                <c:pt idx="171">
                  <c:v>#N/A</c:v>
                </c:pt>
                <c:pt idx="172">
                  <c:v>0.0</c:v>
                </c:pt>
                <c:pt idx="174">
                  <c:v>#N/A</c:v>
                </c:pt>
                <c:pt idx="175">
                  <c:v>0.0</c:v>
                </c:pt>
                <c:pt idx="177">
                  <c:v>#N/A</c:v>
                </c:pt>
                <c:pt idx="178">
                  <c:v>0.0</c:v>
                </c:pt>
                <c:pt idx="180">
                  <c:v>#N/A</c:v>
                </c:pt>
                <c:pt idx="181">
                  <c:v>0.0</c:v>
                </c:pt>
                <c:pt idx="183">
                  <c:v>#N/A</c:v>
                </c:pt>
                <c:pt idx="184">
                  <c:v>0.0</c:v>
                </c:pt>
                <c:pt idx="186">
                  <c:v>#N/A</c:v>
                </c:pt>
                <c:pt idx="187">
                  <c:v>0.0</c:v>
                </c:pt>
                <c:pt idx="189">
                  <c:v>#N/A</c:v>
                </c:pt>
                <c:pt idx="190">
                  <c:v>0.0</c:v>
                </c:pt>
                <c:pt idx="192">
                  <c:v>#N/A</c:v>
                </c:pt>
                <c:pt idx="193">
                  <c:v>0.0</c:v>
                </c:pt>
                <c:pt idx="195">
                  <c:v>#N/A</c:v>
                </c:pt>
                <c:pt idx="196">
                  <c:v>0.0</c:v>
                </c:pt>
                <c:pt idx="198">
                  <c:v>#N/A</c:v>
                </c:pt>
                <c:pt idx="199">
                  <c:v>0.0</c:v>
                </c:pt>
                <c:pt idx="201">
                  <c:v>#N/A</c:v>
                </c:pt>
                <c:pt idx="202">
                  <c:v>0.0</c:v>
                </c:pt>
                <c:pt idx="204">
                  <c:v>#N/A</c:v>
                </c:pt>
                <c:pt idx="205">
                  <c:v>0.0</c:v>
                </c:pt>
                <c:pt idx="207">
                  <c:v>#N/A</c:v>
                </c:pt>
                <c:pt idx="208">
                  <c:v>0.0</c:v>
                </c:pt>
                <c:pt idx="210">
                  <c:v>#N/A</c:v>
                </c:pt>
                <c:pt idx="211">
                  <c:v>0.0</c:v>
                </c:pt>
                <c:pt idx="213">
                  <c:v>#N/A</c:v>
                </c:pt>
                <c:pt idx="214">
                  <c:v>0.0</c:v>
                </c:pt>
                <c:pt idx="216">
                  <c:v>#N/A</c:v>
                </c:pt>
                <c:pt idx="217">
                  <c:v>0.0</c:v>
                </c:pt>
                <c:pt idx="219">
                  <c:v>#N/A</c:v>
                </c:pt>
                <c:pt idx="220">
                  <c:v>0.0</c:v>
                </c:pt>
                <c:pt idx="222">
                  <c:v>#N/A</c:v>
                </c:pt>
                <c:pt idx="223">
                  <c:v>0.0</c:v>
                </c:pt>
                <c:pt idx="225">
                  <c:v>#N/A</c:v>
                </c:pt>
                <c:pt idx="226">
                  <c:v>0.0</c:v>
                </c:pt>
                <c:pt idx="228">
                  <c:v>#N/A</c:v>
                </c:pt>
                <c:pt idx="229">
                  <c:v>0.0</c:v>
                </c:pt>
                <c:pt idx="231">
                  <c:v>#N/A</c:v>
                </c:pt>
                <c:pt idx="232">
                  <c:v>0.0</c:v>
                </c:pt>
                <c:pt idx="234">
                  <c:v>#N/A</c:v>
                </c:pt>
                <c:pt idx="235">
                  <c:v>0.0</c:v>
                </c:pt>
                <c:pt idx="237">
                  <c:v>#N/A</c:v>
                </c:pt>
                <c:pt idx="238">
                  <c:v>0.0</c:v>
                </c:pt>
                <c:pt idx="240">
                  <c:v>#N/A</c:v>
                </c:pt>
                <c:pt idx="241">
                  <c:v>0.0</c:v>
                </c:pt>
                <c:pt idx="243">
                  <c:v>#N/A</c:v>
                </c:pt>
                <c:pt idx="244">
                  <c:v>0.0</c:v>
                </c:pt>
                <c:pt idx="246">
                  <c:v>#N/A</c:v>
                </c:pt>
                <c:pt idx="247">
                  <c:v>0.0</c:v>
                </c:pt>
                <c:pt idx="249">
                  <c:v>#N/A</c:v>
                </c:pt>
                <c:pt idx="250">
                  <c:v>0.0</c:v>
                </c:pt>
                <c:pt idx="252">
                  <c:v>#N/A</c:v>
                </c:pt>
                <c:pt idx="253">
                  <c:v>0.0</c:v>
                </c:pt>
                <c:pt idx="255">
                  <c:v>#N/A</c:v>
                </c:pt>
                <c:pt idx="256">
                  <c:v>0.0</c:v>
                </c:pt>
                <c:pt idx="258">
                  <c:v>#N/A</c:v>
                </c:pt>
                <c:pt idx="259">
                  <c:v>0.0</c:v>
                </c:pt>
                <c:pt idx="261">
                  <c:v>#N/A</c:v>
                </c:pt>
                <c:pt idx="262">
                  <c:v>0.0</c:v>
                </c:pt>
                <c:pt idx="264">
                  <c:v>#N/A</c:v>
                </c:pt>
                <c:pt idx="265">
                  <c:v>0.0</c:v>
                </c:pt>
                <c:pt idx="267">
                  <c:v>#N/A</c:v>
                </c:pt>
                <c:pt idx="268">
                  <c:v>0.0</c:v>
                </c:pt>
                <c:pt idx="270">
                  <c:v>#N/A</c:v>
                </c:pt>
                <c:pt idx="271">
                  <c:v>0.0</c:v>
                </c:pt>
                <c:pt idx="273">
                  <c:v>#N/A</c:v>
                </c:pt>
                <c:pt idx="274">
                  <c:v>0.0</c:v>
                </c:pt>
                <c:pt idx="276">
                  <c:v>#N/A</c:v>
                </c:pt>
                <c:pt idx="277">
                  <c:v>0.0</c:v>
                </c:pt>
                <c:pt idx="279">
                  <c:v>#N/A</c:v>
                </c:pt>
                <c:pt idx="280">
                  <c:v>0.0</c:v>
                </c:pt>
                <c:pt idx="282">
                  <c:v>#N/A</c:v>
                </c:pt>
                <c:pt idx="283">
                  <c:v>0.0</c:v>
                </c:pt>
                <c:pt idx="285">
                  <c:v>#N/A</c:v>
                </c:pt>
                <c:pt idx="286">
                  <c:v>0.0</c:v>
                </c:pt>
                <c:pt idx="288">
                  <c:v>#N/A</c:v>
                </c:pt>
                <c:pt idx="289">
                  <c:v>0.0</c:v>
                </c:pt>
                <c:pt idx="291">
                  <c:v>#N/A</c:v>
                </c:pt>
                <c:pt idx="292">
                  <c:v>0.0</c:v>
                </c:pt>
                <c:pt idx="294">
                  <c:v>#N/A</c:v>
                </c:pt>
                <c:pt idx="295">
                  <c:v>0.0</c:v>
                </c:pt>
                <c:pt idx="297">
                  <c:v>#N/A</c:v>
                </c:pt>
                <c:pt idx="298">
                  <c:v>0.0</c:v>
                </c:pt>
                <c:pt idx="300">
                  <c:v>#N/A</c:v>
                </c:pt>
                <c:pt idx="301">
                  <c:v>0.0</c:v>
                </c:pt>
                <c:pt idx="303">
                  <c:v>#N/A</c:v>
                </c:pt>
                <c:pt idx="304">
                  <c:v>0.0</c:v>
                </c:pt>
                <c:pt idx="306">
                  <c:v>#N/A</c:v>
                </c:pt>
                <c:pt idx="307">
                  <c:v>0.0</c:v>
                </c:pt>
                <c:pt idx="309">
                  <c:v>#N/A</c:v>
                </c:pt>
                <c:pt idx="310">
                  <c:v>0.0</c:v>
                </c:pt>
                <c:pt idx="312">
                  <c:v>#N/A</c:v>
                </c:pt>
                <c:pt idx="313">
                  <c:v>0.0</c:v>
                </c:pt>
                <c:pt idx="315">
                  <c:v>#N/A</c:v>
                </c:pt>
                <c:pt idx="316">
                  <c:v>0.0</c:v>
                </c:pt>
                <c:pt idx="318">
                  <c:v>#N/A</c:v>
                </c:pt>
                <c:pt idx="319">
                  <c:v>0.0</c:v>
                </c:pt>
                <c:pt idx="321">
                  <c:v>#N/A</c:v>
                </c:pt>
                <c:pt idx="322">
                  <c:v>0.0</c:v>
                </c:pt>
                <c:pt idx="324">
                  <c:v>#N/A</c:v>
                </c:pt>
                <c:pt idx="325">
                  <c:v>0.0</c:v>
                </c:pt>
                <c:pt idx="327">
                  <c:v>#N/A</c:v>
                </c:pt>
                <c:pt idx="328">
                  <c:v>0.0</c:v>
                </c:pt>
                <c:pt idx="330">
                  <c:v>#N/A</c:v>
                </c:pt>
                <c:pt idx="331">
                  <c:v>0.0</c:v>
                </c:pt>
                <c:pt idx="333">
                  <c:v>#N/A</c:v>
                </c:pt>
                <c:pt idx="334">
                  <c:v>0.0</c:v>
                </c:pt>
                <c:pt idx="336">
                  <c:v>#N/A</c:v>
                </c:pt>
                <c:pt idx="337">
                  <c:v>0.0</c:v>
                </c:pt>
                <c:pt idx="339">
                  <c:v>#N/A</c:v>
                </c:pt>
                <c:pt idx="340">
                  <c:v>0.0</c:v>
                </c:pt>
                <c:pt idx="342">
                  <c:v>#N/A</c:v>
                </c:pt>
                <c:pt idx="343">
                  <c:v>0.0</c:v>
                </c:pt>
                <c:pt idx="345">
                  <c:v>#N/A</c:v>
                </c:pt>
                <c:pt idx="346">
                  <c:v>0.0</c:v>
                </c:pt>
                <c:pt idx="348">
                  <c:v>#N/A</c:v>
                </c:pt>
                <c:pt idx="349">
                  <c:v>0.0</c:v>
                </c:pt>
                <c:pt idx="351">
                  <c:v>#N/A</c:v>
                </c:pt>
                <c:pt idx="352">
                  <c:v>0.0</c:v>
                </c:pt>
                <c:pt idx="354">
                  <c:v>#N/A</c:v>
                </c:pt>
                <c:pt idx="355">
                  <c:v>0.0</c:v>
                </c:pt>
                <c:pt idx="357">
                  <c:v>#N/A</c:v>
                </c:pt>
                <c:pt idx="358">
                  <c:v>0.0</c:v>
                </c:pt>
                <c:pt idx="360">
                  <c:v>#N/A</c:v>
                </c:pt>
                <c:pt idx="361">
                  <c:v>0.0</c:v>
                </c:pt>
                <c:pt idx="363">
                  <c:v>#N/A</c:v>
                </c:pt>
                <c:pt idx="364">
                  <c:v>0.0</c:v>
                </c:pt>
                <c:pt idx="366">
                  <c:v>#N/A</c:v>
                </c:pt>
                <c:pt idx="367">
                  <c:v>0.0</c:v>
                </c:pt>
                <c:pt idx="369">
                  <c:v>#N/A</c:v>
                </c:pt>
                <c:pt idx="370">
                  <c:v>0.0</c:v>
                </c:pt>
                <c:pt idx="372">
                  <c:v>#N/A</c:v>
                </c:pt>
                <c:pt idx="373">
                  <c:v>0.0</c:v>
                </c:pt>
                <c:pt idx="375">
                  <c:v>#N/A</c:v>
                </c:pt>
                <c:pt idx="376">
                  <c:v>0.0</c:v>
                </c:pt>
              </c:numCache>
            </c:numRef>
          </c:yVal>
          <c:smooth val="0"/>
        </c:ser>
        <c:ser>
          <c:idx val="11"/>
          <c:order val="4"/>
          <c:tx>
            <c:strRef>
              <c:f>'Spring 2013'!$E$123</c:f>
              <c:strCache>
                <c:ptCount val="1"/>
                <c:pt idx="0">
                  <c:v>Spring 2013 Beach Area Fill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2013'!$E$124:$E$9998</c:f>
              <c:numCache>
                <c:formatCode>0.00</c:formatCode>
                <c:ptCount val="9875"/>
                <c:pt idx="0">
                  <c:v>#N/A</c:v>
                </c:pt>
                <c:pt idx="1">
                  <c:v>-194.0</c:v>
                </c:pt>
                <c:pt idx="3">
                  <c:v>#N/A</c:v>
                </c:pt>
                <c:pt idx="4">
                  <c:v>-188.0</c:v>
                </c:pt>
                <c:pt idx="6">
                  <c:v>#N/A</c:v>
                </c:pt>
                <c:pt idx="7">
                  <c:v>-182.0</c:v>
                </c:pt>
                <c:pt idx="9">
                  <c:v>#N/A</c:v>
                </c:pt>
                <c:pt idx="10">
                  <c:v>-176.0</c:v>
                </c:pt>
                <c:pt idx="12">
                  <c:v>#N/A</c:v>
                </c:pt>
                <c:pt idx="13">
                  <c:v>-170.0</c:v>
                </c:pt>
                <c:pt idx="15">
                  <c:v>#N/A</c:v>
                </c:pt>
                <c:pt idx="16">
                  <c:v>-164.0</c:v>
                </c:pt>
                <c:pt idx="18">
                  <c:v>#N/A</c:v>
                </c:pt>
                <c:pt idx="19">
                  <c:v>-158.0</c:v>
                </c:pt>
                <c:pt idx="21">
                  <c:v>#N/A</c:v>
                </c:pt>
                <c:pt idx="22">
                  <c:v>-152.0</c:v>
                </c:pt>
                <c:pt idx="24">
                  <c:v>#N/A</c:v>
                </c:pt>
                <c:pt idx="25">
                  <c:v>-146.0</c:v>
                </c:pt>
                <c:pt idx="27">
                  <c:v>#N/A</c:v>
                </c:pt>
                <c:pt idx="28">
                  <c:v>-140.0</c:v>
                </c:pt>
                <c:pt idx="30">
                  <c:v>#N/A</c:v>
                </c:pt>
                <c:pt idx="31">
                  <c:v>-134.0</c:v>
                </c:pt>
                <c:pt idx="33">
                  <c:v>#N/A</c:v>
                </c:pt>
                <c:pt idx="34">
                  <c:v>-128.0</c:v>
                </c:pt>
                <c:pt idx="36">
                  <c:v>#N/A</c:v>
                </c:pt>
                <c:pt idx="37">
                  <c:v>-122.0</c:v>
                </c:pt>
                <c:pt idx="39">
                  <c:v>#N/A</c:v>
                </c:pt>
                <c:pt idx="40">
                  <c:v>-116.0</c:v>
                </c:pt>
                <c:pt idx="42">
                  <c:v>#N/A</c:v>
                </c:pt>
                <c:pt idx="43">
                  <c:v>-110.0</c:v>
                </c:pt>
                <c:pt idx="45">
                  <c:v>#N/A</c:v>
                </c:pt>
                <c:pt idx="46">
                  <c:v>-104.0</c:v>
                </c:pt>
                <c:pt idx="48">
                  <c:v>#N/A</c:v>
                </c:pt>
                <c:pt idx="49">
                  <c:v>-98.0</c:v>
                </c:pt>
                <c:pt idx="51">
                  <c:v>#N/A</c:v>
                </c:pt>
                <c:pt idx="52">
                  <c:v>-92.0</c:v>
                </c:pt>
                <c:pt idx="54">
                  <c:v>#N/A</c:v>
                </c:pt>
                <c:pt idx="55">
                  <c:v>-86.0</c:v>
                </c:pt>
                <c:pt idx="57">
                  <c:v>#N/A</c:v>
                </c:pt>
                <c:pt idx="58">
                  <c:v>-80.0</c:v>
                </c:pt>
                <c:pt idx="60">
                  <c:v>#N/A</c:v>
                </c:pt>
                <c:pt idx="61">
                  <c:v>-74.0</c:v>
                </c:pt>
                <c:pt idx="63">
                  <c:v>#N/A</c:v>
                </c:pt>
                <c:pt idx="64">
                  <c:v>-68.0</c:v>
                </c:pt>
                <c:pt idx="66">
                  <c:v>#N/A</c:v>
                </c:pt>
                <c:pt idx="67">
                  <c:v>-62.0</c:v>
                </c:pt>
                <c:pt idx="69">
                  <c:v>#N/A</c:v>
                </c:pt>
                <c:pt idx="70">
                  <c:v>-56.0</c:v>
                </c:pt>
                <c:pt idx="72">
                  <c:v>#N/A</c:v>
                </c:pt>
                <c:pt idx="73">
                  <c:v>-50.0</c:v>
                </c:pt>
                <c:pt idx="75">
                  <c:v>#N/A</c:v>
                </c:pt>
                <c:pt idx="76">
                  <c:v>-44.0</c:v>
                </c:pt>
                <c:pt idx="78">
                  <c:v>#N/A</c:v>
                </c:pt>
                <c:pt idx="79">
                  <c:v>-38.0</c:v>
                </c:pt>
                <c:pt idx="81">
                  <c:v>#N/A</c:v>
                </c:pt>
                <c:pt idx="82">
                  <c:v>-32.0</c:v>
                </c:pt>
                <c:pt idx="84">
                  <c:v>#N/A</c:v>
                </c:pt>
                <c:pt idx="85">
                  <c:v>-26.0</c:v>
                </c:pt>
                <c:pt idx="87">
                  <c:v>#N/A</c:v>
                </c:pt>
                <c:pt idx="88">
                  <c:v>-20.0</c:v>
                </c:pt>
                <c:pt idx="90">
                  <c:v>#N/A</c:v>
                </c:pt>
                <c:pt idx="91">
                  <c:v>-14.0</c:v>
                </c:pt>
                <c:pt idx="93">
                  <c:v>#N/A</c:v>
                </c:pt>
                <c:pt idx="94">
                  <c:v>-8.0</c:v>
                </c:pt>
                <c:pt idx="96">
                  <c:v>#N/A</c:v>
                </c:pt>
                <c:pt idx="97">
                  <c:v>-2.0</c:v>
                </c:pt>
                <c:pt idx="99">
                  <c:v>0.0</c:v>
                </c:pt>
                <c:pt idx="100">
                  <c:v>4.0</c:v>
                </c:pt>
                <c:pt idx="102">
                  <c:v>6.0</c:v>
                </c:pt>
                <c:pt idx="103">
                  <c:v>10.0</c:v>
                </c:pt>
                <c:pt idx="105">
                  <c:v>12.0</c:v>
                </c:pt>
                <c:pt idx="106">
                  <c:v>16.0</c:v>
                </c:pt>
                <c:pt idx="108">
                  <c:v>18.0</c:v>
                </c:pt>
                <c:pt idx="109">
                  <c:v>22.0</c:v>
                </c:pt>
                <c:pt idx="111">
                  <c:v>24.0</c:v>
                </c:pt>
                <c:pt idx="112">
                  <c:v>28.0</c:v>
                </c:pt>
                <c:pt idx="114">
                  <c:v>30.0</c:v>
                </c:pt>
                <c:pt idx="115">
                  <c:v>34.0</c:v>
                </c:pt>
                <c:pt idx="117">
                  <c:v>36.0</c:v>
                </c:pt>
                <c:pt idx="118">
                  <c:v>40.0</c:v>
                </c:pt>
                <c:pt idx="120">
                  <c:v>42.0</c:v>
                </c:pt>
                <c:pt idx="121">
                  <c:v>46.0</c:v>
                </c:pt>
                <c:pt idx="123">
                  <c:v>48.0</c:v>
                </c:pt>
                <c:pt idx="124">
                  <c:v>52.0</c:v>
                </c:pt>
                <c:pt idx="126">
                  <c:v>54.0</c:v>
                </c:pt>
                <c:pt idx="127">
                  <c:v>58.0</c:v>
                </c:pt>
                <c:pt idx="129">
                  <c:v>60.0</c:v>
                </c:pt>
                <c:pt idx="130">
                  <c:v>64.0</c:v>
                </c:pt>
                <c:pt idx="132">
                  <c:v>66.0</c:v>
                </c:pt>
                <c:pt idx="133">
                  <c:v>70.0</c:v>
                </c:pt>
                <c:pt idx="135">
                  <c:v>72.0</c:v>
                </c:pt>
                <c:pt idx="136">
                  <c:v>76.0</c:v>
                </c:pt>
                <c:pt idx="138">
                  <c:v>78.0</c:v>
                </c:pt>
                <c:pt idx="139">
                  <c:v>81.59215493752365</c:v>
                </c:pt>
                <c:pt idx="141">
                  <c:v>84.0</c:v>
                </c:pt>
                <c:pt idx="142">
                  <c:v>86.94304659932876</c:v>
                </c:pt>
                <c:pt idx="144">
                  <c:v>90.0</c:v>
                </c:pt>
                <c:pt idx="145">
                  <c:v>92.07618953604555</c:v>
                </c:pt>
                <c:pt idx="147">
                  <c:v>96.0</c:v>
                </c:pt>
                <c:pt idx="148">
                  <c:v>97.03807264700981</c:v>
                </c:pt>
                <c:pt idx="150">
                  <c:v>102.0</c:v>
                </c:pt>
                <c:pt idx="151">
                  <c:v>102.0005671518067</c:v>
                </c:pt>
                <c:pt idx="153">
                  <c:v>108.0</c:v>
                </c:pt>
                <c:pt idx="154">
                  <c:v>108.0</c:v>
                </c:pt>
                <c:pt idx="156">
                  <c:v>114.0</c:v>
                </c:pt>
                <c:pt idx="157">
                  <c:v>114.0</c:v>
                </c:pt>
                <c:pt idx="159">
                  <c:v>120.0</c:v>
                </c:pt>
                <c:pt idx="160">
                  <c:v>120.0</c:v>
                </c:pt>
                <c:pt idx="162">
                  <c:v>126.0</c:v>
                </c:pt>
                <c:pt idx="163">
                  <c:v>126.0</c:v>
                </c:pt>
                <c:pt idx="165">
                  <c:v>132.0</c:v>
                </c:pt>
                <c:pt idx="166">
                  <c:v>132.0</c:v>
                </c:pt>
                <c:pt idx="168">
                  <c:v>138.0</c:v>
                </c:pt>
                <c:pt idx="169">
                  <c:v>138.0</c:v>
                </c:pt>
                <c:pt idx="171">
                  <c:v>144.0</c:v>
                </c:pt>
                <c:pt idx="172">
                  <c:v>144.0</c:v>
                </c:pt>
                <c:pt idx="174">
                  <c:v>150.0</c:v>
                </c:pt>
                <c:pt idx="175">
                  <c:v>150.0</c:v>
                </c:pt>
                <c:pt idx="177">
                  <c:v>156.0</c:v>
                </c:pt>
                <c:pt idx="178">
                  <c:v>156.0</c:v>
                </c:pt>
                <c:pt idx="180">
                  <c:v>162.0</c:v>
                </c:pt>
                <c:pt idx="181">
                  <c:v>162.0</c:v>
                </c:pt>
                <c:pt idx="183">
                  <c:v>168.0</c:v>
                </c:pt>
                <c:pt idx="184">
                  <c:v>168.0</c:v>
                </c:pt>
                <c:pt idx="186">
                  <c:v>174.0</c:v>
                </c:pt>
                <c:pt idx="187">
                  <c:v>174.0</c:v>
                </c:pt>
                <c:pt idx="189">
                  <c:v>180.0</c:v>
                </c:pt>
                <c:pt idx="190">
                  <c:v>180.0</c:v>
                </c:pt>
                <c:pt idx="192">
                  <c:v>186.0</c:v>
                </c:pt>
                <c:pt idx="193">
                  <c:v>186.0</c:v>
                </c:pt>
                <c:pt idx="195">
                  <c:v>192.0</c:v>
                </c:pt>
                <c:pt idx="196">
                  <c:v>192.0</c:v>
                </c:pt>
                <c:pt idx="198">
                  <c:v>198.0</c:v>
                </c:pt>
                <c:pt idx="199">
                  <c:v>198.0</c:v>
                </c:pt>
                <c:pt idx="201">
                  <c:v>204.0</c:v>
                </c:pt>
                <c:pt idx="202">
                  <c:v>204.0</c:v>
                </c:pt>
                <c:pt idx="204">
                  <c:v>210.0</c:v>
                </c:pt>
                <c:pt idx="205">
                  <c:v>210.0</c:v>
                </c:pt>
                <c:pt idx="207">
                  <c:v>216.0</c:v>
                </c:pt>
                <c:pt idx="208">
                  <c:v>216.0</c:v>
                </c:pt>
                <c:pt idx="210">
                  <c:v>222.0</c:v>
                </c:pt>
                <c:pt idx="211">
                  <c:v>222.0</c:v>
                </c:pt>
                <c:pt idx="213">
                  <c:v>228.0</c:v>
                </c:pt>
                <c:pt idx="214">
                  <c:v>228.0</c:v>
                </c:pt>
                <c:pt idx="216">
                  <c:v>234.0</c:v>
                </c:pt>
                <c:pt idx="217">
                  <c:v>234.0</c:v>
                </c:pt>
                <c:pt idx="219">
                  <c:v>240.0</c:v>
                </c:pt>
                <c:pt idx="220">
                  <c:v>240.0</c:v>
                </c:pt>
                <c:pt idx="222">
                  <c:v>246.0</c:v>
                </c:pt>
                <c:pt idx="223">
                  <c:v>246.0</c:v>
                </c:pt>
                <c:pt idx="225">
                  <c:v>252.0</c:v>
                </c:pt>
                <c:pt idx="226">
                  <c:v>252.0</c:v>
                </c:pt>
                <c:pt idx="228">
                  <c:v>258.0</c:v>
                </c:pt>
                <c:pt idx="229">
                  <c:v>258.0</c:v>
                </c:pt>
                <c:pt idx="231">
                  <c:v>264.0</c:v>
                </c:pt>
                <c:pt idx="232">
                  <c:v>264.0</c:v>
                </c:pt>
                <c:pt idx="234">
                  <c:v>270.0</c:v>
                </c:pt>
                <c:pt idx="235">
                  <c:v>270.0</c:v>
                </c:pt>
                <c:pt idx="237">
                  <c:v>276.0</c:v>
                </c:pt>
                <c:pt idx="238">
                  <c:v>276.0</c:v>
                </c:pt>
                <c:pt idx="240">
                  <c:v>282.0</c:v>
                </c:pt>
                <c:pt idx="241">
                  <c:v>282.0</c:v>
                </c:pt>
                <c:pt idx="243">
                  <c:v>288.0</c:v>
                </c:pt>
                <c:pt idx="244">
                  <c:v>288.0</c:v>
                </c:pt>
                <c:pt idx="246">
                  <c:v>294.0</c:v>
                </c:pt>
                <c:pt idx="247">
                  <c:v>294.0</c:v>
                </c:pt>
                <c:pt idx="249">
                  <c:v>300.0</c:v>
                </c:pt>
                <c:pt idx="250">
                  <c:v>300.0</c:v>
                </c:pt>
                <c:pt idx="252">
                  <c:v>306.0</c:v>
                </c:pt>
                <c:pt idx="253">
                  <c:v>306.0</c:v>
                </c:pt>
                <c:pt idx="255">
                  <c:v>312.0</c:v>
                </c:pt>
                <c:pt idx="256">
                  <c:v>312.0</c:v>
                </c:pt>
                <c:pt idx="258">
                  <c:v>318.0</c:v>
                </c:pt>
                <c:pt idx="259">
                  <c:v>318.0</c:v>
                </c:pt>
                <c:pt idx="261">
                  <c:v>324.0</c:v>
                </c:pt>
                <c:pt idx="262">
                  <c:v>324.0</c:v>
                </c:pt>
                <c:pt idx="264">
                  <c:v>330.0</c:v>
                </c:pt>
                <c:pt idx="265">
                  <c:v>330.0</c:v>
                </c:pt>
                <c:pt idx="267">
                  <c:v>336.0</c:v>
                </c:pt>
                <c:pt idx="268">
                  <c:v>336.0</c:v>
                </c:pt>
                <c:pt idx="270">
                  <c:v>342.0</c:v>
                </c:pt>
                <c:pt idx="271">
                  <c:v>342.0</c:v>
                </c:pt>
                <c:pt idx="273">
                  <c:v>348.0</c:v>
                </c:pt>
                <c:pt idx="274">
                  <c:v>348.0</c:v>
                </c:pt>
                <c:pt idx="276">
                  <c:v>354.0</c:v>
                </c:pt>
                <c:pt idx="277">
                  <c:v>354.0</c:v>
                </c:pt>
                <c:pt idx="279">
                  <c:v>360.0</c:v>
                </c:pt>
                <c:pt idx="280">
                  <c:v>360.0</c:v>
                </c:pt>
                <c:pt idx="282">
                  <c:v>366.0</c:v>
                </c:pt>
                <c:pt idx="283">
                  <c:v>366.0</c:v>
                </c:pt>
                <c:pt idx="285">
                  <c:v>372.0</c:v>
                </c:pt>
                <c:pt idx="286">
                  <c:v>372.0</c:v>
                </c:pt>
                <c:pt idx="288">
                  <c:v>378.0</c:v>
                </c:pt>
                <c:pt idx="289">
                  <c:v>378.0</c:v>
                </c:pt>
                <c:pt idx="291">
                  <c:v>384.0</c:v>
                </c:pt>
                <c:pt idx="292">
                  <c:v>384.0</c:v>
                </c:pt>
                <c:pt idx="294">
                  <c:v>390.0</c:v>
                </c:pt>
                <c:pt idx="295">
                  <c:v>390.0</c:v>
                </c:pt>
                <c:pt idx="297">
                  <c:v>396.0</c:v>
                </c:pt>
                <c:pt idx="298">
                  <c:v>396.0</c:v>
                </c:pt>
                <c:pt idx="300">
                  <c:v>402.0</c:v>
                </c:pt>
                <c:pt idx="301">
                  <c:v>402.0</c:v>
                </c:pt>
                <c:pt idx="303">
                  <c:v>408.0</c:v>
                </c:pt>
                <c:pt idx="304">
                  <c:v>408.0</c:v>
                </c:pt>
                <c:pt idx="306">
                  <c:v>414.0</c:v>
                </c:pt>
                <c:pt idx="307">
                  <c:v>414.0</c:v>
                </c:pt>
                <c:pt idx="309">
                  <c:v>420.0</c:v>
                </c:pt>
                <c:pt idx="310">
                  <c:v>420.0</c:v>
                </c:pt>
                <c:pt idx="312">
                  <c:v>426.0</c:v>
                </c:pt>
                <c:pt idx="313">
                  <c:v>426.0</c:v>
                </c:pt>
                <c:pt idx="315">
                  <c:v>432.0</c:v>
                </c:pt>
                <c:pt idx="316">
                  <c:v>432.0</c:v>
                </c:pt>
                <c:pt idx="318">
                  <c:v>438.0</c:v>
                </c:pt>
                <c:pt idx="319">
                  <c:v>438.0</c:v>
                </c:pt>
                <c:pt idx="321">
                  <c:v>444.0</c:v>
                </c:pt>
                <c:pt idx="322">
                  <c:v>444.0</c:v>
                </c:pt>
                <c:pt idx="324">
                  <c:v>450.0</c:v>
                </c:pt>
                <c:pt idx="325">
                  <c:v>450.0</c:v>
                </c:pt>
                <c:pt idx="327">
                  <c:v>456.0</c:v>
                </c:pt>
                <c:pt idx="328">
                  <c:v>456.0</c:v>
                </c:pt>
                <c:pt idx="330">
                  <c:v>462.0</c:v>
                </c:pt>
                <c:pt idx="331">
                  <c:v>462.0</c:v>
                </c:pt>
                <c:pt idx="333">
                  <c:v>468.0</c:v>
                </c:pt>
                <c:pt idx="334">
                  <c:v>468.0</c:v>
                </c:pt>
                <c:pt idx="336">
                  <c:v>474.0</c:v>
                </c:pt>
                <c:pt idx="337">
                  <c:v>474.0</c:v>
                </c:pt>
                <c:pt idx="339">
                  <c:v>480.0</c:v>
                </c:pt>
                <c:pt idx="340">
                  <c:v>480.0</c:v>
                </c:pt>
                <c:pt idx="342">
                  <c:v>486.0</c:v>
                </c:pt>
                <c:pt idx="343">
                  <c:v>486.0</c:v>
                </c:pt>
                <c:pt idx="345">
                  <c:v>492.0</c:v>
                </c:pt>
                <c:pt idx="346">
                  <c:v>492.0</c:v>
                </c:pt>
                <c:pt idx="348">
                  <c:v>498.0</c:v>
                </c:pt>
                <c:pt idx="349">
                  <c:v>498.0</c:v>
                </c:pt>
                <c:pt idx="351">
                  <c:v>504.0</c:v>
                </c:pt>
                <c:pt idx="352">
                  <c:v>504.0</c:v>
                </c:pt>
                <c:pt idx="354">
                  <c:v>510.0</c:v>
                </c:pt>
                <c:pt idx="355">
                  <c:v>510.0</c:v>
                </c:pt>
                <c:pt idx="357">
                  <c:v>516.0</c:v>
                </c:pt>
                <c:pt idx="358">
                  <c:v>516.0</c:v>
                </c:pt>
                <c:pt idx="360">
                  <c:v>522.0</c:v>
                </c:pt>
                <c:pt idx="361">
                  <c:v>522.0</c:v>
                </c:pt>
                <c:pt idx="363">
                  <c:v>528.0</c:v>
                </c:pt>
                <c:pt idx="364">
                  <c:v>528.0</c:v>
                </c:pt>
                <c:pt idx="366">
                  <c:v>534.0</c:v>
                </c:pt>
                <c:pt idx="367">
                  <c:v>534.0</c:v>
                </c:pt>
                <c:pt idx="369">
                  <c:v>540.0</c:v>
                </c:pt>
                <c:pt idx="370">
                  <c:v>540.0</c:v>
                </c:pt>
                <c:pt idx="372">
                  <c:v>546.0</c:v>
                </c:pt>
                <c:pt idx="373">
                  <c:v>546.0</c:v>
                </c:pt>
                <c:pt idx="375">
                  <c:v>552.0</c:v>
                </c:pt>
                <c:pt idx="376">
                  <c:v>552.0</c:v>
                </c:pt>
              </c:numCache>
            </c:numRef>
          </c:xVal>
          <c:yVal>
            <c:numRef>
              <c:f>'Spring 2013'!$F$124:$F$9998</c:f>
              <c:numCache>
                <c:formatCode>0.00</c:formatCode>
                <c:ptCount val="9875"/>
                <c:pt idx="0">
                  <c:v>#N/A</c:v>
                </c:pt>
                <c:pt idx="1">
                  <c:v>2.0</c:v>
                </c:pt>
                <c:pt idx="3">
                  <c:v>#N/A</c:v>
                </c:pt>
                <c:pt idx="4">
                  <c:v>2.0</c:v>
                </c:pt>
                <c:pt idx="6">
                  <c:v>#N/A</c:v>
                </c:pt>
                <c:pt idx="7">
                  <c:v>2.0</c:v>
                </c:pt>
                <c:pt idx="9">
                  <c:v>#N/A</c:v>
                </c:pt>
                <c:pt idx="10">
                  <c:v>2.0</c:v>
                </c:pt>
                <c:pt idx="12">
                  <c:v>#N/A</c:v>
                </c:pt>
                <c:pt idx="13">
                  <c:v>2.0</c:v>
                </c:pt>
                <c:pt idx="15">
                  <c:v>#N/A</c:v>
                </c:pt>
                <c:pt idx="16">
                  <c:v>2.0</c:v>
                </c:pt>
                <c:pt idx="18">
                  <c:v>#N/A</c:v>
                </c:pt>
                <c:pt idx="19">
                  <c:v>2.0</c:v>
                </c:pt>
                <c:pt idx="21">
                  <c:v>#N/A</c:v>
                </c:pt>
                <c:pt idx="22">
                  <c:v>2.0</c:v>
                </c:pt>
                <c:pt idx="24">
                  <c:v>#N/A</c:v>
                </c:pt>
                <c:pt idx="25">
                  <c:v>2.0</c:v>
                </c:pt>
                <c:pt idx="27">
                  <c:v>#N/A</c:v>
                </c:pt>
                <c:pt idx="28">
                  <c:v>2.0</c:v>
                </c:pt>
                <c:pt idx="30">
                  <c:v>#N/A</c:v>
                </c:pt>
                <c:pt idx="31">
                  <c:v>2.0</c:v>
                </c:pt>
                <c:pt idx="33">
                  <c:v>#N/A</c:v>
                </c:pt>
                <c:pt idx="34">
                  <c:v>2.0</c:v>
                </c:pt>
                <c:pt idx="36">
                  <c:v>#N/A</c:v>
                </c:pt>
                <c:pt idx="37">
                  <c:v>2.0</c:v>
                </c:pt>
                <c:pt idx="39">
                  <c:v>#N/A</c:v>
                </c:pt>
                <c:pt idx="40">
                  <c:v>2.0</c:v>
                </c:pt>
                <c:pt idx="42">
                  <c:v>#N/A</c:v>
                </c:pt>
                <c:pt idx="43">
                  <c:v>2.0</c:v>
                </c:pt>
                <c:pt idx="45">
                  <c:v>#N/A</c:v>
                </c:pt>
                <c:pt idx="46">
                  <c:v>2.0</c:v>
                </c:pt>
                <c:pt idx="48">
                  <c:v>#N/A</c:v>
                </c:pt>
                <c:pt idx="49">
                  <c:v>2.0</c:v>
                </c:pt>
                <c:pt idx="51">
                  <c:v>#N/A</c:v>
                </c:pt>
                <c:pt idx="52">
                  <c:v>2.0</c:v>
                </c:pt>
                <c:pt idx="54">
                  <c:v>#N/A</c:v>
                </c:pt>
                <c:pt idx="55">
                  <c:v>2.0</c:v>
                </c:pt>
                <c:pt idx="57">
                  <c:v>#N/A</c:v>
                </c:pt>
                <c:pt idx="58">
                  <c:v>2.0</c:v>
                </c:pt>
                <c:pt idx="60">
                  <c:v>#N/A</c:v>
                </c:pt>
                <c:pt idx="61">
                  <c:v>2.0</c:v>
                </c:pt>
                <c:pt idx="63">
                  <c:v>#N/A</c:v>
                </c:pt>
                <c:pt idx="64">
                  <c:v>2.0</c:v>
                </c:pt>
                <c:pt idx="66">
                  <c:v>#N/A</c:v>
                </c:pt>
                <c:pt idx="67">
                  <c:v>2.0</c:v>
                </c:pt>
                <c:pt idx="69">
                  <c:v>#N/A</c:v>
                </c:pt>
                <c:pt idx="70">
                  <c:v>2.0</c:v>
                </c:pt>
                <c:pt idx="72">
                  <c:v>#N/A</c:v>
                </c:pt>
                <c:pt idx="73">
                  <c:v>2.0</c:v>
                </c:pt>
                <c:pt idx="75">
                  <c:v>#N/A</c:v>
                </c:pt>
                <c:pt idx="76">
                  <c:v>2.0</c:v>
                </c:pt>
                <c:pt idx="78">
                  <c:v>#N/A</c:v>
                </c:pt>
                <c:pt idx="79">
                  <c:v>2.0</c:v>
                </c:pt>
                <c:pt idx="81">
                  <c:v>#N/A</c:v>
                </c:pt>
                <c:pt idx="82">
                  <c:v>2.0</c:v>
                </c:pt>
                <c:pt idx="84">
                  <c:v>#N/A</c:v>
                </c:pt>
                <c:pt idx="85">
                  <c:v>2.0</c:v>
                </c:pt>
                <c:pt idx="87">
                  <c:v>#N/A</c:v>
                </c:pt>
                <c:pt idx="88">
                  <c:v>2.0</c:v>
                </c:pt>
                <c:pt idx="90">
                  <c:v>#N/A</c:v>
                </c:pt>
                <c:pt idx="91">
                  <c:v>2.0</c:v>
                </c:pt>
                <c:pt idx="93">
                  <c:v>#N/A</c:v>
                </c:pt>
                <c:pt idx="94">
                  <c:v>2.0</c:v>
                </c:pt>
                <c:pt idx="96">
                  <c:v>#N/A</c:v>
                </c:pt>
                <c:pt idx="97">
                  <c:v>2.0</c:v>
                </c:pt>
                <c:pt idx="99">
                  <c:v>#N/A</c:v>
                </c:pt>
                <c:pt idx="100">
                  <c:v>2.0</c:v>
                </c:pt>
                <c:pt idx="102">
                  <c:v>#N/A</c:v>
                </c:pt>
                <c:pt idx="103">
                  <c:v>2.0</c:v>
                </c:pt>
                <c:pt idx="105">
                  <c:v>#N/A</c:v>
                </c:pt>
                <c:pt idx="106">
                  <c:v>2.0</c:v>
                </c:pt>
                <c:pt idx="108">
                  <c:v>#N/A</c:v>
                </c:pt>
                <c:pt idx="109">
                  <c:v>2.0</c:v>
                </c:pt>
                <c:pt idx="111">
                  <c:v>#N/A</c:v>
                </c:pt>
                <c:pt idx="112">
                  <c:v>2.0</c:v>
                </c:pt>
                <c:pt idx="114">
                  <c:v>#N/A</c:v>
                </c:pt>
                <c:pt idx="115">
                  <c:v>2.0</c:v>
                </c:pt>
                <c:pt idx="117">
                  <c:v>#N/A</c:v>
                </c:pt>
                <c:pt idx="118">
                  <c:v>2.0</c:v>
                </c:pt>
                <c:pt idx="120">
                  <c:v>#N/A</c:v>
                </c:pt>
                <c:pt idx="121">
                  <c:v>2.0</c:v>
                </c:pt>
                <c:pt idx="123">
                  <c:v>#N/A</c:v>
                </c:pt>
                <c:pt idx="124">
                  <c:v>2.0</c:v>
                </c:pt>
                <c:pt idx="126">
                  <c:v>#N/A</c:v>
                </c:pt>
                <c:pt idx="127">
                  <c:v>2.0</c:v>
                </c:pt>
                <c:pt idx="129">
                  <c:v>#N/A</c:v>
                </c:pt>
                <c:pt idx="130">
                  <c:v>2.0</c:v>
                </c:pt>
                <c:pt idx="132">
                  <c:v>#N/A</c:v>
                </c:pt>
                <c:pt idx="133">
                  <c:v>2.0</c:v>
                </c:pt>
                <c:pt idx="135">
                  <c:v>#N/A</c:v>
                </c:pt>
                <c:pt idx="136">
                  <c:v>2.0</c:v>
                </c:pt>
                <c:pt idx="138">
                  <c:v>#N/A</c:v>
                </c:pt>
                <c:pt idx="139">
                  <c:v>1.796077468761851</c:v>
                </c:pt>
                <c:pt idx="141">
                  <c:v>#N/A</c:v>
                </c:pt>
                <c:pt idx="142">
                  <c:v>1.471523299664375</c:v>
                </c:pt>
                <c:pt idx="144">
                  <c:v>#N/A</c:v>
                </c:pt>
                <c:pt idx="145">
                  <c:v>1.038094768022781</c:v>
                </c:pt>
                <c:pt idx="147">
                  <c:v>#N/A</c:v>
                </c:pt>
                <c:pt idx="148">
                  <c:v>0.519036323504992</c:v>
                </c:pt>
                <c:pt idx="150">
                  <c:v>#N/A</c:v>
                </c:pt>
                <c:pt idx="151">
                  <c:v>0.000283575903381461</c:v>
                </c:pt>
                <c:pt idx="153">
                  <c:v>#N/A</c:v>
                </c:pt>
                <c:pt idx="154">
                  <c:v>0.0</c:v>
                </c:pt>
                <c:pt idx="156">
                  <c:v>#N/A</c:v>
                </c:pt>
                <c:pt idx="157">
                  <c:v>0.0</c:v>
                </c:pt>
                <c:pt idx="159">
                  <c:v>#N/A</c:v>
                </c:pt>
                <c:pt idx="160">
                  <c:v>0.0</c:v>
                </c:pt>
                <c:pt idx="162">
                  <c:v>#N/A</c:v>
                </c:pt>
                <c:pt idx="163">
                  <c:v>0.0</c:v>
                </c:pt>
                <c:pt idx="165">
                  <c:v>#N/A</c:v>
                </c:pt>
                <c:pt idx="166">
                  <c:v>0.0</c:v>
                </c:pt>
                <c:pt idx="168">
                  <c:v>#N/A</c:v>
                </c:pt>
                <c:pt idx="169">
                  <c:v>0.0</c:v>
                </c:pt>
                <c:pt idx="171">
                  <c:v>#N/A</c:v>
                </c:pt>
                <c:pt idx="172">
                  <c:v>0.0</c:v>
                </c:pt>
                <c:pt idx="174">
                  <c:v>#N/A</c:v>
                </c:pt>
                <c:pt idx="175">
                  <c:v>0.0</c:v>
                </c:pt>
                <c:pt idx="177">
                  <c:v>#N/A</c:v>
                </c:pt>
                <c:pt idx="178">
                  <c:v>0.0</c:v>
                </c:pt>
                <c:pt idx="180">
                  <c:v>#N/A</c:v>
                </c:pt>
                <c:pt idx="181">
                  <c:v>0.0</c:v>
                </c:pt>
                <c:pt idx="183">
                  <c:v>#N/A</c:v>
                </c:pt>
                <c:pt idx="184">
                  <c:v>0.0</c:v>
                </c:pt>
                <c:pt idx="186">
                  <c:v>#N/A</c:v>
                </c:pt>
                <c:pt idx="187">
                  <c:v>0.0</c:v>
                </c:pt>
                <c:pt idx="189">
                  <c:v>#N/A</c:v>
                </c:pt>
                <c:pt idx="190">
                  <c:v>0.0</c:v>
                </c:pt>
                <c:pt idx="192">
                  <c:v>#N/A</c:v>
                </c:pt>
                <c:pt idx="193">
                  <c:v>0.0</c:v>
                </c:pt>
                <c:pt idx="195">
                  <c:v>#N/A</c:v>
                </c:pt>
                <c:pt idx="196">
                  <c:v>0.0</c:v>
                </c:pt>
                <c:pt idx="198">
                  <c:v>#N/A</c:v>
                </c:pt>
                <c:pt idx="199">
                  <c:v>0.0</c:v>
                </c:pt>
                <c:pt idx="201">
                  <c:v>#N/A</c:v>
                </c:pt>
                <c:pt idx="202">
                  <c:v>0.0</c:v>
                </c:pt>
                <c:pt idx="204">
                  <c:v>#N/A</c:v>
                </c:pt>
                <c:pt idx="205">
                  <c:v>0.0</c:v>
                </c:pt>
                <c:pt idx="207">
                  <c:v>#N/A</c:v>
                </c:pt>
                <c:pt idx="208">
                  <c:v>0.0</c:v>
                </c:pt>
                <c:pt idx="210">
                  <c:v>#N/A</c:v>
                </c:pt>
                <c:pt idx="211">
                  <c:v>0.0</c:v>
                </c:pt>
                <c:pt idx="213">
                  <c:v>#N/A</c:v>
                </c:pt>
                <c:pt idx="214">
                  <c:v>0.0</c:v>
                </c:pt>
                <c:pt idx="216">
                  <c:v>#N/A</c:v>
                </c:pt>
                <c:pt idx="217">
                  <c:v>0.0</c:v>
                </c:pt>
                <c:pt idx="219">
                  <c:v>#N/A</c:v>
                </c:pt>
                <c:pt idx="220">
                  <c:v>0.0</c:v>
                </c:pt>
                <c:pt idx="222">
                  <c:v>#N/A</c:v>
                </c:pt>
                <c:pt idx="223">
                  <c:v>0.0</c:v>
                </c:pt>
                <c:pt idx="225">
                  <c:v>#N/A</c:v>
                </c:pt>
                <c:pt idx="226">
                  <c:v>0.0</c:v>
                </c:pt>
                <c:pt idx="228">
                  <c:v>#N/A</c:v>
                </c:pt>
                <c:pt idx="229">
                  <c:v>0.0</c:v>
                </c:pt>
                <c:pt idx="231">
                  <c:v>#N/A</c:v>
                </c:pt>
                <c:pt idx="232">
                  <c:v>0.0</c:v>
                </c:pt>
                <c:pt idx="234">
                  <c:v>#N/A</c:v>
                </c:pt>
                <c:pt idx="235">
                  <c:v>0.0</c:v>
                </c:pt>
                <c:pt idx="237">
                  <c:v>#N/A</c:v>
                </c:pt>
                <c:pt idx="238">
                  <c:v>0.0</c:v>
                </c:pt>
                <c:pt idx="240">
                  <c:v>#N/A</c:v>
                </c:pt>
                <c:pt idx="241">
                  <c:v>0.0</c:v>
                </c:pt>
                <c:pt idx="243">
                  <c:v>#N/A</c:v>
                </c:pt>
                <c:pt idx="244">
                  <c:v>0.0</c:v>
                </c:pt>
                <c:pt idx="246">
                  <c:v>#N/A</c:v>
                </c:pt>
                <c:pt idx="247">
                  <c:v>0.0</c:v>
                </c:pt>
                <c:pt idx="249">
                  <c:v>#N/A</c:v>
                </c:pt>
                <c:pt idx="250">
                  <c:v>0.0</c:v>
                </c:pt>
                <c:pt idx="252">
                  <c:v>#N/A</c:v>
                </c:pt>
                <c:pt idx="253">
                  <c:v>0.0</c:v>
                </c:pt>
                <c:pt idx="255">
                  <c:v>#N/A</c:v>
                </c:pt>
                <c:pt idx="256">
                  <c:v>0.0</c:v>
                </c:pt>
                <c:pt idx="258">
                  <c:v>#N/A</c:v>
                </c:pt>
                <c:pt idx="259">
                  <c:v>0.0</c:v>
                </c:pt>
                <c:pt idx="261">
                  <c:v>#N/A</c:v>
                </c:pt>
                <c:pt idx="262">
                  <c:v>0.0</c:v>
                </c:pt>
                <c:pt idx="264">
                  <c:v>#N/A</c:v>
                </c:pt>
                <c:pt idx="265">
                  <c:v>0.0</c:v>
                </c:pt>
                <c:pt idx="267">
                  <c:v>#N/A</c:v>
                </c:pt>
                <c:pt idx="268">
                  <c:v>0.0</c:v>
                </c:pt>
                <c:pt idx="270">
                  <c:v>#N/A</c:v>
                </c:pt>
                <c:pt idx="271">
                  <c:v>0.0</c:v>
                </c:pt>
                <c:pt idx="273">
                  <c:v>#N/A</c:v>
                </c:pt>
                <c:pt idx="274">
                  <c:v>0.0</c:v>
                </c:pt>
                <c:pt idx="276">
                  <c:v>#N/A</c:v>
                </c:pt>
                <c:pt idx="277">
                  <c:v>0.0</c:v>
                </c:pt>
                <c:pt idx="279">
                  <c:v>#N/A</c:v>
                </c:pt>
                <c:pt idx="280">
                  <c:v>0.0</c:v>
                </c:pt>
                <c:pt idx="282">
                  <c:v>#N/A</c:v>
                </c:pt>
                <c:pt idx="283">
                  <c:v>0.0</c:v>
                </c:pt>
                <c:pt idx="285">
                  <c:v>#N/A</c:v>
                </c:pt>
                <c:pt idx="286">
                  <c:v>0.0</c:v>
                </c:pt>
                <c:pt idx="288">
                  <c:v>#N/A</c:v>
                </c:pt>
                <c:pt idx="289">
                  <c:v>0.0</c:v>
                </c:pt>
                <c:pt idx="291">
                  <c:v>#N/A</c:v>
                </c:pt>
                <c:pt idx="292">
                  <c:v>0.0</c:v>
                </c:pt>
                <c:pt idx="294">
                  <c:v>#N/A</c:v>
                </c:pt>
                <c:pt idx="295">
                  <c:v>0.0</c:v>
                </c:pt>
                <c:pt idx="297">
                  <c:v>#N/A</c:v>
                </c:pt>
                <c:pt idx="298">
                  <c:v>0.0</c:v>
                </c:pt>
                <c:pt idx="300">
                  <c:v>#N/A</c:v>
                </c:pt>
                <c:pt idx="301">
                  <c:v>0.0</c:v>
                </c:pt>
                <c:pt idx="303">
                  <c:v>#N/A</c:v>
                </c:pt>
                <c:pt idx="304">
                  <c:v>0.0</c:v>
                </c:pt>
                <c:pt idx="306">
                  <c:v>#N/A</c:v>
                </c:pt>
                <c:pt idx="307">
                  <c:v>0.0</c:v>
                </c:pt>
                <c:pt idx="309">
                  <c:v>#N/A</c:v>
                </c:pt>
                <c:pt idx="310">
                  <c:v>0.0</c:v>
                </c:pt>
                <c:pt idx="312">
                  <c:v>#N/A</c:v>
                </c:pt>
                <c:pt idx="313">
                  <c:v>0.0</c:v>
                </c:pt>
                <c:pt idx="315">
                  <c:v>#N/A</c:v>
                </c:pt>
                <c:pt idx="316">
                  <c:v>0.0</c:v>
                </c:pt>
                <c:pt idx="318">
                  <c:v>#N/A</c:v>
                </c:pt>
                <c:pt idx="319">
                  <c:v>0.0</c:v>
                </c:pt>
                <c:pt idx="321">
                  <c:v>#N/A</c:v>
                </c:pt>
                <c:pt idx="322">
                  <c:v>0.0</c:v>
                </c:pt>
                <c:pt idx="324">
                  <c:v>#N/A</c:v>
                </c:pt>
                <c:pt idx="325">
                  <c:v>0.0</c:v>
                </c:pt>
                <c:pt idx="327">
                  <c:v>#N/A</c:v>
                </c:pt>
                <c:pt idx="328">
                  <c:v>0.0</c:v>
                </c:pt>
                <c:pt idx="330">
                  <c:v>#N/A</c:v>
                </c:pt>
                <c:pt idx="331">
                  <c:v>0.0</c:v>
                </c:pt>
                <c:pt idx="333">
                  <c:v>#N/A</c:v>
                </c:pt>
                <c:pt idx="334">
                  <c:v>0.0</c:v>
                </c:pt>
                <c:pt idx="336">
                  <c:v>#N/A</c:v>
                </c:pt>
                <c:pt idx="337">
                  <c:v>0.0</c:v>
                </c:pt>
                <c:pt idx="339">
                  <c:v>#N/A</c:v>
                </c:pt>
                <c:pt idx="340">
                  <c:v>0.0</c:v>
                </c:pt>
                <c:pt idx="342">
                  <c:v>#N/A</c:v>
                </c:pt>
                <c:pt idx="343">
                  <c:v>0.0</c:v>
                </c:pt>
                <c:pt idx="345">
                  <c:v>#N/A</c:v>
                </c:pt>
                <c:pt idx="346">
                  <c:v>0.0</c:v>
                </c:pt>
                <c:pt idx="348">
                  <c:v>#N/A</c:v>
                </c:pt>
                <c:pt idx="349">
                  <c:v>0.0</c:v>
                </c:pt>
                <c:pt idx="351">
                  <c:v>#N/A</c:v>
                </c:pt>
                <c:pt idx="352">
                  <c:v>0.0</c:v>
                </c:pt>
                <c:pt idx="354">
                  <c:v>#N/A</c:v>
                </c:pt>
                <c:pt idx="355">
                  <c:v>0.0</c:v>
                </c:pt>
                <c:pt idx="357">
                  <c:v>#N/A</c:v>
                </c:pt>
                <c:pt idx="358">
                  <c:v>0.0</c:v>
                </c:pt>
                <c:pt idx="360">
                  <c:v>#N/A</c:v>
                </c:pt>
                <c:pt idx="361">
                  <c:v>0.0</c:v>
                </c:pt>
                <c:pt idx="363">
                  <c:v>#N/A</c:v>
                </c:pt>
                <c:pt idx="364">
                  <c:v>0.0</c:v>
                </c:pt>
                <c:pt idx="366">
                  <c:v>#N/A</c:v>
                </c:pt>
                <c:pt idx="367">
                  <c:v>0.0</c:v>
                </c:pt>
                <c:pt idx="369">
                  <c:v>#N/A</c:v>
                </c:pt>
                <c:pt idx="370">
                  <c:v>0.0</c:v>
                </c:pt>
                <c:pt idx="372">
                  <c:v>#N/A</c:v>
                </c:pt>
                <c:pt idx="373">
                  <c:v>0.0</c:v>
                </c:pt>
                <c:pt idx="375">
                  <c:v>#N/A</c:v>
                </c:pt>
                <c:pt idx="376">
                  <c:v>0.0</c:v>
                </c:pt>
              </c:numCache>
            </c:numRef>
          </c:yVal>
          <c:smooth val="0"/>
        </c:ser>
        <c:ser>
          <c:idx val="26"/>
          <c:order val="5"/>
          <c:tx>
            <c:strRef>
              <c:f>'Spring 2012'!$R$123</c:f>
              <c:strCache>
                <c:ptCount val="1"/>
                <c:pt idx="0">
                  <c:v>Spring 2012 Dune Area Fill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2012'!$S$124:$S$500</c:f>
              <c:numCache>
                <c:formatCode>0.00</c:formatCode>
                <c:ptCount val="377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0.150000000000001</c:v>
                </c:pt>
                <c:pt idx="109">
                  <c:v>-2.617999999999993</c:v>
                </c:pt>
                <c:pt idx="111">
                  <c:v>0.300000000000001</c:v>
                </c:pt>
                <c:pt idx="112">
                  <c:v>-2.467999999999992</c:v>
                </c:pt>
                <c:pt idx="114">
                  <c:v>0.450000000000001</c:v>
                </c:pt>
                <c:pt idx="115">
                  <c:v>-2.317999999999992</c:v>
                </c:pt>
                <c:pt idx="117">
                  <c:v>0.600000000000001</c:v>
                </c:pt>
                <c:pt idx="118">
                  <c:v>-2.167999999999993</c:v>
                </c:pt>
                <c:pt idx="120">
                  <c:v>0.750000000000001</c:v>
                </c:pt>
                <c:pt idx="121">
                  <c:v>-2.017999999999993</c:v>
                </c:pt>
                <c:pt idx="123">
                  <c:v>0.900000000000001</c:v>
                </c:pt>
                <c:pt idx="124">
                  <c:v>-1.867999999999992</c:v>
                </c:pt>
                <c:pt idx="126">
                  <c:v>1.050000000000001</c:v>
                </c:pt>
                <c:pt idx="127">
                  <c:v>-1.717999999999992</c:v>
                </c:pt>
                <c:pt idx="129">
                  <c:v>1.200000000000001</c:v>
                </c:pt>
                <c:pt idx="130">
                  <c:v>-1.56799999999999</c:v>
                </c:pt>
                <c:pt idx="132">
                  <c:v>1.350000000000001</c:v>
                </c:pt>
                <c:pt idx="133">
                  <c:v>-1.417999999999989</c:v>
                </c:pt>
                <c:pt idx="135">
                  <c:v>1.500000000000001</c:v>
                </c:pt>
                <c:pt idx="136">
                  <c:v>-1.26799999999999</c:v>
                </c:pt>
                <c:pt idx="138">
                  <c:v>1.650000000000001</c:v>
                </c:pt>
                <c:pt idx="139">
                  <c:v>-1.117999999999991</c:v>
                </c:pt>
                <c:pt idx="141">
                  <c:v>1.800000000000001</c:v>
                </c:pt>
                <c:pt idx="142">
                  <c:v>-0.967999999999991</c:v>
                </c:pt>
                <c:pt idx="144">
                  <c:v>1.950000000000001</c:v>
                </c:pt>
                <c:pt idx="145">
                  <c:v>-0.817999999999991</c:v>
                </c:pt>
                <c:pt idx="147">
                  <c:v>2.100000000000001</c:v>
                </c:pt>
                <c:pt idx="148">
                  <c:v>-0.667999999999991</c:v>
                </c:pt>
                <c:pt idx="150">
                  <c:v>2.25</c:v>
                </c:pt>
                <c:pt idx="151">
                  <c:v>-0.517999999999991</c:v>
                </c:pt>
                <c:pt idx="153">
                  <c:v>2.4</c:v>
                </c:pt>
                <c:pt idx="154">
                  <c:v>-0.367999999999991</c:v>
                </c:pt>
                <c:pt idx="156">
                  <c:v>2.55</c:v>
                </c:pt>
                <c:pt idx="157">
                  <c:v>-0.217999999999991</c:v>
                </c:pt>
                <c:pt idx="159">
                  <c:v>2.7</c:v>
                </c:pt>
                <c:pt idx="160">
                  <c:v>-0.0679999999999914</c:v>
                </c:pt>
                <c:pt idx="162">
                  <c:v>2.85</c:v>
                </c:pt>
                <c:pt idx="163">
                  <c:v>2.111310166837085</c:v>
                </c:pt>
                <c:pt idx="165">
                  <c:v>3.0</c:v>
                </c:pt>
                <c:pt idx="166">
                  <c:v>2.27029436659812</c:v>
                </c:pt>
                <c:pt idx="168">
                  <c:v>3.15</c:v>
                </c:pt>
                <c:pt idx="169">
                  <c:v>2.429278566359155</c:v>
                </c:pt>
                <c:pt idx="171">
                  <c:v>3.3</c:v>
                </c:pt>
                <c:pt idx="172">
                  <c:v>2.58826276612019</c:v>
                </c:pt>
                <c:pt idx="174">
                  <c:v>3.45</c:v>
                </c:pt>
                <c:pt idx="175">
                  <c:v>2.747246965881226</c:v>
                </c:pt>
                <c:pt idx="177">
                  <c:v>3.599999999999999</c:v>
                </c:pt>
                <c:pt idx="178">
                  <c:v>2.90623116564226</c:v>
                </c:pt>
                <c:pt idx="180">
                  <c:v>3.75</c:v>
                </c:pt>
                <c:pt idx="181">
                  <c:v>3.065215365403296</c:v>
                </c:pt>
                <c:pt idx="183">
                  <c:v>3.899999999999999</c:v>
                </c:pt>
                <c:pt idx="184">
                  <c:v>3.224199565164331</c:v>
                </c:pt>
                <c:pt idx="186">
                  <c:v>4.05</c:v>
                </c:pt>
                <c:pt idx="187">
                  <c:v>3.383183764925366</c:v>
                </c:pt>
                <c:pt idx="189">
                  <c:v>4.2</c:v>
                </c:pt>
                <c:pt idx="190">
                  <c:v>3.5421679646864</c:v>
                </c:pt>
                <c:pt idx="192">
                  <c:v>4.35</c:v>
                </c:pt>
                <c:pt idx="193">
                  <c:v>3.701152164447437</c:v>
                </c:pt>
                <c:pt idx="195">
                  <c:v>4.500000000000001</c:v>
                </c:pt>
                <c:pt idx="196">
                  <c:v>3.860136364208471</c:v>
                </c:pt>
                <c:pt idx="198">
                  <c:v>4.649999999999998</c:v>
                </c:pt>
                <c:pt idx="199">
                  <c:v>4.019120563969508</c:v>
                </c:pt>
                <c:pt idx="201">
                  <c:v>4.800000000000002</c:v>
                </c:pt>
                <c:pt idx="202">
                  <c:v>4.17810476373054</c:v>
                </c:pt>
                <c:pt idx="204">
                  <c:v>4.950000000000002</c:v>
                </c:pt>
                <c:pt idx="205">
                  <c:v>4.337088963491579</c:v>
                </c:pt>
                <c:pt idx="207">
                  <c:v>5.100000000000001</c:v>
                </c:pt>
                <c:pt idx="208">
                  <c:v>4.49607316325262</c:v>
                </c:pt>
                <c:pt idx="210">
                  <c:v>5.250000000000003</c:v>
                </c:pt>
                <c:pt idx="211">
                  <c:v>4.655057363013649</c:v>
                </c:pt>
                <c:pt idx="213">
                  <c:v>5.400000000000003</c:v>
                </c:pt>
                <c:pt idx="214">
                  <c:v>4.814041562774684</c:v>
                </c:pt>
                <c:pt idx="216">
                  <c:v>5.550000000000002</c:v>
                </c:pt>
                <c:pt idx="217">
                  <c:v>4.973025762535722</c:v>
                </c:pt>
                <c:pt idx="219">
                  <c:v>5.700000000000004</c:v>
                </c:pt>
                <c:pt idx="220">
                  <c:v>5.132009962296745</c:v>
                </c:pt>
                <c:pt idx="222">
                  <c:v>5.850000000000004</c:v>
                </c:pt>
                <c:pt idx="223">
                  <c:v>5.290994162057784</c:v>
                </c:pt>
                <c:pt idx="225">
                  <c:v>6.000000000000004</c:v>
                </c:pt>
                <c:pt idx="226">
                  <c:v>5.449978361818827</c:v>
                </c:pt>
                <c:pt idx="228">
                  <c:v>6.150000000000005</c:v>
                </c:pt>
                <c:pt idx="229">
                  <c:v>5.608962561579864</c:v>
                </c:pt>
                <c:pt idx="231">
                  <c:v>6.300000000000005</c:v>
                </c:pt>
                <c:pt idx="232">
                  <c:v>5.767946761340894</c:v>
                </c:pt>
                <c:pt idx="234">
                  <c:v>6.450000000000006</c:v>
                </c:pt>
                <c:pt idx="235">
                  <c:v>5.926930961101934</c:v>
                </c:pt>
                <c:pt idx="237">
                  <c:v>6.600000000000006</c:v>
                </c:pt>
                <c:pt idx="238">
                  <c:v>6.085915160862966</c:v>
                </c:pt>
                <c:pt idx="240">
                  <c:v>6.750000000000006</c:v>
                </c:pt>
                <c:pt idx="241">
                  <c:v>6.244899360624006</c:v>
                </c:pt>
                <c:pt idx="243">
                  <c:v>6.900000000000007</c:v>
                </c:pt>
                <c:pt idx="244">
                  <c:v>6.403883560385037</c:v>
                </c:pt>
                <c:pt idx="246">
                  <c:v>7.050000000000007</c:v>
                </c:pt>
                <c:pt idx="247">
                  <c:v>6.562867760146077</c:v>
                </c:pt>
                <c:pt idx="249">
                  <c:v>7.200000000000007</c:v>
                </c:pt>
                <c:pt idx="250">
                  <c:v>6.721851959907108</c:v>
                </c:pt>
                <c:pt idx="252">
                  <c:v>7.350000000000008</c:v>
                </c:pt>
                <c:pt idx="253">
                  <c:v>6.879938396504463</c:v>
                </c:pt>
                <c:pt idx="255">
                  <c:v>7.500000000000008</c:v>
                </c:pt>
                <c:pt idx="256">
                  <c:v>7.029276491690051</c:v>
                </c:pt>
                <c:pt idx="258">
                  <c:v>7.650000000000006</c:v>
                </c:pt>
                <c:pt idx="259">
                  <c:v>7.178614586875637</c:v>
                </c:pt>
                <c:pt idx="261">
                  <c:v>7.800000000000009</c:v>
                </c:pt>
                <c:pt idx="262">
                  <c:v>7.327952682061229</c:v>
                </c:pt>
                <c:pt idx="264">
                  <c:v>7.95000000000001</c:v>
                </c:pt>
                <c:pt idx="265">
                  <c:v>7.477290777246822</c:v>
                </c:pt>
                <c:pt idx="267">
                  <c:v>8.100000000000008</c:v>
                </c:pt>
                <c:pt idx="268">
                  <c:v>7.626628872432406</c:v>
                </c:pt>
                <c:pt idx="270">
                  <c:v>8.25000000000001</c:v>
                </c:pt>
                <c:pt idx="271">
                  <c:v>7.775966967617985</c:v>
                </c:pt>
                <c:pt idx="273">
                  <c:v>8.40000000000001</c:v>
                </c:pt>
                <c:pt idx="274">
                  <c:v>7.925305062803589</c:v>
                </c:pt>
                <c:pt idx="276">
                  <c:v>8.55000000000001</c:v>
                </c:pt>
                <c:pt idx="277">
                  <c:v>8.074643157989177</c:v>
                </c:pt>
                <c:pt idx="279">
                  <c:v>8.70000000000001</c:v>
                </c:pt>
                <c:pt idx="280">
                  <c:v>8.223981253174768</c:v>
                </c:pt>
                <c:pt idx="282">
                  <c:v>8.85000000000001</c:v>
                </c:pt>
                <c:pt idx="283">
                  <c:v>8.373319348360356</c:v>
                </c:pt>
                <c:pt idx="285">
                  <c:v>9.00000000000001</c:v>
                </c:pt>
                <c:pt idx="286">
                  <c:v>8.52265744354595</c:v>
                </c:pt>
                <c:pt idx="288">
                  <c:v>9.150000000000012</c:v>
                </c:pt>
                <c:pt idx="289">
                  <c:v>8.671995538731535</c:v>
                </c:pt>
                <c:pt idx="291">
                  <c:v>9.300000000000014</c:v>
                </c:pt>
                <c:pt idx="292">
                  <c:v>8.821333633917121</c:v>
                </c:pt>
                <c:pt idx="294">
                  <c:v>9.45000000000002</c:v>
                </c:pt>
                <c:pt idx="295">
                  <c:v>8.970671729102715</c:v>
                </c:pt>
                <c:pt idx="297">
                  <c:v>9.600000000000011</c:v>
                </c:pt>
                <c:pt idx="298">
                  <c:v>9.120009824288306</c:v>
                </c:pt>
                <c:pt idx="300">
                  <c:v>9.750000000000012</c:v>
                </c:pt>
                <c:pt idx="301">
                  <c:v>9.269347919473894</c:v>
                </c:pt>
                <c:pt idx="303">
                  <c:v>9.900000000000012</c:v>
                </c:pt>
                <c:pt idx="304">
                  <c:v>9.41868601465949</c:v>
                </c:pt>
                <c:pt idx="306">
                  <c:v>10.05000000000001</c:v>
                </c:pt>
                <c:pt idx="307">
                  <c:v>9.568024109845073</c:v>
                </c:pt>
                <c:pt idx="309">
                  <c:v>10.20000000000001</c:v>
                </c:pt>
                <c:pt idx="310">
                  <c:v>9.717362205030648</c:v>
                </c:pt>
                <c:pt idx="312">
                  <c:v>10.35000000000002</c:v>
                </c:pt>
                <c:pt idx="313">
                  <c:v>9.866700300216256</c:v>
                </c:pt>
                <c:pt idx="315">
                  <c:v>10.50000000000001</c:v>
                </c:pt>
                <c:pt idx="316">
                  <c:v>10.01603839540185</c:v>
                </c:pt>
                <c:pt idx="318">
                  <c:v>10.65000000000002</c:v>
                </c:pt>
                <c:pt idx="319">
                  <c:v>10.16537649058743</c:v>
                </c:pt>
                <c:pt idx="321">
                  <c:v>10.80000000000002</c:v>
                </c:pt>
                <c:pt idx="322">
                  <c:v>10.31471458577302</c:v>
                </c:pt>
                <c:pt idx="324">
                  <c:v>10.95000000000002</c:v>
                </c:pt>
                <c:pt idx="325">
                  <c:v>10.46405268095861</c:v>
                </c:pt>
                <c:pt idx="327">
                  <c:v>11.10000000000002</c:v>
                </c:pt>
                <c:pt idx="328">
                  <c:v>10.6133907761442</c:v>
                </c:pt>
                <c:pt idx="330">
                  <c:v>11.25000000000002</c:v>
                </c:pt>
                <c:pt idx="331">
                  <c:v>10.7627288713298</c:v>
                </c:pt>
                <c:pt idx="333">
                  <c:v>11.40000000000002</c:v>
                </c:pt>
                <c:pt idx="334">
                  <c:v>10.91206696651538</c:v>
                </c:pt>
                <c:pt idx="336">
                  <c:v>11.55000000000002</c:v>
                </c:pt>
                <c:pt idx="337">
                  <c:v>11.06140506170097</c:v>
                </c:pt>
                <c:pt idx="339">
                  <c:v>11.70000000000002</c:v>
                </c:pt>
                <c:pt idx="340">
                  <c:v>11.21074315688656</c:v>
                </c:pt>
                <c:pt idx="342">
                  <c:v>11.85000000000002</c:v>
                </c:pt>
                <c:pt idx="343">
                  <c:v>11.36008125207215</c:v>
                </c:pt>
                <c:pt idx="345">
                  <c:v>12.00000000000002</c:v>
                </c:pt>
                <c:pt idx="346">
                  <c:v>11.50941934725774</c:v>
                </c:pt>
                <c:pt idx="348">
                  <c:v>12.15000000000002</c:v>
                </c:pt>
                <c:pt idx="349">
                  <c:v>11.65875744244333</c:v>
                </c:pt>
                <c:pt idx="351">
                  <c:v>12.30000000000002</c:v>
                </c:pt>
                <c:pt idx="352">
                  <c:v>11.80809553762892</c:v>
                </c:pt>
                <c:pt idx="354">
                  <c:v>12.45000000000002</c:v>
                </c:pt>
                <c:pt idx="355">
                  <c:v>11.95743363281451</c:v>
                </c:pt>
                <c:pt idx="357">
                  <c:v>12.60000000000002</c:v>
                </c:pt>
                <c:pt idx="358">
                  <c:v>12.1067717280001</c:v>
                </c:pt>
                <c:pt idx="360">
                  <c:v>12.75000000000002</c:v>
                </c:pt>
                <c:pt idx="361">
                  <c:v>12.2561098231857</c:v>
                </c:pt>
                <c:pt idx="363">
                  <c:v>12.90000000000002</c:v>
                </c:pt>
                <c:pt idx="364">
                  <c:v>12.40544791837128</c:v>
                </c:pt>
                <c:pt idx="366">
                  <c:v>13.05000000000002</c:v>
                </c:pt>
                <c:pt idx="367">
                  <c:v>12.55478601355687</c:v>
                </c:pt>
                <c:pt idx="369">
                  <c:v>13.20000000000002</c:v>
                </c:pt>
                <c:pt idx="370">
                  <c:v>12.70412410874246</c:v>
                </c:pt>
                <c:pt idx="372">
                  <c:v>13.35000000000002</c:v>
                </c:pt>
                <c:pt idx="373">
                  <c:v>12.85346220392805</c:v>
                </c:pt>
                <c:pt idx="375">
                  <c:v>13.50000000000002</c:v>
                </c:pt>
                <c:pt idx="376">
                  <c:v>13.00280029911364</c:v>
                </c:pt>
              </c:numCache>
            </c:numRef>
          </c:xVal>
          <c:yVal>
            <c:numRef>
              <c:f>'Spring 2012'!$T$124:$T$500</c:f>
              <c:numCache>
                <c:formatCode>0.00</c:formatCode>
                <c:ptCount val="377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#N/A</c:v>
                </c:pt>
                <c:pt idx="109">
                  <c:v>#N/A</c:v>
                </c:pt>
                <c:pt idx="111">
                  <c:v>#N/A</c:v>
                </c:pt>
                <c:pt idx="112">
                  <c:v>#N/A</c:v>
                </c:pt>
                <c:pt idx="114">
                  <c:v>#N/A</c:v>
                </c:pt>
                <c:pt idx="115">
                  <c:v>#N/A</c:v>
                </c:pt>
                <c:pt idx="117">
                  <c:v>#N/A</c:v>
                </c:pt>
                <c:pt idx="118">
                  <c:v>#N/A</c:v>
                </c:pt>
                <c:pt idx="120">
                  <c:v>#N/A</c:v>
                </c:pt>
                <c:pt idx="121">
                  <c:v>#N/A</c:v>
                </c:pt>
                <c:pt idx="123">
                  <c:v>#N/A</c:v>
                </c:pt>
                <c:pt idx="124">
                  <c:v>#N/A</c:v>
                </c:pt>
                <c:pt idx="126">
                  <c:v>#N/A</c:v>
                </c:pt>
                <c:pt idx="127">
                  <c:v>#N/A</c:v>
                </c:pt>
                <c:pt idx="129">
                  <c:v>#N/A</c:v>
                </c:pt>
                <c:pt idx="130">
                  <c:v>#N/A</c:v>
                </c:pt>
                <c:pt idx="132">
                  <c:v>#N/A</c:v>
                </c:pt>
                <c:pt idx="133">
                  <c:v>#N/A</c:v>
                </c:pt>
                <c:pt idx="135">
                  <c:v>#N/A</c:v>
                </c:pt>
                <c:pt idx="136">
                  <c:v>#N/A</c:v>
                </c:pt>
                <c:pt idx="138">
                  <c:v>#N/A</c:v>
                </c:pt>
                <c:pt idx="139">
                  <c:v>#N/A</c:v>
                </c:pt>
                <c:pt idx="141">
                  <c:v>#N/A</c:v>
                </c:pt>
                <c:pt idx="142">
                  <c:v>#N/A</c:v>
                </c:pt>
                <c:pt idx="144">
                  <c:v>#N/A</c:v>
                </c:pt>
                <c:pt idx="145">
                  <c:v>#N/A</c:v>
                </c:pt>
                <c:pt idx="147">
                  <c:v>#N/A</c:v>
                </c:pt>
                <c:pt idx="148">
                  <c:v>#N/A</c:v>
                </c:pt>
                <c:pt idx="150">
                  <c:v>#N/A</c:v>
                </c:pt>
                <c:pt idx="151">
                  <c:v>#N/A</c:v>
                </c:pt>
                <c:pt idx="153">
                  <c:v>#N/A</c:v>
                </c:pt>
                <c:pt idx="154">
                  <c:v>#N/A</c:v>
                </c:pt>
                <c:pt idx="156">
                  <c:v>#N/A</c:v>
                </c:pt>
                <c:pt idx="157">
                  <c:v>#N/A</c:v>
                </c:pt>
                <c:pt idx="159">
                  <c:v>#N/A</c:v>
                </c:pt>
                <c:pt idx="160">
                  <c:v>#N/A</c:v>
                </c:pt>
                <c:pt idx="162">
                  <c:v>#N/A</c:v>
                </c:pt>
                <c:pt idx="163">
                  <c:v>#N/A</c:v>
                </c:pt>
                <c:pt idx="165">
                  <c:v>#N/A</c:v>
                </c:pt>
                <c:pt idx="166">
                  <c:v>#N/A</c:v>
                </c:pt>
                <c:pt idx="168">
                  <c:v>#N/A</c:v>
                </c:pt>
                <c:pt idx="169">
                  <c:v>#N/A</c:v>
                </c:pt>
                <c:pt idx="171">
                  <c:v>#N/A</c:v>
                </c:pt>
                <c:pt idx="172">
                  <c:v>#N/A</c:v>
                </c:pt>
                <c:pt idx="174">
                  <c:v>#N/A</c:v>
                </c:pt>
                <c:pt idx="175">
                  <c:v>#N/A</c:v>
                </c:pt>
                <c:pt idx="177">
                  <c:v>#N/A</c:v>
                </c:pt>
                <c:pt idx="178">
                  <c:v>#N/A</c:v>
                </c:pt>
                <c:pt idx="180">
                  <c:v>#N/A</c:v>
                </c:pt>
                <c:pt idx="181">
                  <c:v>#N/A</c:v>
                </c:pt>
                <c:pt idx="183">
                  <c:v>#N/A</c:v>
                </c:pt>
                <c:pt idx="184">
                  <c:v>#N/A</c:v>
                </c:pt>
                <c:pt idx="186">
                  <c:v>#N/A</c:v>
                </c:pt>
                <c:pt idx="187">
                  <c:v>#N/A</c:v>
                </c:pt>
                <c:pt idx="189">
                  <c:v>#N/A</c:v>
                </c:pt>
                <c:pt idx="190">
                  <c:v>#N/A</c:v>
                </c:pt>
                <c:pt idx="192">
                  <c:v>#N/A</c:v>
                </c:pt>
                <c:pt idx="193">
                  <c:v>#N/A</c:v>
                </c:pt>
                <c:pt idx="195">
                  <c:v>#N/A</c:v>
                </c:pt>
                <c:pt idx="196">
                  <c:v>#N/A</c:v>
                </c:pt>
                <c:pt idx="198">
                  <c:v>#N/A</c:v>
                </c:pt>
                <c:pt idx="199">
                  <c:v>#N/A</c:v>
                </c:pt>
                <c:pt idx="201">
                  <c:v>#N/A</c:v>
                </c:pt>
                <c:pt idx="202">
                  <c:v>#N/A</c:v>
                </c:pt>
                <c:pt idx="204">
                  <c:v>#N/A</c:v>
                </c:pt>
                <c:pt idx="205">
                  <c:v>#N/A</c:v>
                </c:pt>
                <c:pt idx="207">
                  <c:v>#N/A</c:v>
                </c:pt>
                <c:pt idx="208">
                  <c:v>#N/A</c:v>
                </c:pt>
                <c:pt idx="210">
                  <c:v>#N/A</c:v>
                </c:pt>
                <c:pt idx="211">
                  <c:v>#N/A</c:v>
                </c:pt>
                <c:pt idx="213">
                  <c:v>#N/A</c:v>
                </c:pt>
                <c:pt idx="214">
                  <c:v>#N/A</c:v>
                </c:pt>
                <c:pt idx="216">
                  <c:v>#N/A</c:v>
                </c:pt>
                <c:pt idx="217">
                  <c:v>#N/A</c:v>
                </c:pt>
                <c:pt idx="219">
                  <c:v>#N/A</c:v>
                </c:pt>
                <c:pt idx="220">
                  <c:v>#N/A</c:v>
                </c:pt>
                <c:pt idx="222">
                  <c:v>#N/A</c:v>
                </c:pt>
                <c:pt idx="223">
                  <c:v>#N/A</c:v>
                </c:pt>
                <c:pt idx="225">
                  <c:v>#N/A</c:v>
                </c:pt>
                <c:pt idx="226">
                  <c:v>#N/A</c:v>
                </c:pt>
                <c:pt idx="228">
                  <c:v>#N/A</c:v>
                </c:pt>
                <c:pt idx="229">
                  <c:v>#N/A</c:v>
                </c:pt>
                <c:pt idx="231">
                  <c:v>#N/A</c:v>
                </c:pt>
                <c:pt idx="232">
                  <c:v>#N/A</c:v>
                </c:pt>
                <c:pt idx="234">
                  <c:v>#N/A</c:v>
                </c:pt>
                <c:pt idx="235">
                  <c:v>#N/A</c:v>
                </c:pt>
                <c:pt idx="237">
                  <c:v>#N/A</c:v>
                </c:pt>
                <c:pt idx="238">
                  <c:v>#N/A</c:v>
                </c:pt>
                <c:pt idx="240">
                  <c:v>#N/A</c:v>
                </c:pt>
                <c:pt idx="241">
                  <c:v>#N/A</c:v>
                </c:pt>
                <c:pt idx="243">
                  <c:v>#N/A</c:v>
                </c:pt>
                <c:pt idx="244">
                  <c:v>#N/A</c:v>
                </c:pt>
                <c:pt idx="246">
                  <c:v>#N/A</c:v>
                </c:pt>
                <c:pt idx="247">
                  <c:v>#N/A</c:v>
                </c:pt>
                <c:pt idx="249">
                  <c:v>#N/A</c:v>
                </c:pt>
                <c:pt idx="250">
                  <c:v>#N/A</c:v>
                </c:pt>
                <c:pt idx="252">
                  <c:v>#N/A</c:v>
                </c:pt>
                <c:pt idx="253">
                  <c:v>#N/A</c:v>
                </c:pt>
                <c:pt idx="255">
                  <c:v>#N/A</c:v>
                </c:pt>
                <c:pt idx="256">
                  <c:v>#N/A</c:v>
                </c:pt>
                <c:pt idx="258">
                  <c:v>#N/A</c:v>
                </c:pt>
                <c:pt idx="259">
                  <c:v>#N/A</c:v>
                </c:pt>
                <c:pt idx="261">
                  <c:v>#N/A</c:v>
                </c:pt>
                <c:pt idx="262">
                  <c:v>#N/A</c:v>
                </c:pt>
                <c:pt idx="264">
                  <c:v>#N/A</c:v>
                </c:pt>
                <c:pt idx="265">
                  <c:v>#N/A</c:v>
                </c:pt>
                <c:pt idx="267">
                  <c:v>#N/A</c:v>
                </c:pt>
                <c:pt idx="268">
                  <c:v>#N/A</c:v>
                </c:pt>
                <c:pt idx="270">
                  <c:v>#N/A</c:v>
                </c:pt>
                <c:pt idx="271">
                  <c:v>#N/A</c:v>
                </c:pt>
                <c:pt idx="273">
                  <c:v>#N/A</c:v>
                </c:pt>
                <c:pt idx="274">
                  <c:v>#N/A</c:v>
                </c:pt>
                <c:pt idx="276">
                  <c:v>#N/A</c:v>
                </c:pt>
                <c:pt idx="277">
                  <c:v>#N/A</c:v>
                </c:pt>
                <c:pt idx="279">
                  <c:v>#N/A</c:v>
                </c:pt>
                <c:pt idx="280">
                  <c:v>#N/A</c:v>
                </c:pt>
                <c:pt idx="282">
                  <c:v>#N/A</c:v>
                </c:pt>
                <c:pt idx="283">
                  <c:v>#N/A</c:v>
                </c:pt>
                <c:pt idx="285">
                  <c:v>#N/A</c:v>
                </c:pt>
                <c:pt idx="286">
                  <c:v>#N/A</c:v>
                </c:pt>
                <c:pt idx="288">
                  <c:v>#N/A</c:v>
                </c:pt>
                <c:pt idx="289">
                  <c:v>#N/A</c:v>
                </c:pt>
                <c:pt idx="291">
                  <c:v>#N/A</c:v>
                </c:pt>
                <c:pt idx="292">
                  <c:v>#N/A</c:v>
                </c:pt>
                <c:pt idx="294">
                  <c:v>#N/A</c:v>
                </c:pt>
                <c:pt idx="295">
                  <c:v>#N/A</c:v>
                </c:pt>
                <c:pt idx="297">
                  <c:v>#N/A</c:v>
                </c:pt>
                <c:pt idx="298">
                  <c:v>#N/A</c:v>
                </c:pt>
                <c:pt idx="300">
                  <c:v>#N/A</c:v>
                </c:pt>
                <c:pt idx="301">
                  <c:v>#N/A</c:v>
                </c:pt>
                <c:pt idx="303">
                  <c:v>#N/A</c:v>
                </c:pt>
                <c:pt idx="304">
                  <c:v>#N/A</c:v>
                </c:pt>
                <c:pt idx="306">
                  <c:v>#N/A</c:v>
                </c:pt>
                <c:pt idx="307">
                  <c:v>#N/A</c:v>
                </c:pt>
                <c:pt idx="309">
                  <c:v>#N/A</c:v>
                </c:pt>
                <c:pt idx="310">
                  <c:v>#N/A</c:v>
                </c:pt>
                <c:pt idx="312">
                  <c:v>#N/A</c:v>
                </c:pt>
                <c:pt idx="313">
                  <c:v>#N/A</c:v>
                </c:pt>
                <c:pt idx="315">
                  <c:v>#N/A</c:v>
                </c:pt>
                <c:pt idx="316">
                  <c:v>#N/A</c:v>
                </c:pt>
                <c:pt idx="318">
                  <c:v>#N/A</c:v>
                </c:pt>
                <c:pt idx="319">
                  <c:v>#N/A</c:v>
                </c:pt>
                <c:pt idx="321">
                  <c:v>#N/A</c:v>
                </c:pt>
                <c:pt idx="322">
                  <c:v>#N/A</c:v>
                </c:pt>
                <c:pt idx="324">
                  <c:v>#N/A</c:v>
                </c:pt>
                <c:pt idx="325">
                  <c:v>#N/A</c:v>
                </c:pt>
                <c:pt idx="327">
                  <c:v>#N/A</c:v>
                </c:pt>
                <c:pt idx="328">
                  <c:v>#N/A</c:v>
                </c:pt>
                <c:pt idx="330">
                  <c:v>#N/A</c:v>
                </c:pt>
                <c:pt idx="331">
                  <c:v>#N/A</c:v>
                </c:pt>
                <c:pt idx="333">
                  <c:v>#N/A</c:v>
                </c:pt>
                <c:pt idx="334">
                  <c:v>#N/A</c:v>
                </c:pt>
                <c:pt idx="336">
                  <c:v>#N/A</c:v>
                </c:pt>
                <c:pt idx="337">
                  <c:v>#N/A</c:v>
                </c:pt>
                <c:pt idx="339">
                  <c:v>#N/A</c:v>
                </c:pt>
                <c:pt idx="340">
                  <c:v>#N/A</c:v>
                </c:pt>
                <c:pt idx="342">
                  <c:v>#N/A</c:v>
                </c:pt>
                <c:pt idx="343">
                  <c:v>#N/A</c:v>
                </c:pt>
                <c:pt idx="345">
                  <c:v>#N/A</c:v>
                </c:pt>
                <c:pt idx="346">
                  <c:v>#N/A</c:v>
                </c:pt>
                <c:pt idx="348">
                  <c:v>#N/A</c:v>
                </c:pt>
                <c:pt idx="349">
                  <c:v>#N/A</c:v>
                </c:pt>
                <c:pt idx="351">
                  <c:v>#N/A</c:v>
                </c:pt>
                <c:pt idx="352">
                  <c:v>#N/A</c:v>
                </c:pt>
                <c:pt idx="354">
                  <c:v>#N/A</c:v>
                </c:pt>
                <c:pt idx="355">
                  <c:v>#N/A</c:v>
                </c:pt>
                <c:pt idx="357">
                  <c:v>#N/A</c:v>
                </c:pt>
                <c:pt idx="358">
                  <c:v>#N/A</c:v>
                </c:pt>
                <c:pt idx="360">
                  <c:v>#N/A</c:v>
                </c:pt>
                <c:pt idx="361">
                  <c:v>#N/A</c:v>
                </c:pt>
                <c:pt idx="363">
                  <c:v>#N/A</c:v>
                </c:pt>
                <c:pt idx="364">
                  <c:v>#N/A</c:v>
                </c:pt>
                <c:pt idx="366">
                  <c:v>#N/A</c:v>
                </c:pt>
                <c:pt idx="367">
                  <c:v>#N/A</c:v>
                </c:pt>
                <c:pt idx="369">
                  <c:v>#N/A</c:v>
                </c:pt>
                <c:pt idx="370">
                  <c:v>#N/A</c:v>
                </c:pt>
                <c:pt idx="372">
                  <c:v>#N/A</c:v>
                </c:pt>
                <c:pt idx="373">
                  <c:v>#N/A</c:v>
                </c:pt>
                <c:pt idx="375">
                  <c:v>#N/A</c:v>
                </c:pt>
                <c:pt idx="376">
                  <c:v>#N/A</c:v>
                </c:pt>
              </c:numCache>
            </c:numRef>
          </c:yVal>
          <c:smooth val="0"/>
        </c:ser>
        <c:ser>
          <c:idx val="14"/>
          <c:order val="6"/>
          <c:tx>
            <c:strRef>
              <c:f>'Post Sandy'!$R$123</c:f>
              <c:strCache>
                <c:ptCount val="1"/>
                <c:pt idx="0">
                  <c:v>Post Sandy Dune Area Fill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'Post Sandy'!$S$124:$S$500</c:f>
              <c:numCache>
                <c:formatCode>0.00</c:formatCode>
                <c:ptCount val="377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10.0</c:v>
                </c:pt>
                <c:pt idx="109">
                  <c:v>9.436380881058803</c:v>
                </c:pt>
                <c:pt idx="111">
                  <c:v>20.0</c:v>
                </c:pt>
                <c:pt idx="112">
                  <c:v>19.28781755431038</c:v>
                </c:pt>
                <c:pt idx="114">
                  <c:v>30.0</c:v>
                </c:pt>
                <c:pt idx="115">
                  <c:v>27.60451561506589</c:v>
                </c:pt>
                <c:pt idx="117">
                  <c:v>40.0</c:v>
                </c:pt>
                <c:pt idx="118">
                  <c:v>37.4232533219344</c:v>
                </c:pt>
                <c:pt idx="120">
                  <c:v>50.0</c:v>
                </c:pt>
                <c:pt idx="121">
                  <c:v>47.79124121859578</c:v>
                </c:pt>
                <c:pt idx="123">
                  <c:v>60.0</c:v>
                </c:pt>
                <c:pt idx="124">
                  <c:v>59.10852310737425</c:v>
                </c:pt>
                <c:pt idx="126">
                  <c:v>70.0</c:v>
                </c:pt>
                <c:pt idx="127">
                  <c:v>69.48005240445177</c:v>
                </c:pt>
                <c:pt idx="129">
                  <c:v>80.0</c:v>
                </c:pt>
                <c:pt idx="130">
                  <c:v>80.0</c:v>
                </c:pt>
                <c:pt idx="132">
                  <c:v>90.0</c:v>
                </c:pt>
                <c:pt idx="133">
                  <c:v>90.0</c:v>
                </c:pt>
                <c:pt idx="135">
                  <c:v>100.0</c:v>
                </c:pt>
                <c:pt idx="136">
                  <c:v>100.0</c:v>
                </c:pt>
                <c:pt idx="138">
                  <c:v>110.0</c:v>
                </c:pt>
                <c:pt idx="139">
                  <c:v>110.0</c:v>
                </c:pt>
                <c:pt idx="141">
                  <c:v>120.0</c:v>
                </c:pt>
                <c:pt idx="142">
                  <c:v>120.0</c:v>
                </c:pt>
                <c:pt idx="144">
                  <c:v>130.0</c:v>
                </c:pt>
                <c:pt idx="145">
                  <c:v>130.0</c:v>
                </c:pt>
                <c:pt idx="147">
                  <c:v>140.0</c:v>
                </c:pt>
                <c:pt idx="148">
                  <c:v>140.0</c:v>
                </c:pt>
                <c:pt idx="150">
                  <c:v>150.0</c:v>
                </c:pt>
                <c:pt idx="151">
                  <c:v>150.0</c:v>
                </c:pt>
                <c:pt idx="153">
                  <c:v>160.0</c:v>
                </c:pt>
                <c:pt idx="154">
                  <c:v>160.0</c:v>
                </c:pt>
                <c:pt idx="156">
                  <c:v>170.0</c:v>
                </c:pt>
                <c:pt idx="157">
                  <c:v>170.0</c:v>
                </c:pt>
                <c:pt idx="159">
                  <c:v>180.0</c:v>
                </c:pt>
                <c:pt idx="160">
                  <c:v>180.0</c:v>
                </c:pt>
                <c:pt idx="162">
                  <c:v>190.0</c:v>
                </c:pt>
                <c:pt idx="163">
                  <c:v>190.0</c:v>
                </c:pt>
                <c:pt idx="165">
                  <c:v>200.0</c:v>
                </c:pt>
                <c:pt idx="166">
                  <c:v>200.0</c:v>
                </c:pt>
                <c:pt idx="168">
                  <c:v>210.0</c:v>
                </c:pt>
                <c:pt idx="169">
                  <c:v>210.0</c:v>
                </c:pt>
                <c:pt idx="171">
                  <c:v>220.0</c:v>
                </c:pt>
                <c:pt idx="172">
                  <c:v>220.0</c:v>
                </c:pt>
                <c:pt idx="174">
                  <c:v>230.0</c:v>
                </c:pt>
                <c:pt idx="175">
                  <c:v>230.0</c:v>
                </c:pt>
                <c:pt idx="177">
                  <c:v>240.0</c:v>
                </c:pt>
                <c:pt idx="178">
                  <c:v>240.0</c:v>
                </c:pt>
                <c:pt idx="180">
                  <c:v>250.0</c:v>
                </c:pt>
                <c:pt idx="181">
                  <c:v>250.0</c:v>
                </c:pt>
                <c:pt idx="183">
                  <c:v>260.0</c:v>
                </c:pt>
                <c:pt idx="184">
                  <c:v>260.0</c:v>
                </c:pt>
                <c:pt idx="186">
                  <c:v>270.0</c:v>
                </c:pt>
                <c:pt idx="187">
                  <c:v>270.0</c:v>
                </c:pt>
                <c:pt idx="189">
                  <c:v>280.0</c:v>
                </c:pt>
                <c:pt idx="190">
                  <c:v>280.0</c:v>
                </c:pt>
                <c:pt idx="192">
                  <c:v>290.0</c:v>
                </c:pt>
                <c:pt idx="193">
                  <c:v>290.0</c:v>
                </c:pt>
                <c:pt idx="195">
                  <c:v>300.0</c:v>
                </c:pt>
                <c:pt idx="196">
                  <c:v>300.0</c:v>
                </c:pt>
                <c:pt idx="198">
                  <c:v>310.0</c:v>
                </c:pt>
                <c:pt idx="199">
                  <c:v>310.0</c:v>
                </c:pt>
                <c:pt idx="201">
                  <c:v>320.0</c:v>
                </c:pt>
                <c:pt idx="202">
                  <c:v>320.0</c:v>
                </c:pt>
                <c:pt idx="204">
                  <c:v>330.0</c:v>
                </c:pt>
                <c:pt idx="205">
                  <c:v>330.0</c:v>
                </c:pt>
                <c:pt idx="207">
                  <c:v>340.0</c:v>
                </c:pt>
                <c:pt idx="208">
                  <c:v>340.0</c:v>
                </c:pt>
                <c:pt idx="210">
                  <c:v>350.0</c:v>
                </c:pt>
                <c:pt idx="211">
                  <c:v>350.0</c:v>
                </c:pt>
                <c:pt idx="213">
                  <c:v>360.0</c:v>
                </c:pt>
                <c:pt idx="214">
                  <c:v>360.0</c:v>
                </c:pt>
                <c:pt idx="216">
                  <c:v>370.0</c:v>
                </c:pt>
                <c:pt idx="217">
                  <c:v>370.0</c:v>
                </c:pt>
                <c:pt idx="219">
                  <c:v>380.0</c:v>
                </c:pt>
                <c:pt idx="220">
                  <c:v>380.0</c:v>
                </c:pt>
                <c:pt idx="222">
                  <c:v>390.0</c:v>
                </c:pt>
                <c:pt idx="223">
                  <c:v>390.0</c:v>
                </c:pt>
                <c:pt idx="225">
                  <c:v>400.0</c:v>
                </c:pt>
                <c:pt idx="226">
                  <c:v>400.0</c:v>
                </c:pt>
                <c:pt idx="228">
                  <c:v>410.0</c:v>
                </c:pt>
                <c:pt idx="229">
                  <c:v>410.0</c:v>
                </c:pt>
                <c:pt idx="231">
                  <c:v>420.0</c:v>
                </c:pt>
                <c:pt idx="232">
                  <c:v>420.0</c:v>
                </c:pt>
                <c:pt idx="234">
                  <c:v>430.0</c:v>
                </c:pt>
                <c:pt idx="235">
                  <c:v>430.0</c:v>
                </c:pt>
                <c:pt idx="237">
                  <c:v>440.0</c:v>
                </c:pt>
                <c:pt idx="238">
                  <c:v>440.0</c:v>
                </c:pt>
                <c:pt idx="240">
                  <c:v>450.0</c:v>
                </c:pt>
                <c:pt idx="241">
                  <c:v>450.0</c:v>
                </c:pt>
                <c:pt idx="243">
                  <c:v>460.0</c:v>
                </c:pt>
                <c:pt idx="244">
                  <c:v>460.0</c:v>
                </c:pt>
                <c:pt idx="246">
                  <c:v>470.0</c:v>
                </c:pt>
                <c:pt idx="247">
                  <c:v>470.0</c:v>
                </c:pt>
                <c:pt idx="249">
                  <c:v>480.0</c:v>
                </c:pt>
                <c:pt idx="250">
                  <c:v>480.0</c:v>
                </c:pt>
                <c:pt idx="252">
                  <c:v>490.0</c:v>
                </c:pt>
                <c:pt idx="253">
                  <c:v>490.0</c:v>
                </c:pt>
                <c:pt idx="255">
                  <c:v>500.0</c:v>
                </c:pt>
                <c:pt idx="256">
                  <c:v>500.0</c:v>
                </c:pt>
                <c:pt idx="258">
                  <c:v>510.0</c:v>
                </c:pt>
                <c:pt idx="259">
                  <c:v>510.0</c:v>
                </c:pt>
                <c:pt idx="261">
                  <c:v>520.0</c:v>
                </c:pt>
                <c:pt idx="262">
                  <c:v>520.0</c:v>
                </c:pt>
                <c:pt idx="264">
                  <c:v>530.0</c:v>
                </c:pt>
                <c:pt idx="265">
                  <c:v>530.0</c:v>
                </c:pt>
                <c:pt idx="267">
                  <c:v>540.0</c:v>
                </c:pt>
                <c:pt idx="268">
                  <c:v>540.0</c:v>
                </c:pt>
                <c:pt idx="270">
                  <c:v>550.0</c:v>
                </c:pt>
                <c:pt idx="271">
                  <c:v>550.0</c:v>
                </c:pt>
                <c:pt idx="273">
                  <c:v>560.0</c:v>
                </c:pt>
                <c:pt idx="274">
                  <c:v>560.0</c:v>
                </c:pt>
                <c:pt idx="276">
                  <c:v>570.0</c:v>
                </c:pt>
                <c:pt idx="277">
                  <c:v>570.0</c:v>
                </c:pt>
                <c:pt idx="279">
                  <c:v>580.0</c:v>
                </c:pt>
                <c:pt idx="280">
                  <c:v>580.0</c:v>
                </c:pt>
                <c:pt idx="282">
                  <c:v>590.0</c:v>
                </c:pt>
                <c:pt idx="283">
                  <c:v>590.0</c:v>
                </c:pt>
                <c:pt idx="285">
                  <c:v>600.0</c:v>
                </c:pt>
                <c:pt idx="286">
                  <c:v>600.0</c:v>
                </c:pt>
                <c:pt idx="288">
                  <c:v>610.0</c:v>
                </c:pt>
                <c:pt idx="289">
                  <c:v>610.0</c:v>
                </c:pt>
                <c:pt idx="291">
                  <c:v>620.0</c:v>
                </c:pt>
                <c:pt idx="292">
                  <c:v>620.0</c:v>
                </c:pt>
                <c:pt idx="294">
                  <c:v>630.0</c:v>
                </c:pt>
                <c:pt idx="295">
                  <c:v>630.0</c:v>
                </c:pt>
                <c:pt idx="297">
                  <c:v>640.0</c:v>
                </c:pt>
                <c:pt idx="298">
                  <c:v>640.0</c:v>
                </c:pt>
                <c:pt idx="300">
                  <c:v>650.0</c:v>
                </c:pt>
                <c:pt idx="301">
                  <c:v>650.0</c:v>
                </c:pt>
                <c:pt idx="303">
                  <c:v>660.0</c:v>
                </c:pt>
                <c:pt idx="304">
                  <c:v>660.0</c:v>
                </c:pt>
                <c:pt idx="306">
                  <c:v>670.0</c:v>
                </c:pt>
                <c:pt idx="307">
                  <c:v>670.0</c:v>
                </c:pt>
                <c:pt idx="309">
                  <c:v>680.0</c:v>
                </c:pt>
                <c:pt idx="310">
                  <c:v>680.0</c:v>
                </c:pt>
                <c:pt idx="312">
                  <c:v>690.0</c:v>
                </c:pt>
                <c:pt idx="313">
                  <c:v>690.0</c:v>
                </c:pt>
                <c:pt idx="315">
                  <c:v>700.0</c:v>
                </c:pt>
                <c:pt idx="316">
                  <c:v>700.0</c:v>
                </c:pt>
                <c:pt idx="318">
                  <c:v>710.0</c:v>
                </c:pt>
                <c:pt idx="319">
                  <c:v>710.0</c:v>
                </c:pt>
                <c:pt idx="321">
                  <c:v>720.0</c:v>
                </c:pt>
                <c:pt idx="322">
                  <c:v>720.0</c:v>
                </c:pt>
                <c:pt idx="324">
                  <c:v>730.0</c:v>
                </c:pt>
                <c:pt idx="325">
                  <c:v>730.0</c:v>
                </c:pt>
                <c:pt idx="327">
                  <c:v>740.0</c:v>
                </c:pt>
                <c:pt idx="328">
                  <c:v>740.0</c:v>
                </c:pt>
                <c:pt idx="330">
                  <c:v>750.0</c:v>
                </c:pt>
                <c:pt idx="331">
                  <c:v>750.0</c:v>
                </c:pt>
                <c:pt idx="333">
                  <c:v>760.0</c:v>
                </c:pt>
                <c:pt idx="334">
                  <c:v>760.0</c:v>
                </c:pt>
                <c:pt idx="336">
                  <c:v>770.0</c:v>
                </c:pt>
                <c:pt idx="337">
                  <c:v>770.0</c:v>
                </c:pt>
                <c:pt idx="339">
                  <c:v>780.0</c:v>
                </c:pt>
                <c:pt idx="340">
                  <c:v>780.0</c:v>
                </c:pt>
                <c:pt idx="342">
                  <c:v>790.0</c:v>
                </c:pt>
                <c:pt idx="343">
                  <c:v>790.0</c:v>
                </c:pt>
                <c:pt idx="345">
                  <c:v>800.0</c:v>
                </c:pt>
                <c:pt idx="346">
                  <c:v>800.0</c:v>
                </c:pt>
                <c:pt idx="348">
                  <c:v>810.0</c:v>
                </c:pt>
                <c:pt idx="349">
                  <c:v>810.0</c:v>
                </c:pt>
                <c:pt idx="351">
                  <c:v>820.0</c:v>
                </c:pt>
                <c:pt idx="352">
                  <c:v>820.0</c:v>
                </c:pt>
                <c:pt idx="354">
                  <c:v>830.0</c:v>
                </c:pt>
                <c:pt idx="355">
                  <c:v>830.0</c:v>
                </c:pt>
                <c:pt idx="357">
                  <c:v>840.0</c:v>
                </c:pt>
                <c:pt idx="358">
                  <c:v>840.0</c:v>
                </c:pt>
                <c:pt idx="360">
                  <c:v>850.0</c:v>
                </c:pt>
                <c:pt idx="361">
                  <c:v>850.0</c:v>
                </c:pt>
                <c:pt idx="363">
                  <c:v>860.0</c:v>
                </c:pt>
                <c:pt idx="364">
                  <c:v>860.0</c:v>
                </c:pt>
                <c:pt idx="366">
                  <c:v>870.0</c:v>
                </c:pt>
                <c:pt idx="367">
                  <c:v>870.0</c:v>
                </c:pt>
                <c:pt idx="369">
                  <c:v>880.0</c:v>
                </c:pt>
                <c:pt idx="370">
                  <c:v>880.0</c:v>
                </c:pt>
                <c:pt idx="372">
                  <c:v>890.0</c:v>
                </c:pt>
                <c:pt idx="373">
                  <c:v>890.0</c:v>
                </c:pt>
                <c:pt idx="375">
                  <c:v>900.0</c:v>
                </c:pt>
                <c:pt idx="376">
                  <c:v>900.0</c:v>
                </c:pt>
              </c:numCache>
            </c:numRef>
          </c:xVal>
          <c:yVal>
            <c:numRef>
              <c:f>'Post Sandy'!$T$124:$T$136</c:f>
              <c:numCache>
                <c:formatCode>0.00</c:formatCode>
                <c:ptCount val="13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</c:numCache>
            </c:numRef>
          </c:yVal>
          <c:smooth val="0"/>
        </c:ser>
        <c:ser>
          <c:idx val="12"/>
          <c:order val="7"/>
          <c:tx>
            <c:strRef>
              <c:f>'Spring 2013'!$R$123</c:f>
              <c:strCache>
                <c:ptCount val="1"/>
                <c:pt idx="0">
                  <c:v>Spring 2013 Dune Area Fill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2013'!$S$124:$S$500</c:f>
              <c:numCache>
                <c:formatCode>0.00</c:formatCode>
                <c:ptCount val="377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6.0</c:v>
                </c:pt>
                <c:pt idx="109">
                  <c:v>4.742708980967553</c:v>
                </c:pt>
                <c:pt idx="111">
                  <c:v>12.0</c:v>
                </c:pt>
                <c:pt idx="112">
                  <c:v>11.41241701699284</c:v>
                </c:pt>
                <c:pt idx="114">
                  <c:v>18.0</c:v>
                </c:pt>
                <c:pt idx="115">
                  <c:v>17.63245200383427</c:v>
                </c:pt>
                <c:pt idx="117">
                  <c:v>24.0</c:v>
                </c:pt>
                <c:pt idx="118">
                  <c:v>23.9079127076083</c:v>
                </c:pt>
                <c:pt idx="120">
                  <c:v>30.0</c:v>
                </c:pt>
                <c:pt idx="121">
                  <c:v>29.24638968841218</c:v>
                </c:pt>
                <c:pt idx="123">
                  <c:v>36.0</c:v>
                </c:pt>
                <c:pt idx="124">
                  <c:v>33.92923690893805</c:v>
                </c:pt>
                <c:pt idx="126">
                  <c:v>42.0</c:v>
                </c:pt>
                <c:pt idx="127">
                  <c:v>39.5983332396858</c:v>
                </c:pt>
                <c:pt idx="129">
                  <c:v>48.0</c:v>
                </c:pt>
                <c:pt idx="130">
                  <c:v>45.70054068564983</c:v>
                </c:pt>
                <c:pt idx="132">
                  <c:v>54.0</c:v>
                </c:pt>
                <c:pt idx="133">
                  <c:v>52.02964281642537</c:v>
                </c:pt>
                <c:pt idx="135">
                  <c:v>60.0</c:v>
                </c:pt>
                <c:pt idx="136">
                  <c:v>58.7052322039858</c:v>
                </c:pt>
                <c:pt idx="138">
                  <c:v>66.0</c:v>
                </c:pt>
                <c:pt idx="139">
                  <c:v>65.18216312180384</c:v>
                </c:pt>
                <c:pt idx="141">
                  <c:v>72.0</c:v>
                </c:pt>
                <c:pt idx="142">
                  <c:v>71.22683714201004</c:v>
                </c:pt>
                <c:pt idx="144">
                  <c:v>78.0</c:v>
                </c:pt>
                <c:pt idx="145">
                  <c:v>77.90843362702654</c:v>
                </c:pt>
                <c:pt idx="147">
                  <c:v>84.0</c:v>
                </c:pt>
                <c:pt idx="148">
                  <c:v>84.0</c:v>
                </c:pt>
                <c:pt idx="150">
                  <c:v>90.0</c:v>
                </c:pt>
                <c:pt idx="151">
                  <c:v>90.0</c:v>
                </c:pt>
                <c:pt idx="153">
                  <c:v>96.0</c:v>
                </c:pt>
                <c:pt idx="154">
                  <c:v>96.0</c:v>
                </c:pt>
                <c:pt idx="156">
                  <c:v>102.0</c:v>
                </c:pt>
                <c:pt idx="157">
                  <c:v>102.0</c:v>
                </c:pt>
                <c:pt idx="159">
                  <c:v>108.0</c:v>
                </c:pt>
                <c:pt idx="160">
                  <c:v>108.0</c:v>
                </c:pt>
                <c:pt idx="162">
                  <c:v>114.0</c:v>
                </c:pt>
                <c:pt idx="163">
                  <c:v>114.0</c:v>
                </c:pt>
                <c:pt idx="165">
                  <c:v>120.0</c:v>
                </c:pt>
                <c:pt idx="166">
                  <c:v>120.0</c:v>
                </c:pt>
                <c:pt idx="168">
                  <c:v>126.0</c:v>
                </c:pt>
                <c:pt idx="169">
                  <c:v>126.0</c:v>
                </c:pt>
                <c:pt idx="171">
                  <c:v>132.0</c:v>
                </c:pt>
                <c:pt idx="172">
                  <c:v>132.0</c:v>
                </c:pt>
                <c:pt idx="174">
                  <c:v>138.0</c:v>
                </c:pt>
                <c:pt idx="175">
                  <c:v>138.0</c:v>
                </c:pt>
                <c:pt idx="177">
                  <c:v>144.0</c:v>
                </c:pt>
                <c:pt idx="178">
                  <c:v>144.0</c:v>
                </c:pt>
                <c:pt idx="180">
                  <c:v>150.0</c:v>
                </c:pt>
                <c:pt idx="181">
                  <c:v>150.0</c:v>
                </c:pt>
                <c:pt idx="183">
                  <c:v>156.0</c:v>
                </c:pt>
                <c:pt idx="184">
                  <c:v>156.0</c:v>
                </c:pt>
                <c:pt idx="186">
                  <c:v>162.0</c:v>
                </c:pt>
                <c:pt idx="187">
                  <c:v>162.0</c:v>
                </c:pt>
                <c:pt idx="189">
                  <c:v>168.0</c:v>
                </c:pt>
                <c:pt idx="190">
                  <c:v>168.0</c:v>
                </c:pt>
                <c:pt idx="192">
                  <c:v>174.0</c:v>
                </c:pt>
                <c:pt idx="193">
                  <c:v>174.0</c:v>
                </c:pt>
                <c:pt idx="195">
                  <c:v>180.0</c:v>
                </c:pt>
                <c:pt idx="196">
                  <c:v>180.0</c:v>
                </c:pt>
                <c:pt idx="198">
                  <c:v>186.0</c:v>
                </c:pt>
                <c:pt idx="199">
                  <c:v>186.0</c:v>
                </c:pt>
                <c:pt idx="201">
                  <c:v>192.0</c:v>
                </c:pt>
                <c:pt idx="202">
                  <c:v>192.0</c:v>
                </c:pt>
                <c:pt idx="204">
                  <c:v>198.0</c:v>
                </c:pt>
                <c:pt idx="205">
                  <c:v>198.0</c:v>
                </c:pt>
                <c:pt idx="207">
                  <c:v>204.0</c:v>
                </c:pt>
                <c:pt idx="208">
                  <c:v>204.0</c:v>
                </c:pt>
                <c:pt idx="210">
                  <c:v>210.0</c:v>
                </c:pt>
                <c:pt idx="211">
                  <c:v>210.0</c:v>
                </c:pt>
                <c:pt idx="213">
                  <c:v>216.0</c:v>
                </c:pt>
                <c:pt idx="214">
                  <c:v>216.0</c:v>
                </c:pt>
                <c:pt idx="216">
                  <c:v>222.0</c:v>
                </c:pt>
                <c:pt idx="217">
                  <c:v>222.0</c:v>
                </c:pt>
                <c:pt idx="219">
                  <c:v>228.0</c:v>
                </c:pt>
                <c:pt idx="220">
                  <c:v>228.0</c:v>
                </c:pt>
                <c:pt idx="222">
                  <c:v>234.0</c:v>
                </c:pt>
                <c:pt idx="223">
                  <c:v>234.0</c:v>
                </c:pt>
                <c:pt idx="225">
                  <c:v>240.0</c:v>
                </c:pt>
                <c:pt idx="226">
                  <c:v>240.0</c:v>
                </c:pt>
                <c:pt idx="228">
                  <c:v>246.0</c:v>
                </c:pt>
                <c:pt idx="229">
                  <c:v>246.0</c:v>
                </c:pt>
                <c:pt idx="231">
                  <c:v>252.0</c:v>
                </c:pt>
                <c:pt idx="232">
                  <c:v>252.0</c:v>
                </c:pt>
                <c:pt idx="234">
                  <c:v>258.0</c:v>
                </c:pt>
                <c:pt idx="235">
                  <c:v>258.0</c:v>
                </c:pt>
                <c:pt idx="237">
                  <c:v>264.0</c:v>
                </c:pt>
                <c:pt idx="238">
                  <c:v>264.0</c:v>
                </c:pt>
                <c:pt idx="240">
                  <c:v>270.0</c:v>
                </c:pt>
                <c:pt idx="241">
                  <c:v>270.0</c:v>
                </c:pt>
                <c:pt idx="243">
                  <c:v>276.0</c:v>
                </c:pt>
                <c:pt idx="244">
                  <c:v>276.0</c:v>
                </c:pt>
                <c:pt idx="246">
                  <c:v>282.0</c:v>
                </c:pt>
                <c:pt idx="247">
                  <c:v>282.0</c:v>
                </c:pt>
                <c:pt idx="249">
                  <c:v>288.0</c:v>
                </c:pt>
                <c:pt idx="250">
                  <c:v>288.0</c:v>
                </c:pt>
                <c:pt idx="252">
                  <c:v>294.0</c:v>
                </c:pt>
                <c:pt idx="253">
                  <c:v>294.0</c:v>
                </c:pt>
                <c:pt idx="255">
                  <c:v>300.0</c:v>
                </c:pt>
                <c:pt idx="256">
                  <c:v>300.0</c:v>
                </c:pt>
                <c:pt idx="258">
                  <c:v>306.0</c:v>
                </c:pt>
                <c:pt idx="259">
                  <c:v>306.0</c:v>
                </c:pt>
                <c:pt idx="261">
                  <c:v>312.0</c:v>
                </c:pt>
                <c:pt idx="262">
                  <c:v>312.0</c:v>
                </c:pt>
                <c:pt idx="264">
                  <c:v>318.0</c:v>
                </c:pt>
                <c:pt idx="265">
                  <c:v>318.0</c:v>
                </c:pt>
                <c:pt idx="267">
                  <c:v>324.0</c:v>
                </c:pt>
                <c:pt idx="268">
                  <c:v>324.0</c:v>
                </c:pt>
                <c:pt idx="270">
                  <c:v>330.0</c:v>
                </c:pt>
                <c:pt idx="271">
                  <c:v>330.0</c:v>
                </c:pt>
                <c:pt idx="273">
                  <c:v>336.0</c:v>
                </c:pt>
                <c:pt idx="274">
                  <c:v>336.0</c:v>
                </c:pt>
                <c:pt idx="276">
                  <c:v>342.0</c:v>
                </c:pt>
                <c:pt idx="277">
                  <c:v>342.0</c:v>
                </c:pt>
                <c:pt idx="279">
                  <c:v>348.0</c:v>
                </c:pt>
                <c:pt idx="280">
                  <c:v>348.0</c:v>
                </c:pt>
                <c:pt idx="282">
                  <c:v>354.0</c:v>
                </c:pt>
                <c:pt idx="283">
                  <c:v>354.0</c:v>
                </c:pt>
                <c:pt idx="285">
                  <c:v>360.0</c:v>
                </c:pt>
                <c:pt idx="286">
                  <c:v>360.0</c:v>
                </c:pt>
                <c:pt idx="288">
                  <c:v>366.0</c:v>
                </c:pt>
                <c:pt idx="289">
                  <c:v>366.0</c:v>
                </c:pt>
                <c:pt idx="291">
                  <c:v>372.0</c:v>
                </c:pt>
                <c:pt idx="292">
                  <c:v>372.0</c:v>
                </c:pt>
                <c:pt idx="294">
                  <c:v>378.0</c:v>
                </c:pt>
                <c:pt idx="295">
                  <c:v>378.0</c:v>
                </c:pt>
                <c:pt idx="297">
                  <c:v>384.0</c:v>
                </c:pt>
                <c:pt idx="298">
                  <c:v>384.0</c:v>
                </c:pt>
                <c:pt idx="300">
                  <c:v>390.0</c:v>
                </c:pt>
                <c:pt idx="301">
                  <c:v>390.0</c:v>
                </c:pt>
                <c:pt idx="303">
                  <c:v>396.0</c:v>
                </c:pt>
                <c:pt idx="304">
                  <c:v>396.0</c:v>
                </c:pt>
                <c:pt idx="306">
                  <c:v>402.0</c:v>
                </c:pt>
                <c:pt idx="307">
                  <c:v>402.0</c:v>
                </c:pt>
                <c:pt idx="309">
                  <c:v>408.0</c:v>
                </c:pt>
                <c:pt idx="310">
                  <c:v>408.0</c:v>
                </c:pt>
                <c:pt idx="312">
                  <c:v>414.0</c:v>
                </c:pt>
                <c:pt idx="313">
                  <c:v>414.0</c:v>
                </c:pt>
                <c:pt idx="315">
                  <c:v>420.0</c:v>
                </c:pt>
                <c:pt idx="316">
                  <c:v>420.0</c:v>
                </c:pt>
                <c:pt idx="318">
                  <c:v>426.0</c:v>
                </c:pt>
                <c:pt idx="319">
                  <c:v>426.0</c:v>
                </c:pt>
                <c:pt idx="321">
                  <c:v>432.0</c:v>
                </c:pt>
                <c:pt idx="322">
                  <c:v>432.0</c:v>
                </c:pt>
                <c:pt idx="324">
                  <c:v>438.0</c:v>
                </c:pt>
                <c:pt idx="325">
                  <c:v>438.0</c:v>
                </c:pt>
                <c:pt idx="327">
                  <c:v>444.0</c:v>
                </c:pt>
                <c:pt idx="328">
                  <c:v>444.0</c:v>
                </c:pt>
                <c:pt idx="330">
                  <c:v>450.0</c:v>
                </c:pt>
                <c:pt idx="331">
                  <c:v>450.0</c:v>
                </c:pt>
                <c:pt idx="333">
                  <c:v>456.0</c:v>
                </c:pt>
                <c:pt idx="334">
                  <c:v>456.0</c:v>
                </c:pt>
                <c:pt idx="336">
                  <c:v>462.0</c:v>
                </c:pt>
                <c:pt idx="337">
                  <c:v>462.0</c:v>
                </c:pt>
                <c:pt idx="339">
                  <c:v>468.0</c:v>
                </c:pt>
                <c:pt idx="340">
                  <c:v>468.0</c:v>
                </c:pt>
                <c:pt idx="342">
                  <c:v>474.0</c:v>
                </c:pt>
                <c:pt idx="343">
                  <c:v>474.0</c:v>
                </c:pt>
                <c:pt idx="345">
                  <c:v>480.0</c:v>
                </c:pt>
                <c:pt idx="346">
                  <c:v>480.0</c:v>
                </c:pt>
                <c:pt idx="348">
                  <c:v>486.0</c:v>
                </c:pt>
                <c:pt idx="349">
                  <c:v>486.0</c:v>
                </c:pt>
                <c:pt idx="351">
                  <c:v>492.0</c:v>
                </c:pt>
                <c:pt idx="352">
                  <c:v>492.0</c:v>
                </c:pt>
                <c:pt idx="354">
                  <c:v>498.0</c:v>
                </c:pt>
                <c:pt idx="355">
                  <c:v>498.0</c:v>
                </c:pt>
                <c:pt idx="357">
                  <c:v>504.0</c:v>
                </c:pt>
                <c:pt idx="358">
                  <c:v>504.0</c:v>
                </c:pt>
                <c:pt idx="360">
                  <c:v>510.0</c:v>
                </c:pt>
                <c:pt idx="361">
                  <c:v>510.0</c:v>
                </c:pt>
                <c:pt idx="363">
                  <c:v>516.0</c:v>
                </c:pt>
                <c:pt idx="364">
                  <c:v>516.0</c:v>
                </c:pt>
                <c:pt idx="366">
                  <c:v>522.0</c:v>
                </c:pt>
                <c:pt idx="367">
                  <c:v>522.0</c:v>
                </c:pt>
                <c:pt idx="369">
                  <c:v>528.0</c:v>
                </c:pt>
                <c:pt idx="370">
                  <c:v>528.0</c:v>
                </c:pt>
                <c:pt idx="372">
                  <c:v>534.0</c:v>
                </c:pt>
                <c:pt idx="373">
                  <c:v>534.0</c:v>
                </c:pt>
                <c:pt idx="375">
                  <c:v>540.0</c:v>
                </c:pt>
                <c:pt idx="376">
                  <c:v>540.0</c:v>
                </c:pt>
              </c:numCache>
            </c:numRef>
          </c:xVal>
          <c:yVal>
            <c:numRef>
              <c:f>'Spring 2013'!$T$124:$T$2429</c:f>
              <c:numCache>
                <c:formatCode>0.00</c:formatCode>
                <c:ptCount val="2306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#N/A</c:v>
                </c:pt>
                <c:pt idx="109">
                  <c:v>#N/A</c:v>
                </c:pt>
                <c:pt idx="111">
                  <c:v>#N/A</c:v>
                </c:pt>
                <c:pt idx="112">
                  <c:v>#N/A</c:v>
                </c:pt>
                <c:pt idx="114">
                  <c:v>#N/A</c:v>
                </c:pt>
                <c:pt idx="115">
                  <c:v>#N/A</c:v>
                </c:pt>
                <c:pt idx="117">
                  <c:v>#N/A</c:v>
                </c:pt>
                <c:pt idx="118">
                  <c:v>#N/A</c:v>
                </c:pt>
                <c:pt idx="120">
                  <c:v>#N/A</c:v>
                </c:pt>
                <c:pt idx="121">
                  <c:v>#N/A</c:v>
                </c:pt>
                <c:pt idx="123">
                  <c:v>#N/A</c:v>
                </c:pt>
                <c:pt idx="124">
                  <c:v>#N/A</c:v>
                </c:pt>
                <c:pt idx="126">
                  <c:v>#N/A</c:v>
                </c:pt>
                <c:pt idx="127">
                  <c:v>#N/A</c:v>
                </c:pt>
                <c:pt idx="129">
                  <c:v>#N/A</c:v>
                </c:pt>
                <c:pt idx="130">
                  <c:v>#N/A</c:v>
                </c:pt>
                <c:pt idx="132">
                  <c:v>#N/A</c:v>
                </c:pt>
                <c:pt idx="133">
                  <c:v>#N/A</c:v>
                </c:pt>
                <c:pt idx="135">
                  <c:v>#N/A</c:v>
                </c:pt>
                <c:pt idx="136">
                  <c:v>#N/A</c:v>
                </c:pt>
                <c:pt idx="138">
                  <c:v>#N/A</c:v>
                </c:pt>
                <c:pt idx="139">
                  <c:v>#N/A</c:v>
                </c:pt>
                <c:pt idx="141">
                  <c:v>#N/A</c:v>
                </c:pt>
                <c:pt idx="142">
                  <c:v>#N/A</c:v>
                </c:pt>
                <c:pt idx="144">
                  <c:v>#N/A</c:v>
                </c:pt>
                <c:pt idx="145">
                  <c:v>#N/A</c:v>
                </c:pt>
                <c:pt idx="147">
                  <c:v>#N/A</c:v>
                </c:pt>
                <c:pt idx="148">
                  <c:v>#N/A</c:v>
                </c:pt>
                <c:pt idx="150">
                  <c:v>#N/A</c:v>
                </c:pt>
                <c:pt idx="151">
                  <c:v>#N/A</c:v>
                </c:pt>
                <c:pt idx="153">
                  <c:v>#N/A</c:v>
                </c:pt>
                <c:pt idx="154">
                  <c:v>#N/A</c:v>
                </c:pt>
                <c:pt idx="156">
                  <c:v>#N/A</c:v>
                </c:pt>
                <c:pt idx="157">
                  <c:v>#N/A</c:v>
                </c:pt>
                <c:pt idx="159">
                  <c:v>#N/A</c:v>
                </c:pt>
                <c:pt idx="160">
                  <c:v>#N/A</c:v>
                </c:pt>
                <c:pt idx="162">
                  <c:v>#N/A</c:v>
                </c:pt>
                <c:pt idx="163">
                  <c:v>#N/A</c:v>
                </c:pt>
                <c:pt idx="165">
                  <c:v>#N/A</c:v>
                </c:pt>
                <c:pt idx="166">
                  <c:v>#N/A</c:v>
                </c:pt>
                <c:pt idx="168">
                  <c:v>#N/A</c:v>
                </c:pt>
                <c:pt idx="169">
                  <c:v>#N/A</c:v>
                </c:pt>
                <c:pt idx="171">
                  <c:v>#N/A</c:v>
                </c:pt>
                <c:pt idx="172">
                  <c:v>#N/A</c:v>
                </c:pt>
                <c:pt idx="174">
                  <c:v>#N/A</c:v>
                </c:pt>
                <c:pt idx="175">
                  <c:v>#N/A</c:v>
                </c:pt>
                <c:pt idx="177">
                  <c:v>#N/A</c:v>
                </c:pt>
                <c:pt idx="178">
                  <c:v>#N/A</c:v>
                </c:pt>
                <c:pt idx="180">
                  <c:v>#N/A</c:v>
                </c:pt>
                <c:pt idx="181">
                  <c:v>#N/A</c:v>
                </c:pt>
                <c:pt idx="183">
                  <c:v>#N/A</c:v>
                </c:pt>
                <c:pt idx="184">
                  <c:v>#N/A</c:v>
                </c:pt>
                <c:pt idx="186">
                  <c:v>#N/A</c:v>
                </c:pt>
                <c:pt idx="187">
                  <c:v>#N/A</c:v>
                </c:pt>
                <c:pt idx="189">
                  <c:v>#N/A</c:v>
                </c:pt>
                <c:pt idx="190">
                  <c:v>#N/A</c:v>
                </c:pt>
                <c:pt idx="192">
                  <c:v>#N/A</c:v>
                </c:pt>
                <c:pt idx="193">
                  <c:v>#N/A</c:v>
                </c:pt>
                <c:pt idx="195">
                  <c:v>#N/A</c:v>
                </c:pt>
                <c:pt idx="196">
                  <c:v>#N/A</c:v>
                </c:pt>
                <c:pt idx="198">
                  <c:v>#N/A</c:v>
                </c:pt>
                <c:pt idx="199">
                  <c:v>#N/A</c:v>
                </c:pt>
                <c:pt idx="201">
                  <c:v>#N/A</c:v>
                </c:pt>
                <c:pt idx="202">
                  <c:v>#N/A</c:v>
                </c:pt>
                <c:pt idx="204">
                  <c:v>#N/A</c:v>
                </c:pt>
                <c:pt idx="205">
                  <c:v>#N/A</c:v>
                </c:pt>
                <c:pt idx="207">
                  <c:v>#N/A</c:v>
                </c:pt>
                <c:pt idx="208">
                  <c:v>#N/A</c:v>
                </c:pt>
                <c:pt idx="210">
                  <c:v>#N/A</c:v>
                </c:pt>
                <c:pt idx="211">
                  <c:v>#N/A</c:v>
                </c:pt>
                <c:pt idx="213">
                  <c:v>#N/A</c:v>
                </c:pt>
                <c:pt idx="214">
                  <c:v>#N/A</c:v>
                </c:pt>
                <c:pt idx="216">
                  <c:v>#N/A</c:v>
                </c:pt>
                <c:pt idx="217">
                  <c:v>#N/A</c:v>
                </c:pt>
                <c:pt idx="219">
                  <c:v>#N/A</c:v>
                </c:pt>
                <c:pt idx="220">
                  <c:v>#N/A</c:v>
                </c:pt>
                <c:pt idx="222">
                  <c:v>#N/A</c:v>
                </c:pt>
                <c:pt idx="223">
                  <c:v>#N/A</c:v>
                </c:pt>
                <c:pt idx="225">
                  <c:v>#N/A</c:v>
                </c:pt>
                <c:pt idx="226">
                  <c:v>#N/A</c:v>
                </c:pt>
                <c:pt idx="228">
                  <c:v>#N/A</c:v>
                </c:pt>
                <c:pt idx="229">
                  <c:v>#N/A</c:v>
                </c:pt>
                <c:pt idx="231">
                  <c:v>#N/A</c:v>
                </c:pt>
                <c:pt idx="232">
                  <c:v>#N/A</c:v>
                </c:pt>
                <c:pt idx="234">
                  <c:v>#N/A</c:v>
                </c:pt>
                <c:pt idx="235">
                  <c:v>#N/A</c:v>
                </c:pt>
                <c:pt idx="237">
                  <c:v>#N/A</c:v>
                </c:pt>
                <c:pt idx="238">
                  <c:v>#N/A</c:v>
                </c:pt>
                <c:pt idx="240">
                  <c:v>#N/A</c:v>
                </c:pt>
                <c:pt idx="241">
                  <c:v>#N/A</c:v>
                </c:pt>
                <c:pt idx="243">
                  <c:v>#N/A</c:v>
                </c:pt>
                <c:pt idx="244">
                  <c:v>#N/A</c:v>
                </c:pt>
                <c:pt idx="246">
                  <c:v>#N/A</c:v>
                </c:pt>
                <c:pt idx="247">
                  <c:v>#N/A</c:v>
                </c:pt>
                <c:pt idx="249">
                  <c:v>#N/A</c:v>
                </c:pt>
                <c:pt idx="250">
                  <c:v>#N/A</c:v>
                </c:pt>
                <c:pt idx="252">
                  <c:v>#N/A</c:v>
                </c:pt>
                <c:pt idx="253">
                  <c:v>#N/A</c:v>
                </c:pt>
                <c:pt idx="255">
                  <c:v>#N/A</c:v>
                </c:pt>
                <c:pt idx="256">
                  <c:v>#N/A</c:v>
                </c:pt>
                <c:pt idx="258">
                  <c:v>#N/A</c:v>
                </c:pt>
                <c:pt idx="259">
                  <c:v>#N/A</c:v>
                </c:pt>
                <c:pt idx="261">
                  <c:v>#N/A</c:v>
                </c:pt>
                <c:pt idx="262">
                  <c:v>#N/A</c:v>
                </c:pt>
                <c:pt idx="264">
                  <c:v>#N/A</c:v>
                </c:pt>
                <c:pt idx="265">
                  <c:v>#N/A</c:v>
                </c:pt>
                <c:pt idx="267">
                  <c:v>#N/A</c:v>
                </c:pt>
                <c:pt idx="268">
                  <c:v>#N/A</c:v>
                </c:pt>
                <c:pt idx="270">
                  <c:v>#N/A</c:v>
                </c:pt>
                <c:pt idx="271">
                  <c:v>#N/A</c:v>
                </c:pt>
                <c:pt idx="273">
                  <c:v>#N/A</c:v>
                </c:pt>
                <c:pt idx="274">
                  <c:v>#N/A</c:v>
                </c:pt>
                <c:pt idx="276">
                  <c:v>#N/A</c:v>
                </c:pt>
                <c:pt idx="277">
                  <c:v>#N/A</c:v>
                </c:pt>
                <c:pt idx="279">
                  <c:v>#N/A</c:v>
                </c:pt>
                <c:pt idx="280">
                  <c:v>#N/A</c:v>
                </c:pt>
                <c:pt idx="282">
                  <c:v>#N/A</c:v>
                </c:pt>
                <c:pt idx="283">
                  <c:v>#N/A</c:v>
                </c:pt>
                <c:pt idx="285">
                  <c:v>#N/A</c:v>
                </c:pt>
                <c:pt idx="286">
                  <c:v>#N/A</c:v>
                </c:pt>
                <c:pt idx="288">
                  <c:v>#N/A</c:v>
                </c:pt>
                <c:pt idx="289">
                  <c:v>#N/A</c:v>
                </c:pt>
                <c:pt idx="291">
                  <c:v>#N/A</c:v>
                </c:pt>
                <c:pt idx="292">
                  <c:v>#N/A</c:v>
                </c:pt>
                <c:pt idx="294">
                  <c:v>#N/A</c:v>
                </c:pt>
                <c:pt idx="295">
                  <c:v>#N/A</c:v>
                </c:pt>
                <c:pt idx="297">
                  <c:v>#N/A</c:v>
                </c:pt>
                <c:pt idx="298">
                  <c:v>#N/A</c:v>
                </c:pt>
                <c:pt idx="300">
                  <c:v>#N/A</c:v>
                </c:pt>
                <c:pt idx="301">
                  <c:v>#N/A</c:v>
                </c:pt>
                <c:pt idx="303">
                  <c:v>#N/A</c:v>
                </c:pt>
                <c:pt idx="304">
                  <c:v>#N/A</c:v>
                </c:pt>
                <c:pt idx="306">
                  <c:v>#N/A</c:v>
                </c:pt>
                <c:pt idx="307">
                  <c:v>#N/A</c:v>
                </c:pt>
                <c:pt idx="309">
                  <c:v>#N/A</c:v>
                </c:pt>
                <c:pt idx="310">
                  <c:v>#N/A</c:v>
                </c:pt>
                <c:pt idx="312">
                  <c:v>#N/A</c:v>
                </c:pt>
                <c:pt idx="313">
                  <c:v>#N/A</c:v>
                </c:pt>
                <c:pt idx="315">
                  <c:v>#N/A</c:v>
                </c:pt>
                <c:pt idx="316">
                  <c:v>#N/A</c:v>
                </c:pt>
                <c:pt idx="318">
                  <c:v>#N/A</c:v>
                </c:pt>
                <c:pt idx="319">
                  <c:v>#N/A</c:v>
                </c:pt>
                <c:pt idx="321">
                  <c:v>#N/A</c:v>
                </c:pt>
                <c:pt idx="322">
                  <c:v>#N/A</c:v>
                </c:pt>
                <c:pt idx="324">
                  <c:v>#N/A</c:v>
                </c:pt>
                <c:pt idx="325">
                  <c:v>#N/A</c:v>
                </c:pt>
                <c:pt idx="327">
                  <c:v>#N/A</c:v>
                </c:pt>
                <c:pt idx="328">
                  <c:v>#N/A</c:v>
                </c:pt>
                <c:pt idx="330">
                  <c:v>#N/A</c:v>
                </c:pt>
                <c:pt idx="331">
                  <c:v>#N/A</c:v>
                </c:pt>
                <c:pt idx="333">
                  <c:v>#N/A</c:v>
                </c:pt>
                <c:pt idx="334">
                  <c:v>#N/A</c:v>
                </c:pt>
                <c:pt idx="336">
                  <c:v>#N/A</c:v>
                </c:pt>
                <c:pt idx="337">
                  <c:v>#N/A</c:v>
                </c:pt>
                <c:pt idx="339">
                  <c:v>#N/A</c:v>
                </c:pt>
                <c:pt idx="340">
                  <c:v>#N/A</c:v>
                </c:pt>
                <c:pt idx="342">
                  <c:v>#N/A</c:v>
                </c:pt>
                <c:pt idx="343">
                  <c:v>#N/A</c:v>
                </c:pt>
                <c:pt idx="345">
                  <c:v>#N/A</c:v>
                </c:pt>
                <c:pt idx="346">
                  <c:v>#N/A</c:v>
                </c:pt>
                <c:pt idx="348">
                  <c:v>#N/A</c:v>
                </c:pt>
                <c:pt idx="349">
                  <c:v>#N/A</c:v>
                </c:pt>
                <c:pt idx="351">
                  <c:v>#N/A</c:v>
                </c:pt>
                <c:pt idx="352">
                  <c:v>#N/A</c:v>
                </c:pt>
                <c:pt idx="354">
                  <c:v>#N/A</c:v>
                </c:pt>
                <c:pt idx="355">
                  <c:v>#N/A</c:v>
                </c:pt>
                <c:pt idx="357">
                  <c:v>#N/A</c:v>
                </c:pt>
                <c:pt idx="358">
                  <c:v>#N/A</c:v>
                </c:pt>
                <c:pt idx="360">
                  <c:v>#N/A</c:v>
                </c:pt>
                <c:pt idx="361">
                  <c:v>#N/A</c:v>
                </c:pt>
                <c:pt idx="363">
                  <c:v>#N/A</c:v>
                </c:pt>
                <c:pt idx="364">
                  <c:v>#N/A</c:v>
                </c:pt>
                <c:pt idx="366">
                  <c:v>#N/A</c:v>
                </c:pt>
                <c:pt idx="367">
                  <c:v>#N/A</c:v>
                </c:pt>
                <c:pt idx="369">
                  <c:v>#N/A</c:v>
                </c:pt>
                <c:pt idx="370">
                  <c:v>#N/A</c:v>
                </c:pt>
                <c:pt idx="372">
                  <c:v>#N/A</c:v>
                </c:pt>
                <c:pt idx="373">
                  <c:v>#N/A</c:v>
                </c:pt>
                <c:pt idx="375">
                  <c:v>#N/A</c:v>
                </c:pt>
                <c:pt idx="376">
                  <c:v>#N/A</c:v>
                </c:pt>
              </c:numCache>
            </c:numRef>
          </c:yVal>
          <c:smooth val="0"/>
        </c:ser>
        <c:ser>
          <c:idx val="28"/>
          <c:order val="8"/>
          <c:tx>
            <c:strRef>
              <c:f>'Spring 2012'!$BK$11</c:f>
              <c:strCache>
                <c:ptCount val="1"/>
                <c:pt idx="0">
                  <c:v>Spring 2012 Beach Area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  <a:prstDash val="lgDashDot"/>
            </a:ln>
          </c:spPr>
          <c:marker>
            <c:symbol val="none"/>
          </c:marker>
          <c:xVal>
            <c:numRef>
              <c:f>'Spring 2012'!$BK$12:$BR$12</c:f>
              <c:numCache>
                <c:formatCode>0.00</c:formatCode>
                <c:ptCount val="8"/>
                <c:pt idx="0">
                  <c:v>#N/A</c:v>
                </c:pt>
                <c:pt idx="1">
                  <c:v>78.8078841291728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2012'!$BK$13:$BR$13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27"/>
          <c:order val="9"/>
          <c:tx>
            <c:strRef>
              <c:f>'Post Sandy'!$BK$11</c:f>
              <c:strCache>
                <c:ptCount val="1"/>
                <c:pt idx="0">
                  <c:v>Post Sandy Beach Area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  <a:prstDash val="lgDashDotDot"/>
            </a:ln>
          </c:spPr>
          <c:marker>
            <c:symbol val="none"/>
          </c:marker>
          <c:xVal>
            <c:numRef>
              <c:f>'Post Sandy'!$BK$13:$BR$13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xVal>
          <c:yVal>
            <c:numRef>
              <c:f>'Post Sandy'!$BK$14:$BR$14</c:f>
              <c:numCache>
                <c:formatCode>General</c:formatCode>
                <c:ptCount val="8"/>
              </c:numCache>
            </c:numRef>
          </c:yVal>
          <c:smooth val="0"/>
        </c:ser>
        <c:ser>
          <c:idx val="36"/>
          <c:order val="10"/>
          <c:tx>
            <c:strRef>
              <c:f>'Spring 2013 Inland Data'!$BK$11</c:f>
              <c:strCache>
                <c:ptCount val="1"/>
                <c:pt idx="0">
                  <c:v>Post-Sandy Inland Beach Area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  <a:prstDash val="lgDashDotDot"/>
            </a:ln>
          </c:spPr>
          <c:marker>
            <c:symbol val="none"/>
          </c:marker>
          <c:xVal>
            <c:numRef>
              <c:f>'Spring 2013 Inland Data'!$BK$12:$BR$12</c:f>
              <c:numCache>
                <c:formatCode>0.00</c:formatCode>
                <c:ptCount val="8"/>
                <c:pt idx="0">
                  <c:v>#N/A</c:v>
                </c:pt>
                <c:pt idx="1">
                  <c:v>-0.000176708628865179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2013 Inland Data'!$BK$13:$BR$13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37"/>
          <c:order val="11"/>
          <c:tx>
            <c:strRef>
              <c:f>'Spring 2013 Inland Data'!$BK$15</c:f>
              <c:strCache>
                <c:ptCount val="1"/>
                <c:pt idx="0">
                  <c:v>Post-Sandy Inland Dune Area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'Spring 2013 Inland Data'!$BK$16:$BR$16</c:f>
              <c:numCache>
                <c:formatCode>0.00</c:formatCode>
                <c:ptCount val="8"/>
                <c:pt idx="0">
                  <c:v>#N/A</c:v>
                </c:pt>
                <c:pt idx="1">
                  <c:v>-0.000176708628865179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2013 Inland Data'!$BK$17:$BR$17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17"/>
          <c:order val="12"/>
          <c:tx>
            <c:strRef>
              <c:f>'Spring 2013'!$BK$11</c:f>
              <c:strCache>
                <c:ptCount val="1"/>
                <c:pt idx="0">
                  <c:v>Spring 2013 Beach Area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  <a:prstDash val="lgDashDotDot"/>
            </a:ln>
          </c:spPr>
          <c:marker>
            <c:symbol val="none"/>
          </c:marker>
          <c:xVal>
            <c:numRef>
              <c:f>'Spring 2013'!$BK$12:$BR$12</c:f>
              <c:numCache>
                <c:formatCode>0.00</c:formatCode>
                <c:ptCount val="8"/>
                <c:pt idx="0">
                  <c:v>#N/A</c:v>
                </c:pt>
                <c:pt idx="1">
                  <c:v>78.58383866484564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2013'!$BK$13:$BR$13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29"/>
          <c:order val="13"/>
          <c:tx>
            <c:strRef>
              <c:f>'Spring 2012'!$BK$15</c:f>
              <c:strCache>
                <c:ptCount val="1"/>
                <c:pt idx="0">
                  <c:v>Spring 2012 Dune Area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'Spring 2012'!$BK$16:$BR$16</c:f>
              <c:numCache>
                <c:formatCode>0.00</c:formatCode>
                <c:ptCount val="8"/>
                <c:pt idx="0">
                  <c:v>#N/A</c:v>
                </c:pt>
                <c:pt idx="1">
                  <c:v>78.8078841291728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2012'!$BK$17:$BR$17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30"/>
          <c:order val="14"/>
          <c:tx>
            <c:strRef>
              <c:f>'Post Sandy'!$BK$15</c:f>
              <c:strCache>
                <c:ptCount val="1"/>
                <c:pt idx="0">
                  <c:v>Post Sandy Dune Area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'Post Sandy'!$BK$16:$BR$16</c:f>
              <c:numCache>
                <c:formatCode>0.00</c:formatCode>
                <c:ptCount val="8"/>
                <c:pt idx="0">
                  <c:v>#N/A</c:v>
                </c:pt>
                <c:pt idx="1">
                  <c:v>78.99851485454151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'Post Sandy'!$BK$17:$BR$17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10"/>
          <c:order val="15"/>
          <c:tx>
            <c:strRef>
              <c:f>'Spring 2013'!$BK$15</c:f>
              <c:strCache>
                <c:ptCount val="1"/>
                <c:pt idx="0">
                  <c:v>Spring 2013 Dune Area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'Spring 2013'!$BK$16:$BR$16</c:f>
              <c:numCache>
                <c:formatCode>0.00</c:formatCode>
                <c:ptCount val="8"/>
                <c:pt idx="0">
                  <c:v>#N/A</c:v>
                </c:pt>
                <c:pt idx="1">
                  <c:v>78.58383866484564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2013'!$BK$17:$BR$17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13"/>
          <c:order val="16"/>
          <c:tx>
            <c:strRef>
              <c:f>'Spring 2013'!$BK$19</c:f>
              <c:strCache>
                <c:ptCount val="1"/>
                <c:pt idx="0">
                  <c:v>NAVD88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'Spring 2013'!$BK$20:$BL$20</c:f>
              <c:numCache>
                <c:formatCode>0.00</c:formatCode>
                <c:ptCount val="2"/>
                <c:pt idx="0">
                  <c:v>-1000.0</c:v>
                </c:pt>
                <c:pt idx="1">
                  <c:v>10000.0</c:v>
                </c:pt>
              </c:numCache>
            </c:numRef>
          </c:xVal>
          <c:yVal>
            <c:numRef>
              <c:f>'Spring 2013'!$BK$21:$BL$21</c:f>
              <c:numCache>
                <c:formatCode>0.00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yVal>
          <c:smooth val="0"/>
        </c:ser>
        <c:ser>
          <c:idx val="33"/>
          <c:order val="17"/>
          <c:tx>
            <c:strRef>
              <c:f>'Spring 2012 Inland Data'!$Z$2:$AA$2</c:f>
              <c:strCache>
                <c:ptCount val="1"/>
                <c:pt idx="0">
                  <c:v>Spring 2012 Inland Inland Profile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dPt>
            <c:idx val="1"/>
            <c:bubble3D val="0"/>
          </c:dPt>
          <c:dPt>
            <c:idx val="4"/>
            <c:bubble3D val="0"/>
            <c:spPr>
              <a:ln>
                <a:solidFill>
                  <a:schemeClr val="accent5"/>
                </a:solidFill>
                <a:prstDash val="solid"/>
              </a:ln>
            </c:spPr>
          </c:dPt>
          <c:dPt>
            <c:idx val="5"/>
            <c:bubble3D val="0"/>
            <c:spPr>
              <a:ln>
                <a:solidFill>
                  <a:schemeClr val="accent5"/>
                </a:solidFill>
                <a:prstDash val="solid"/>
              </a:ln>
            </c:spPr>
          </c:dPt>
          <c:dPt>
            <c:idx val="6"/>
            <c:bubble3D val="0"/>
            <c:spPr>
              <a:ln>
                <a:solidFill>
                  <a:schemeClr val="accent5"/>
                </a:solidFill>
                <a:prstDash val="dash"/>
              </a:ln>
            </c:spPr>
          </c:dPt>
          <c:dPt>
            <c:idx val="7"/>
            <c:bubble3D val="0"/>
            <c:spPr>
              <a:ln>
                <a:solidFill>
                  <a:schemeClr val="accent5"/>
                </a:solidFill>
                <a:prstDash val="solid"/>
              </a:ln>
            </c:spPr>
          </c:dPt>
          <c:dPt>
            <c:idx val="9"/>
            <c:bubble3D val="0"/>
            <c:spPr>
              <a:ln>
                <a:solidFill>
                  <a:schemeClr val="accent5"/>
                </a:solidFill>
                <a:prstDash val="sysDash"/>
              </a:ln>
            </c:spPr>
          </c:dPt>
          <c:xVal>
            <c:numRef>
              <c:f>'Spring 2012 Inland Data'!$Z$4:$Z$102</c:f>
              <c:numCache>
                <c:formatCode>0.00</c:formatCode>
                <c:ptCount val="99"/>
                <c:pt idx="0">
                  <c:v>-1.0E-7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2012 Inland Data'!$AA$4:$AA$102</c:f>
              <c:numCache>
                <c:formatCode>0.00</c:formatCode>
                <c:ptCount val="9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39"/>
          <c:order val="18"/>
          <c:tx>
            <c:strRef>
              <c:f>'Fall 2009'!$N$3</c:f>
              <c:strCache>
                <c:ptCount val="1"/>
                <c:pt idx="0">
                  <c:v>Fall2009</c:v>
                </c:pt>
              </c:strCache>
            </c:strRef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'Fall 2009'!$Z$4:$Z$102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6.85944031009557</c:v>
                </c:pt>
                <c:pt idx="2">
                  <c:v>13.25842968385136</c:v>
                </c:pt>
                <c:pt idx="3">
                  <c:v>22.17468898881203</c:v>
                </c:pt>
                <c:pt idx="4">
                  <c:v>28.94753861112378</c:v>
                </c:pt>
                <c:pt idx="5">
                  <c:v>31.57397726448917</c:v>
                </c:pt>
                <c:pt idx="6">
                  <c:v>33.12684590020341</c:v>
                </c:pt>
                <c:pt idx="7">
                  <c:v>36.00223561301072</c:v>
                </c:pt>
                <c:pt idx="8">
                  <c:v>38.13756369069056</c:v>
                </c:pt>
                <c:pt idx="9">
                  <c:v>42.67307259238711</c:v>
                </c:pt>
                <c:pt idx="10">
                  <c:v>46.55598541692993</c:v>
                </c:pt>
                <c:pt idx="11">
                  <c:v>51.10789842138228</c:v>
                </c:pt>
                <c:pt idx="12">
                  <c:v>55.43792844410718</c:v>
                </c:pt>
                <c:pt idx="13">
                  <c:v>60.43551516153018</c:v>
                </c:pt>
                <c:pt idx="14">
                  <c:v>62.48239082987176</c:v>
                </c:pt>
                <c:pt idx="15">
                  <c:v>65.2396539657419</c:v>
                </c:pt>
                <c:pt idx="16">
                  <c:v>67.4570797252628</c:v>
                </c:pt>
                <c:pt idx="17">
                  <c:v>71.85603107773274</c:v>
                </c:pt>
                <c:pt idx="18">
                  <c:v>75.179598438056</c:v>
                </c:pt>
                <c:pt idx="19">
                  <c:v>76.77895362096951</c:v>
                </c:pt>
                <c:pt idx="20">
                  <c:v>78.30843523210574</c:v>
                </c:pt>
                <c:pt idx="21">
                  <c:v>80.79317928360467</c:v>
                </c:pt>
                <c:pt idx="22">
                  <c:v>82.36328819685117</c:v>
                </c:pt>
                <c:pt idx="23">
                  <c:v>86.10110534069175</c:v>
                </c:pt>
                <c:pt idx="24">
                  <c:v>91.1446541902841</c:v>
                </c:pt>
                <c:pt idx="25">
                  <c:v>95.1682351825044</c:v>
                </c:pt>
                <c:pt idx="26">
                  <c:v>99.37474644471618</c:v>
                </c:pt>
                <c:pt idx="27">
                  <c:v>103.0381000997167</c:v>
                </c:pt>
                <c:pt idx="28">
                  <c:v>105.6719613337534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'Fall 2009'!$AA$4:$AA$102</c:f>
              <c:numCache>
                <c:formatCode>0.00</c:formatCode>
                <c:ptCount val="99"/>
                <c:pt idx="0">
                  <c:v>2.429</c:v>
                </c:pt>
                <c:pt idx="1">
                  <c:v>2.265</c:v>
                </c:pt>
                <c:pt idx="2">
                  <c:v>2.294</c:v>
                </c:pt>
                <c:pt idx="3">
                  <c:v>2.362</c:v>
                </c:pt>
                <c:pt idx="4">
                  <c:v>2.827</c:v>
                </c:pt>
                <c:pt idx="5">
                  <c:v>2.54</c:v>
                </c:pt>
                <c:pt idx="6">
                  <c:v>2.401</c:v>
                </c:pt>
                <c:pt idx="7">
                  <c:v>2.695</c:v>
                </c:pt>
                <c:pt idx="8">
                  <c:v>2.581</c:v>
                </c:pt>
                <c:pt idx="9">
                  <c:v>2.612</c:v>
                </c:pt>
                <c:pt idx="10">
                  <c:v>2.704</c:v>
                </c:pt>
                <c:pt idx="11">
                  <c:v>3.092</c:v>
                </c:pt>
                <c:pt idx="12">
                  <c:v>3.294</c:v>
                </c:pt>
                <c:pt idx="13">
                  <c:v>3.177</c:v>
                </c:pt>
                <c:pt idx="14">
                  <c:v>3.049</c:v>
                </c:pt>
                <c:pt idx="15">
                  <c:v>2.901</c:v>
                </c:pt>
                <c:pt idx="16">
                  <c:v>2.955999999999999</c:v>
                </c:pt>
                <c:pt idx="17">
                  <c:v>2.931</c:v>
                </c:pt>
                <c:pt idx="18">
                  <c:v>2.864</c:v>
                </c:pt>
                <c:pt idx="19">
                  <c:v>3.012999999999999</c:v>
                </c:pt>
                <c:pt idx="20">
                  <c:v>2.641</c:v>
                </c:pt>
                <c:pt idx="21">
                  <c:v>2.491</c:v>
                </c:pt>
                <c:pt idx="22">
                  <c:v>2.29</c:v>
                </c:pt>
                <c:pt idx="23">
                  <c:v>1.791</c:v>
                </c:pt>
                <c:pt idx="24">
                  <c:v>1.143</c:v>
                </c:pt>
                <c:pt idx="25">
                  <c:v>0.682</c:v>
                </c:pt>
                <c:pt idx="26">
                  <c:v>0.22</c:v>
                </c:pt>
                <c:pt idx="27">
                  <c:v>-0.193</c:v>
                </c:pt>
                <c:pt idx="28">
                  <c:v>-0.439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0"/>
          <c:order val="19"/>
          <c:tx>
            <c:strRef>
              <c:f>'Spring 2010'!$N$3</c:f>
              <c:strCache>
                <c:ptCount val="1"/>
                <c:pt idx="0">
                  <c:v>Spring 2010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'Spring 2010'!$Z$4:$Z$102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6.85944031009557</c:v>
                </c:pt>
                <c:pt idx="2">
                  <c:v>13.25842968385136</c:v>
                </c:pt>
                <c:pt idx="3">
                  <c:v>22.17468898881203</c:v>
                </c:pt>
                <c:pt idx="4">
                  <c:v>28.43132394734586</c:v>
                </c:pt>
                <c:pt idx="5">
                  <c:v>35.7357363122636</c:v>
                </c:pt>
                <c:pt idx="6">
                  <c:v>42.24439615910775</c:v>
                </c:pt>
                <c:pt idx="7">
                  <c:v>45.15602559990249</c:v>
                </c:pt>
                <c:pt idx="8">
                  <c:v>47.78764297317486</c:v>
                </c:pt>
                <c:pt idx="9">
                  <c:v>50.2262675854569</c:v>
                </c:pt>
                <c:pt idx="10">
                  <c:v>53.8582220178552</c:v>
                </c:pt>
                <c:pt idx="11">
                  <c:v>56.56460428952249</c:v>
                </c:pt>
                <c:pt idx="12">
                  <c:v>59.34733334600216</c:v>
                </c:pt>
                <c:pt idx="13">
                  <c:v>61.81434064206454</c:v>
                </c:pt>
                <c:pt idx="14">
                  <c:v>63.33882416112757</c:v>
                </c:pt>
                <c:pt idx="15">
                  <c:v>67.69268635468605</c:v>
                </c:pt>
                <c:pt idx="16">
                  <c:v>70.28154131387578</c:v>
                </c:pt>
                <c:pt idx="17">
                  <c:v>75.30188682011305</c:v>
                </c:pt>
                <c:pt idx="18">
                  <c:v>78.1354464188633</c:v>
                </c:pt>
                <c:pt idx="19">
                  <c:v>80.31206765342117</c:v>
                </c:pt>
                <c:pt idx="20">
                  <c:v>85.32245935511541</c:v>
                </c:pt>
                <c:pt idx="21">
                  <c:v>91.1742633501665</c:v>
                </c:pt>
                <c:pt idx="22">
                  <c:v>95.40691193019923</c:v>
                </c:pt>
                <c:pt idx="23">
                  <c:v>99.43329504651477</c:v>
                </c:pt>
                <c:pt idx="24">
                  <c:v>101.1475324862276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2010'!$AA$4:$AA$102</c:f>
              <c:numCache>
                <c:formatCode>0.00</c:formatCode>
                <c:ptCount val="99"/>
                <c:pt idx="0">
                  <c:v>2.429</c:v>
                </c:pt>
                <c:pt idx="1">
                  <c:v>2.265</c:v>
                </c:pt>
                <c:pt idx="2">
                  <c:v>2.294</c:v>
                </c:pt>
                <c:pt idx="3">
                  <c:v>2.362</c:v>
                </c:pt>
                <c:pt idx="4">
                  <c:v>2.523</c:v>
                </c:pt>
                <c:pt idx="5">
                  <c:v>2.593</c:v>
                </c:pt>
                <c:pt idx="6">
                  <c:v>2.629</c:v>
                </c:pt>
                <c:pt idx="7">
                  <c:v>2.625</c:v>
                </c:pt>
                <c:pt idx="8">
                  <c:v>3.121</c:v>
                </c:pt>
                <c:pt idx="9">
                  <c:v>3.353</c:v>
                </c:pt>
                <c:pt idx="10">
                  <c:v>3.34</c:v>
                </c:pt>
                <c:pt idx="11">
                  <c:v>3.664</c:v>
                </c:pt>
                <c:pt idx="12">
                  <c:v>3.543</c:v>
                </c:pt>
                <c:pt idx="13">
                  <c:v>3.279</c:v>
                </c:pt>
                <c:pt idx="14">
                  <c:v>3.063</c:v>
                </c:pt>
                <c:pt idx="15">
                  <c:v>2.947</c:v>
                </c:pt>
                <c:pt idx="16">
                  <c:v>2.659</c:v>
                </c:pt>
                <c:pt idx="17">
                  <c:v>2.229</c:v>
                </c:pt>
                <c:pt idx="18">
                  <c:v>2.032</c:v>
                </c:pt>
                <c:pt idx="19">
                  <c:v>1.804</c:v>
                </c:pt>
                <c:pt idx="20">
                  <c:v>1.361</c:v>
                </c:pt>
                <c:pt idx="21">
                  <c:v>0.916</c:v>
                </c:pt>
                <c:pt idx="22">
                  <c:v>0.413</c:v>
                </c:pt>
                <c:pt idx="23">
                  <c:v>0.042</c:v>
                </c:pt>
                <c:pt idx="24">
                  <c:v>-0.112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4"/>
          <c:order val="20"/>
          <c:tx>
            <c:strRef>
              <c:f>'Fall 2010'!$N$3</c:f>
              <c:strCache>
                <c:ptCount val="1"/>
                <c:pt idx="0">
                  <c:v>Fall 2010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  <a:alpha val="82000"/>
                </a:schemeClr>
              </a:solidFill>
            </a:ln>
          </c:spPr>
          <c:marker>
            <c:symbol val="none"/>
          </c:marker>
          <c:xVal>
            <c:numRef>
              <c:f>'Fall 2010'!$Z$4:$Z$102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17.63174703564779</c:v>
                </c:pt>
                <c:pt idx="2">
                  <c:v>30.10157754744639</c:v>
                </c:pt>
                <c:pt idx="3">
                  <c:v>37.50534530471097</c:v>
                </c:pt>
                <c:pt idx="4">
                  <c:v>45.44788507483711</c:v>
                </c:pt>
                <c:pt idx="5">
                  <c:v>48.52696091002103</c:v>
                </c:pt>
                <c:pt idx="6">
                  <c:v>53.14703937252905</c:v>
                </c:pt>
                <c:pt idx="7">
                  <c:v>56.9601962012664</c:v>
                </c:pt>
                <c:pt idx="8">
                  <c:v>62.88687630052753</c:v>
                </c:pt>
                <c:pt idx="9">
                  <c:v>67.93996891796918</c:v>
                </c:pt>
                <c:pt idx="10">
                  <c:v>74.19538489134625</c:v>
                </c:pt>
                <c:pt idx="11">
                  <c:v>80.54972262241722</c:v>
                </c:pt>
                <c:pt idx="12">
                  <c:v>87.19371554847945</c:v>
                </c:pt>
                <c:pt idx="13">
                  <c:v>93.74833193674945</c:v>
                </c:pt>
                <c:pt idx="14">
                  <c:v>100.9415221190318</c:v>
                </c:pt>
                <c:pt idx="15">
                  <c:v>105.4624788764903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'Fall 2010'!$AA$4:$AA$102</c:f>
              <c:numCache>
                <c:formatCode>0.00</c:formatCode>
                <c:ptCount val="99"/>
                <c:pt idx="0">
                  <c:v>2.429</c:v>
                </c:pt>
                <c:pt idx="1">
                  <c:v>2.191</c:v>
                </c:pt>
                <c:pt idx="2">
                  <c:v>2.468</c:v>
                </c:pt>
                <c:pt idx="3">
                  <c:v>2.585</c:v>
                </c:pt>
                <c:pt idx="4">
                  <c:v>2.657</c:v>
                </c:pt>
                <c:pt idx="5">
                  <c:v>3.154</c:v>
                </c:pt>
                <c:pt idx="6">
                  <c:v>3.365</c:v>
                </c:pt>
                <c:pt idx="7">
                  <c:v>3.636</c:v>
                </c:pt>
                <c:pt idx="8">
                  <c:v>3.06</c:v>
                </c:pt>
                <c:pt idx="9">
                  <c:v>2.93</c:v>
                </c:pt>
                <c:pt idx="10">
                  <c:v>2.291</c:v>
                </c:pt>
                <c:pt idx="11">
                  <c:v>2.014</c:v>
                </c:pt>
                <c:pt idx="12">
                  <c:v>1.638</c:v>
                </c:pt>
                <c:pt idx="13">
                  <c:v>0.994</c:v>
                </c:pt>
                <c:pt idx="14">
                  <c:v>0.169</c:v>
                </c:pt>
                <c:pt idx="15">
                  <c:v>-0.343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1"/>
          <c:order val="21"/>
          <c:tx>
            <c:strRef>
              <c:f>'Spring 2011'!$N$3</c:f>
              <c:strCache>
                <c:ptCount val="1"/>
                <c:pt idx="0">
                  <c:v>Spring 2011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'Spring 2011'!$Z$4:$Z$102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17.79874412843063</c:v>
                </c:pt>
                <c:pt idx="2">
                  <c:v>25.4886573270792</c:v>
                </c:pt>
                <c:pt idx="3">
                  <c:v>30.27389431181374</c:v>
                </c:pt>
                <c:pt idx="4">
                  <c:v>33.55471082601293</c:v>
                </c:pt>
                <c:pt idx="5">
                  <c:v>38.10385096454532</c:v>
                </c:pt>
                <c:pt idx="6">
                  <c:v>43.74018612126532</c:v>
                </c:pt>
                <c:pt idx="7">
                  <c:v>46.07381184113565</c:v>
                </c:pt>
                <c:pt idx="8">
                  <c:v>48.36362078503253</c:v>
                </c:pt>
                <c:pt idx="9">
                  <c:v>51.36069802830026</c:v>
                </c:pt>
                <c:pt idx="10">
                  <c:v>54.51971876261349</c:v>
                </c:pt>
                <c:pt idx="11">
                  <c:v>56.48419146500887</c:v>
                </c:pt>
                <c:pt idx="12">
                  <c:v>60.28140478548547</c:v>
                </c:pt>
                <c:pt idx="13">
                  <c:v>63.76732632778382</c:v>
                </c:pt>
                <c:pt idx="14">
                  <c:v>66.93494530738851</c:v>
                </c:pt>
                <c:pt idx="15">
                  <c:v>70.48920162928176</c:v>
                </c:pt>
                <c:pt idx="16">
                  <c:v>74.21401410776512</c:v>
                </c:pt>
                <c:pt idx="17">
                  <c:v>78.29898375266791</c:v>
                </c:pt>
                <c:pt idx="18">
                  <c:v>82.51204831409795</c:v>
                </c:pt>
                <c:pt idx="19">
                  <c:v>87.06504864386423</c:v>
                </c:pt>
                <c:pt idx="20">
                  <c:v>91.02242214111325</c:v>
                </c:pt>
                <c:pt idx="21">
                  <c:v>95.37071847421375</c:v>
                </c:pt>
                <c:pt idx="22">
                  <c:v>99.25585077615213</c:v>
                </c:pt>
                <c:pt idx="23">
                  <c:v>104.3592493495485</c:v>
                </c:pt>
                <c:pt idx="24">
                  <c:v>106.8357575767254</c:v>
                </c:pt>
                <c:pt idx="25">
                  <c:v>108.332065699822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2011'!$AA$4:$AA$102</c:f>
              <c:numCache>
                <c:formatCode>0.00</c:formatCode>
                <c:ptCount val="99"/>
                <c:pt idx="0">
                  <c:v>2.429</c:v>
                </c:pt>
                <c:pt idx="1">
                  <c:v>2.189</c:v>
                </c:pt>
                <c:pt idx="2">
                  <c:v>2.314999999999999</c:v>
                </c:pt>
                <c:pt idx="3">
                  <c:v>2.516999999999999</c:v>
                </c:pt>
                <c:pt idx="4">
                  <c:v>2.655</c:v>
                </c:pt>
                <c:pt idx="5">
                  <c:v>2.717</c:v>
                </c:pt>
                <c:pt idx="6">
                  <c:v>2.629</c:v>
                </c:pt>
                <c:pt idx="7">
                  <c:v>2.732</c:v>
                </c:pt>
                <c:pt idx="8">
                  <c:v>3.152</c:v>
                </c:pt>
                <c:pt idx="9">
                  <c:v>3.355999999999998</c:v>
                </c:pt>
                <c:pt idx="10">
                  <c:v>3.33</c:v>
                </c:pt>
                <c:pt idx="11">
                  <c:v>3.622</c:v>
                </c:pt>
                <c:pt idx="12">
                  <c:v>3.39</c:v>
                </c:pt>
                <c:pt idx="13">
                  <c:v>3.136</c:v>
                </c:pt>
                <c:pt idx="14">
                  <c:v>3.075</c:v>
                </c:pt>
                <c:pt idx="15">
                  <c:v>2.61</c:v>
                </c:pt>
                <c:pt idx="16">
                  <c:v>2.3</c:v>
                </c:pt>
                <c:pt idx="17">
                  <c:v>1.99</c:v>
                </c:pt>
                <c:pt idx="18">
                  <c:v>1.731</c:v>
                </c:pt>
                <c:pt idx="19">
                  <c:v>1.519</c:v>
                </c:pt>
                <c:pt idx="20">
                  <c:v>1.224</c:v>
                </c:pt>
                <c:pt idx="21">
                  <c:v>0.778</c:v>
                </c:pt>
                <c:pt idx="22">
                  <c:v>0.367</c:v>
                </c:pt>
                <c:pt idx="23">
                  <c:v>-0.233</c:v>
                </c:pt>
                <c:pt idx="24">
                  <c:v>-0.507</c:v>
                </c:pt>
                <c:pt idx="25">
                  <c:v>-0.633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2"/>
          <c:order val="22"/>
          <c:tx>
            <c:strRef>
              <c:f>'Fall 2011'!$N$3</c:f>
              <c:strCache>
                <c:ptCount val="1"/>
                <c:pt idx="0">
                  <c:v>Fall 2011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'Fall 2011'!$Z$4:$Z$102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6.85944031009557</c:v>
                </c:pt>
                <c:pt idx="2">
                  <c:v>13.25842968385136</c:v>
                </c:pt>
                <c:pt idx="3">
                  <c:v>22.17468898881203</c:v>
                </c:pt>
                <c:pt idx="4">
                  <c:v>29.15406668350042</c:v>
                </c:pt>
                <c:pt idx="5">
                  <c:v>36.21305081707223</c:v>
                </c:pt>
                <c:pt idx="6">
                  <c:v>43.44876239237254</c:v>
                </c:pt>
                <c:pt idx="7">
                  <c:v>46.34380125225504</c:v>
                </c:pt>
                <c:pt idx="8">
                  <c:v>48.11251660524898</c:v>
                </c:pt>
                <c:pt idx="9">
                  <c:v>53.40406694510906</c:v>
                </c:pt>
                <c:pt idx="10">
                  <c:v>56.92535335759377</c:v>
                </c:pt>
                <c:pt idx="11">
                  <c:v>61.16705643532067</c:v>
                </c:pt>
                <c:pt idx="12">
                  <c:v>65.98308633567437</c:v>
                </c:pt>
                <c:pt idx="13">
                  <c:v>73.69540181143255</c:v>
                </c:pt>
                <c:pt idx="14">
                  <c:v>78.67190520255485</c:v>
                </c:pt>
                <c:pt idx="15">
                  <c:v>86.73835547530494</c:v>
                </c:pt>
                <c:pt idx="16">
                  <c:v>90.08630171146432</c:v>
                </c:pt>
                <c:pt idx="17">
                  <c:v>95.24116931364497</c:v>
                </c:pt>
                <c:pt idx="18">
                  <c:v>101.6238541721184</c:v>
                </c:pt>
                <c:pt idx="19">
                  <c:v>108.1577525488716</c:v>
                </c:pt>
                <c:pt idx="20">
                  <c:v>111.6385185569134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'Fall 2011'!$AA$4:$AA$102</c:f>
              <c:numCache>
                <c:formatCode>0.00</c:formatCode>
                <c:ptCount val="99"/>
                <c:pt idx="0">
                  <c:v>2.429</c:v>
                </c:pt>
                <c:pt idx="1">
                  <c:v>2.265</c:v>
                </c:pt>
                <c:pt idx="2">
                  <c:v>2.294</c:v>
                </c:pt>
                <c:pt idx="3">
                  <c:v>2.362</c:v>
                </c:pt>
                <c:pt idx="4">
                  <c:v>2.464</c:v>
                </c:pt>
                <c:pt idx="5">
                  <c:v>2.682</c:v>
                </c:pt>
                <c:pt idx="6">
                  <c:v>2.66</c:v>
                </c:pt>
                <c:pt idx="7">
                  <c:v>2.772</c:v>
                </c:pt>
                <c:pt idx="8">
                  <c:v>3.126</c:v>
                </c:pt>
                <c:pt idx="9">
                  <c:v>3.375</c:v>
                </c:pt>
                <c:pt idx="10">
                  <c:v>3.645</c:v>
                </c:pt>
                <c:pt idx="11">
                  <c:v>3.421</c:v>
                </c:pt>
                <c:pt idx="12">
                  <c:v>3.161</c:v>
                </c:pt>
                <c:pt idx="13">
                  <c:v>2.287</c:v>
                </c:pt>
                <c:pt idx="14">
                  <c:v>1.866</c:v>
                </c:pt>
                <c:pt idx="15">
                  <c:v>1.842</c:v>
                </c:pt>
                <c:pt idx="16">
                  <c:v>1.687</c:v>
                </c:pt>
                <c:pt idx="17">
                  <c:v>0.926</c:v>
                </c:pt>
                <c:pt idx="18">
                  <c:v>0.152</c:v>
                </c:pt>
                <c:pt idx="19">
                  <c:v>-0.552</c:v>
                </c:pt>
                <c:pt idx="20">
                  <c:v>-0.932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3"/>
          <c:order val="23"/>
          <c:tx>
            <c:strRef>
              <c:f>'Spring 2012'!$N$3</c:f>
              <c:strCache>
                <c:ptCount val="1"/>
                <c:pt idx="0">
                  <c:v>Spring 2012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Pt>
            <c:idx val="1"/>
            <c:bubble3D val="0"/>
          </c:dPt>
          <c:xVal>
            <c:numRef>
              <c:f>'Spring 2012'!$Z$4:$Z$102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6.866039496721243</c:v>
                </c:pt>
                <c:pt idx="2">
                  <c:v>16.3420243532122</c:v>
                </c:pt>
                <c:pt idx="3">
                  <c:v>28.37998103219353</c:v>
                </c:pt>
                <c:pt idx="4">
                  <c:v>38.90940390339679</c:v>
                </c:pt>
                <c:pt idx="5">
                  <c:v>46.41257156789532</c:v>
                </c:pt>
                <c:pt idx="6">
                  <c:v>53.78337186364353</c:v>
                </c:pt>
                <c:pt idx="7">
                  <c:v>60.12785939223148</c:v>
                </c:pt>
                <c:pt idx="8">
                  <c:v>69.29595188731127</c:v>
                </c:pt>
                <c:pt idx="9">
                  <c:v>78.1487047924154</c:v>
                </c:pt>
                <c:pt idx="10">
                  <c:v>86.80592674849403</c:v>
                </c:pt>
                <c:pt idx="11">
                  <c:v>95.81931257183255</c:v>
                </c:pt>
                <c:pt idx="12">
                  <c:v>104.5966576144825</c:v>
                </c:pt>
                <c:pt idx="13">
                  <c:v>111.0585973391453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2012'!$AA$4:$AA$102</c:f>
              <c:numCache>
                <c:formatCode>0.00</c:formatCode>
                <c:ptCount val="99"/>
                <c:pt idx="0">
                  <c:v>2.429</c:v>
                </c:pt>
                <c:pt idx="1">
                  <c:v>2.235</c:v>
                </c:pt>
                <c:pt idx="2">
                  <c:v>2.256</c:v>
                </c:pt>
                <c:pt idx="3">
                  <c:v>2.503</c:v>
                </c:pt>
                <c:pt idx="4">
                  <c:v>2.692</c:v>
                </c:pt>
                <c:pt idx="5">
                  <c:v>2.806</c:v>
                </c:pt>
                <c:pt idx="6">
                  <c:v>3.351999999999998</c:v>
                </c:pt>
                <c:pt idx="7">
                  <c:v>3.384</c:v>
                </c:pt>
                <c:pt idx="8">
                  <c:v>2.834</c:v>
                </c:pt>
                <c:pt idx="9">
                  <c:v>2.03</c:v>
                </c:pt>
                <c:pt idx="10">
                  <c:v>1.636</c:v>
                </c:pt>
                <c:pt idx="11">
                  <c:v>0.898</c:v>
                </c:pt>
                <c:pt idx="12">
                  <c:v>-0.129</c:v>
                </c:pt>
                <c:pt idx="13">
                  <c:v>-0.854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34"/>
          <c:order val="24"/>
          <c:tx>
            <c:strRef>
              <c:f>'Post Sandy Inland Data'!$Z$2:$AA$2</c:f>
              <c:strCache>
                <c:ptCount val="1"/>
                <c:pt idx="0">
                  <c:v>Fall 2012 Inland Inland Profile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0"/>
            <c:bubble3D val="0"/>
          </c:dPt>
          <c:dPt>
            <c:idx val="1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  <c:spPr>
              <a:ln w="28575">
                <a:solidFill>
                  <a:srgbClr val="FF0000"/>
                </a:solidFill>
                <a:prstDash val="solid"/>
              </a:ln>
            </c:spPr>
          </c:dPt>
          <c:dPt>
            <c:idx val="9"/>
            <c:bubble3D val="0"/>
            <c:spPr>
              <a:ln>
                <a:solidFill>
                  <a:srgbClr val="FF0000"/>
                </a:solidFill>
                <a:prstDash val="dash"/>
              </a:ln>
            </c:spPr>
          </c:dPt>
          <c:dPt>
            <c:idx val="11"/>
            <c:bubble3D val="0"/>
          </c:dPt>
          <c:dPt>
            <c:idx val="17"/>
            <c:bubble3D val="0"/>
          </c:dPt>
          <c:xVal>
            <c:numRef>
              <c:f>'Post Sandy Inland Data'!$Z$4:$Z$102</c:f>
              <c:numCache>
                <c:formatCode>0.00</c:formatCode>
                <c:ptCount val="99"/>
                <c:pt idx="0">
                  <c:v>-1.0E-7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'Post Sandy Inland Data'!$AA$4:$AA$102</c:f>
              <c:numCache>
                <c:formatCode>0.00</c:formatCode>
                <c:ptCount val="9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3"/>
          <c:order val="25"/>
          <c:tx>
            <c:strRef>
              <c:f>'Fall 2012'!$N$3</c:f>
              <c:strCache>
                <c:ptCount val="1"/>
                <c:pt idx="0">
                  <c:v>Fall 2012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'Fall 2012'!$Z$4:$Z$102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0.154434551953337</c:v>
                </c:pt>
                <c:pt idx="2">
                  <c:v>0.465421690100737</c:v>
                </c:pt>
                <c:pt idx="3">
                  <c:v>2.507403325222635</c:v>
                </c:pt>
                <c:pt idx="4">
                  <c:v>6.89619268038253</c:v>
                </c:pt>
                <c:pt idx="5">
                  <c:v>6.964207384609</c:v>
                </c:pt>
                <c:pt idx="6">
                  <c:v>16.12566474671352</c:v>
                </c:pt>
                <c:pt idx="7">
                  <c:v>21.59029876919253</c:v>
                </c:pt>
                <c:pt idx="8">
                  <c:v>27.8626362917359</c:v>
                </c:pt>
                <c:pt idx="9">
                  <c:v>33.61462325289127</c:v>
                </c:pt>
                <c:pt idx="10">
                  <c:v>38.4519933027908</c:v>
                </c:pt>
                <c:pt idx="11">
                  <c:v>43.65874132862511</c:v>
                </c:pt>
                <c:pt idx="12">
                  <c:v>46.11331603680864</c:v>
                </c:pt>
                <c:pt idx="13">
                  <c:v>48.02021141952383</c:v>
                </c:pt>
                <c:pt idx="14">
                  <c:v>50.19904642927185</c:v>
                </c:pt>
                <c:pt idx="15">
                  <c:v>53.57407546630117</c:v>
                </c:pt>
                <c:pt idx="16">
                  <c:v>56.26150695359161</c:v>
                </c:pt>
                <c:pt idx="17">
                  <c:v>58.51708847512094</c:v>
                </c:pt>
                <c:pt idx="18">
                  <c:v>60.87456445597503</c:v>
                </c:pt>
                <c:pt idx="19">
                  <c:v>63.27976590287336</c:v>
                </c:pt>
                <c:pt idx="20">
                  <c:v>67.1682681852042</c:v>
                </c:pt>
                <c:pt idx="21">
                  <c:v>70.77152365786112</c:v>
                </c:pt>
                <c:pt idx="22">
                  <c:v>73.37949624202156</c:v>
                </c:pt>
                <c:pt idx="23">
                  <c:v>76.276253048923</c:v>
                </c:pt>
                <c:pt idx="24">
                  <c:v>80.07336879661445</c:v>
                </c:pt>
                <c:pt idx="25">
                  <c:v>83.71480175659231</c:v>
                </c:pt>
                <c:pt idx="26">
                  <c:v>87.08830334984455</c:v>
                </c:pt>
                <c:pt idx="27">
                  <c:v>90.58464715439841</c:v>
                </c:pt>
                <c:pt idx="28">
                  <c:v>94.9922956203184</c:v>
                </c:pt>
                <c:pt idx="29">
                  <c:v>98.62144124975944</c:v>
                </c:pt>
                <c:pt idx="30">
                  <c:v>102.729812824899</c:v>
                </c:pt>
                <c:pt idx="31">
                  <c:v>107.12220829901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'Fall 2012'!$AA$4:$AA$102</c:f>
              <c:numCache>
                <c:formatCode>0.00</c:formatCode>
                <c:ptCount val="99"/>
                <c:pt idx="0">
                  <c:v>2.429</c:v>
                </c:pt>
                <c:pt idx="1">
                  <c:v>2.429</c:v>
                </c:pt>
                <c:pt idx="2">
                  <c:v>2.639</c:v>
                </c:pt>
                <c:pt idx="3">
                  <c:v>2.72</c:v>
                </c:pt>
                <c:pt idx="4">
                  <c:v>2.663</c:v>
                </c:pt>
                <c:pt idx="5">
                  <c:v>2.278</c:v>
                </c:pt>
                <c:pt idx="6">
                  <c:v>2.349</c:v>
                </c:pt>
                <c:pt idx="7">
                  <c:v>2.314999999999999</c:v>
                </c:pt>
                <c:pt idx="8">
                  <c:v>2.506</c:v>
                </c:pt>
                <c:pt idx="9">
                  <c:v>2.651</c:v>
                </c:pt>
                <c:pt idx="10">
                  <c:v>2.616</c:v>
                </c:pt>
                <c:pt idx="11">
                  <c:v>2.849</c:v>
                </c:pt>
                <c:pt idx="12">
                  <c:v>3.164</c:v>
                </c:pt>
                <c:pt idx="13">
                  <c:v>3.552</c:v>
                </c:pt>
                <c:pt idx="14">
                  <c:v>3.808</c:v>
                </c:pt>
                <c:pt idx="15">
                  <c:v>4.036000000000001</c:v>
                </c:pt>
                <c:pt idx="16">
                  <c:v>4.459000000000001</c:v>
                </c:pt>
                <c:pt idx="17">
                  <c:v>4.814999999999987</c:v>
                </c:pt>
                <c:pt idx="18">
                  <c:v>4.609</c:v>
                </c:pt>
                <c:pt idx="19">
                  <c:v>4.442</c:v>
                </c:pt>
                <c:pt idx="20">
                  <c:v>3.231</c:v>
                </c:pt>
                <c:pt idx="21">
                  <c:v>2.831999999999998</c:v>
                </c:pt>
                <c:pt idx="22">
                  <c:v>2.418</c:v>
                </c:pt>
                <c:pt idx="23">
                  <c:v>2.161</c:v>
                </c:pt>
                <c:pt idx="24">
                  <c:v>1.972</c:v>
                </c:pt>
                <c:pt idx="25">
                  <c:v>1.833</c:v>
                </c:pt>
                <c:pt idx="26">
                  <c:v>1.646</c:v>
                </c:pt>
                <c:pt idx="27">
                  <c:v>1.578</c:v>
                </c:pt>
                <c:pt idx="28">
                  <c:v>1.282</c:v>
                </c:pt>
                <c:pt idx="29">
                  <c:v>0.929</c:v>
                </c:pt>
                <c:pt idx="30">
                  <c:v>0.443</c:v>
                </c:pt>
                <c:pt idx="31">
                  <c:v>-0.137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6"/>
          <c:order val="26"/>
          <c:tx>
            <c:strRef>
              <c:f>'Post Sandy'!$N$3</c:f>
              <c:strCache>
                <c:ptCount val="1"/>
                <c:pt idx="0">
                  <c:v>Post Sandy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0"/>
            <c:bubble3D val="0"/>
          </c:dPt>
          <c:dPt>
            <c:idx val="1"/>
            <c:bubble3D val="0"/>
          </c:dPt>
          <c:xVal>
            <c:numRef>
              <c:f>'Post Sandy'!$Z$4:$Z$102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0.171406050828107</c:v>
                </c:pt>
                <c:pt idx="2">
                  <c:v>1.824534599783376</c:v>
                </c:pt>
                <c:pt idx="3">
                  <c:v>5.821764265442288</c:v>
                </c:pt>
                <c:pt idx="4">
                  <c:v>6.700425178472946</c:v>
                </c:pt>
                <c:pt idx="5">
                  <c:v>6.767782434928567</c:v>
                </c:pt>
                <c:pt idx="6">
                  <c:v>16.17314308765027</c:v>
                </c:pt>
                <c:pt idx="7">
                  <c:v>18.62797709403835</c:v>
                </c:pt>
                <c:pt idx="8">
                  <c:v>19.94506668860249</c:v>
                </c:pt>
                <c:pt idx="9">
                  <c:v>20.38948653518558</c:v>
                </c:pt>
                <c:pt idx="10">
                  <c:v>22.38448678554772</c:v>
                </c:pt>
                <c:pt idx="11">
                  <c:v>24.4580501436143</c:v>
                </c:pt>
                <c:pt idx="12">
                  <c:v>27.65042496487105</c:v>
                </c:pt>
                <c:pt idx="13">
                  <c:v>30.92649166178226</c:v>
                </c:pt>
                <c:pt idx="14">
                  <c:v>34.31017678298834</c:v>
                </c:pt>
                <c:pt idx="15">
                  <c:v>37.02793357851795</c:v>
                </c:pt>
                <c:pt idx="16">
                  <c:v>39.9435552959749</c:v>
                </c:pt>
                <c:pt idx="17">
                  <c:v>43.67507402164964</c:v>
                </c:pt>
                <c:pt idx="18">
                  <c:v>46.2621969411244</c:v>
                </c:pt>
                <c:pt idx="19">
                  <c:v>48.27777055692931</c:v>
                </c:pt>
                <c:pt idx="20">
                  <c:v>49.27360588451546</c:v>
                </c:pt>
                <c:pt idx="21">
                  <c:v>50.8942369343802</c:v>
                </c:pt>
                <c:pt idx="22">
                  <c:v>51.90983724969374</c:v>
                </c:pt>
                <c:pt idx="23">
                  <c:v>54.21461858391619</c:v>
                </c:pt>
                <c:pt idx="24">
                  <c:v>55.65164085263478</c:v>
                </c:pt>
                <c:pt idx="25">
                  <c:v>58.1356346124626</c:v>
                </c:pt>
                <c:pt idx="26">
                  <c:v>62.2396625119319</c:v>
                </c:pt>
                <c:pt idx="27">
                  <c:v>66.33173020447211</c:v>
                </c:pt>
                <c:pt idx="28">
                  <c:v>70.25428549443516</c:v>
                </c:pt>
                <c:pt idx="29">
                  <c:v>74.12664924260257</c:v>
                </c:pt>
                <c:pt idx="30">
                  <c:v>77.18447494077905</c:v>
                </c:pt>
                <c:pt idx="31">
                  <c:v>79.82455088670115</c:v>
                </c:pt>
                <c:pt idx="32">
                  <c:v>82.73814282760728</c:v>
                </c:pt>
                <c:pt idx="33">
                  <c:v>85.60838811355438</c:v>
                </c:pt>
                <c:pt idx="34">
                  <c:v>88.31460262828184</c:v>
                </c:pt>
                <c:pt idx="35">
                  <c:v>91.51993771214528</c:v>
                </c:pt>
                <c:pt idx="36">
                  <c:v>94.77886775134965</c:v>
                </c:pt>
                <c:pt idx="37">
                  <c:v>98.01695638514166</c:v>
                </c:pt>
                <c:pt idx="38">
                  <c:v>100.6265519475109</c:v>
                </c:pt>
                <c:pt idx="39">
                  <c:v>102.7692236442073</c:v>
                </c:pt>
                <c:pt idx="40">
                  <c:v>104.5689250084196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'Post Sandy'!$AA$4:$AA$102</c:f>
              <c:numCache>
                <c:formatCode>0.00</c:formatCode>
                <c:ptCount val="99"/>
                <c:pt idx="0">
                  <c:v>2.429</c:v>
                </c:pt>
                <c:pt idx="1">
                  <c:v>2.631</c:v>
                </c:pt>
                <c:pt idx="2">
                  <c:v>2.653</c:v>
                </c:pt>
                <c:pt idx="3">
                  <c:v>2.547</c:v>
                </c:pt>
                <c:pt idx="4">
                  <c:v>2.635</c:v>
                </c:pt>
                <c:pt idx="5">
                  <c:v>2.275</c:v>
                </c:pt>
                <c:pt idx="6">
                  <c:v>2.299</c:v>
                </c:pt>
                <c:pt idx="7">
                  <c:v>2.055</c:v>
                </c:pt>
                <c:pt idx="8">
                  <c:v>2.656</c:v>
                </c:pt>
                <c:pt idx="9">
                  <c:v>2.762</c:v>
                </c:pt>
                <c:pt idx="10">
                  <c:v>2.885</c:v>
                </c:pt>
                <c:pt idx="11">
                  <c:v>3.043</c:v>
                </c:pt>
                <c:pt idx="12">
                  <c:v>3.2</c:v>
                </c:pt>
                <c:pt idx="13">
                  <c:v>3.283</c:v>
                </c:pt>
                <c:pt idx="14">
                  <c:v>3.323</c:v>
                </c:pt>
                <c:pt idx="15">
                  <c:v>3.298</c:v>
                </c:pt>
                <c:pt idx="16">
                  <c:v>3.227</c:v>
                </c:pt>
                <c:pt idx="17">
                  <c:v>3.136</c:v>
                </c:pt>
                <c:pt idx="18">
                  <c:v>3.115</c:v>
                </c:pt>
                <c:pt idx="19">
                  <c:v>3.101</c:v>
                </c:pt>
                <c:pt idx="20">
                  <c:v>3.181</c:v>
                </c:pt>
                <c:pt idx="21">
                  <c:v>3.026</c:v>
                </c:pt>
                <c:pt idx="22">
                  <c:v>2.918</c:v>
                </c:pt>
                <c:pt idx="23">
                  <c:v>2.673</c:v>
                </c:pt>
                <c:pt idx="24">
                  <c:v>2.598</c:v>
                </c:pt>
                <c:pt idx="25">
                  <c:v>2.472999999999999</c:v>
                </c:pt>
                <c:pt idx="26">
                  <c:v>2.358</c:v>
                </c:pt>
                <c:pt idx="27">
                  <c:v>2.268</c:v>
                </c:pt>
                <c:pt idx="28">
                  <c:v>2.258</c:v>
                </c:pt>
                <c:pt idx="29">
                  <c:v>2.233</c:v>
                </c:pt>
                <c:pt idx="30">
                  <c:v>2.112</c:v>
                </c:pt>
                <c:pt idx="31">
                  <c:v>1.949</c:v>
                </c:pt>
                <c:pt idx="32">
                  <c:v>1.762</c:v>
                </c:pt>
                <c:pt idx="33">
                  <c:v>1.594</c:v>
                </c:pt>
                <c:pt idx="34">
                  <c:v>1.439</c:v>
                </c:pt>
                <c:pt idx="35">
                  <c:v>1.214</c:v>
                </c:pt>
                <c:pt idx="36">
                  <c:v>0.935</c:v>
                </c:pt>
                <c:pt idx="37">
                  <c:v>0.605</c:v>
                </c:pt>
                <c:pt idx="38">
                  <c:v>0.354</c:v>
                </c:pt>
                <c:pt idx="39">
                  <c:v>0.137</c:v>
                </c:pt>
                <c:pt idx="40">
                  <c:v>-0.036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5"/>
          <c:order val="27"/>
          <c:tx>
            <c:strRef>
              <c:f>'Spring 2013'!$N$3</c:f>
              <c:strCache>
                <c:ptCount val="1"/>
                <c:pt idx="0">
                  <c:v>Spring 2013</c:v>
                </c:pt>
              </c:strCache>
            </c:strRef>
          </c:tx>
          <c:spPr>
            <a:ln w="34925">
              <a:solidFill>
                <a:schemeClr val="tx1"/>
              </a:solidFill>
            </a:ln>
          </c:spPr>
          <c:marker>
            <c:symbol val="none"/>
          </c:marker>
          <c:dPt>
            <c:idx val="1"/>
            <c:bubble3D val="0"/>
          </c:dPt>
          <c:xVal>
            <c:numRef>
              <c:f>'Spring 2013'!$Z$4:$Z$102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0.214219613242399</c:v>
                </c:pt>
                <c:pt idx="2">
                  <c:v>6.72959742282769</c:v>
                </c:pt>
                <c:pt idx="3">
                  <c:v>6.785176195744233</c:v>
                </c:pt>
                <c:pt idx="4">
                  <c:v>16.16185263231532</c:v>
                </c:pt>
                <c:pt idx="5">
                  <c:v>19.08613476630525</c:v>
                </c:pt>
                <c:pt idx="6">
                  <c:v>22.6703504406373</c:v>
                </c:pt>
                <c:pt idx="7">
                  <c:v>24.81647345681317</c:v>
                </c:pt>
                <c:pt idx="8">
                  <c:v>27.1196870812815</c:v>
                </c:pt>
                <c:pt idx="9">
                  <c:v>29.44240639279847</c:v>
                </c:pt>
                <c:pt idx="10">
                  <c:v>30.37001191241217</c:v>
                </c:pt>
                <c:pt idx="11">
                  <c:v>32.15793165314138</c:v>
                </c:pt>
                <c:pt idx="12">
                  <c:v>34.1011295331035</c:v>
                </c:pt>
                <c:pt idx="13">
                  <c:v>38.14553814248031</c:v>
                </c:pt>
                <c:pt idx="14">
                  <c:v>46.02648434232945</c:v>
                </c:pt>
                <c:pt idx="15">
                  <c:v>49.67948434239329</c:v>
                </c:pt>
                <c:pt idx="16">
                  <c:v>56.38029212905754</c:v>
                </c:pt>
                <c:pt idx="17">
                  <c:v>64.4529921114685</c:v>
                </c:pt>
                <c:pt idx="18">
                  <c:v>71.10869417791891</c:v>
                </c:pt>
                <c:pt idx="19">
                  <c:v>76.3414965819444</c:v>
                </c:pt>
                <c:pt idx="20">
                  <c:v>84.39622537973443</c:v>
                </c:pt>
                <c:pt idx="21">
                  <c:v>88.92258771584081</c:v>
                </c:pt>
                <c:pt idx="22">
                  <c:v>90.83895145981716</c:v>
                </c:pt>
                <c:pt idx="23">
                  <c:v>92.87712147254851</c:v>
                </c:pt>
                <c:pt idx="24">
                  <c:v>95.58435714762825</c:v>
                </c:pt>
                <c:pt idx="25">
                  <c:v>102.481590086636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2013'!$AA$4:$AA$102</c:f>
              <c:numCache>
                <c:formatCode>0.00</c:formatCode>
                <c:ptCount val="99"/>
                <c:pt idx="0">
                  <c:v>2.429</c:v>
                </c:pt>
                <c:pt idx="1">
                  <c:v>2.621</c:v>
                </c:pt>
                <c:pt idx="2">
                  <c:v>2.632</c:v>
                </c:pt>
                <c:pt idx="3">
                  <c:v>2.278</c:v>
                </c:pt>
                <c:pt idx="4">
                  <c:v>2.31</c:v>
                </c:pt>
                <c:pt idx="5">
                  <c:v>2.059</c:v>
                </c:pt>
                <c:pt idx="6">
                  <c:v>2.056999999999999</c:v>
                </c:pt>
                <c:pt idx="7">
                  <c:v>2.038</c:v>
                </c:pt>
                <c:pt idx="8">
                  <c:v>2.136</c:v>
                </c:pt>
                <c:pt idx="9">
                  <c:v>2.399</c:v>
                </c:pt>
                <c:pt idx="10">
                  <c:v>2.518</c:v>
                </c:pt>
                <c:pt idx="11">
                  <c:v>2.792</c:v>
                </c:pt>
                <c:pt idx="12">
                  <c:v>3.059</c:v>
                </c:pt>
                <c:pt idx="13">
                  <c:v>3.213</c:v>
                </c:pt>
                <c:pt idx="14">
                  <c:v>3.147</c:v>
                </c:pt>
                <c:pt idx="15">
                  <c:v>3.116</c:v>
                </c:pt>
                <c:pt idx="16">
                  <c:v>2.743</c:v>
                </c:pt>
                <c:pt idx="17">
                  <c:v>2.411</c:v>
                </c:pt>
                <c:pt idx="18">
                  <c:v>2.391999999999999</c:v>
                </c:pt>
                <c:pt idx="19">
                  <c:v>2.152</c:v>
                </c:pt>
                <c:pt idx="20">
                  <c:v>1.606</c:v>
                </c:pt>
                <c:pt idx="21">
                  <c:v>1.367</c:v>
                </c:pt>
                <c:pt idx="22">
                  <c:v>1.168</c:v>
                </c:pt>
                <c:pt idx="23">
                  <c:v>0.954</c:v>
                </c:pt>
                <c:pt idx="24">
                  <c:v>0.671</c:v>
                </c:pt>
                <c:pt idx="25">
                  <c:v>-0.05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31"/>
          <c:order val="28"/>
          <c:tx>
            <c:strRef>
              <c:f>'Spring 2013 Inland Data'!$Z$2:$AA$2</c:f>
              <c:strCache>
                <c:ptCount val="1"/>
                <c:pt idx="0">
                  <c:v>Post-Sandy Inland Inland Profile</c:v>
                </c:pt>
              </c:strCache>
            </c:strRef>
          </c:tx>
          <c:spPr>
            <a:ln w="34925">
              <a:noFill/>
            </a:ln>
          </c:spPr>
          <c:marker>
            <c:symbol val="none"/>
          </c:marker>
          <c:dPt>
            <c:idx val="0"/>
            <c:bubble3D val="0"/>
          </c:dPt>
          <c:dPt>
            <c:idx val="7"/>
            <c:bubble3D val="0"/>
          </c:dPt>
          <c:dPt>
            <c:idx val="8"/>
            <c:bubble3D val="0"/>
            <c:spPr>
              <a:ln w="34925">
                <a:noFill/>
                <a:prstDash val="dash"/>
              </a:ln>
            </c:spPr>
          </c:dPt>
          <c:dPt>
            <c:idx val="12"/>
            <c:bubble3D val="0"/>
            <c:spPr>
              <a:ln w="34925">
                <a:noFill/>
                <a:prstDash val="solid"/>
              </a:ln>
            </c:spPr>
          </c:dPt>
          <c:dPt>
            <c:idx val="14"/>
            <c:bubble3D val="0"/>
            <c:spPr>
              <a:ln w="34925">
                <a:noFill/>
                <a:prstDash val="solid"/>
              </a:ln>
            </c:spPr>
          </c:dPt>
          <c:dPt>
            <c:idx val="15"/>
            <c:bubble3D val="0"/>
            <c:spPr>
              <a:ln w="34925">
                <a:noFill/>
                <a:prstDash val="dash"/>
              </a:ln>
            </c:spPr>
          </c:dPt>
          <c:xVal>
            <c:numRef>
              <c:f>'Spring 2013 Inland Data'!$Z$4:$Z$102</c:f>
              <c:numCache>
                <c:formatCode>0.00</c:formatCode>
                <c:ptCount val="99"/>
                <c:pt idx="0">
                  <c:v>-1.0E-7</c:v>
                </c:pt>
                <c:pt idx="1">
                  <c:v>-0.00100010004749745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2013 Inland Data'!$AA$4:$AA$102</c:f>
              <c:numCache>
                <c:formatCode>0.00</c:formatCode>
                <c:ptCount val="99"/>
                <c:pt idx="0">
                  <c:v>2.429</c:v>
                </c:pt>
                <c:pt idx="1">
                  <c:v>-0.0001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0"/>
          <c:order val="29"/>
          <c:tx>
            <c:strRef>
              <c:f>'Spring 2012'!$BK$3</c:f>
              <c:strCache>
                <c:ptCount val="1"/>
                <c:pt idx="0">
                  <c:v>Spring 2012 Dune Crest</c:v>
                </c:pt>
              </c:strCache>
            </c:strRef>
          </c:tx>
          <c:spPr>
            <a:ln>
              <a:solidFill>
                <a:schemeClr val="accent4"/>
              </a:solidFill>
              <a:prstDash val="sysDot"/>
              <a:headEnd type="oval"/>
            </a:ln>
          </c:spPr>
          <c:marker>
            <c:symbol val="none"/>
          </c:marker>
          <c:xVal>
            <c:numRef>
              <c:f>'Spring 2012'!$BK$4:$BK$5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'Spring 2012'!$BL$4:$BL$5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1"/>
          <c:order val="30"/>
          <c:tx>
            <c:strRef>
              <c:f>'Post Sandy'!$BK$3</c:f>
              <c:strCache>
                <c:ptCount val="1"/>
                <c:pt idx="0">
                  <c:v>Post Sandy Dune Crest</c:v>
                </c:pt>
              </c:strCache>
            </c:strRef>
          </c:tx>
          <c:spPr>
            <a:ln>
              <a:solidFill>
                <a:schemeClr val="accent5"/>
              </a:solidFill>
              <a:prstDash val="sysDot"/>
              <a:headEnd type="oval"/>
            </a:ln>
          </c:spPr>
          <c:marker>
            <c:symbol val="none"/>
          </c:marker>
          <c:xVal>
            <c:numRef>
              <c:f>'Post Sandy'!$BK$4:$BK$5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'Post Sandy'!$BL$4:$BL$5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2"/>
          <c:order val="31"/>
          <c:tx>
            <c:strRef>
              <c:f>'Spring 2013'!$BK$3</c:f>
              <c:strCache>
                <c:ptCount val="1"/>
                <c:pt idx="0">
                  <c:v>Spring 2013 Dune Crest</c:v>
                </c:pt>
              </c:strCache>
            </c:strRef>
          </c:tx>
          <c:spPr>
            <a:ln cmpd="sng">
              <a:solidFill>
                <a:schemeClr val="accent2"/>
              </a:solidFill>
              <a:prstDash val="sysDot"/>
              <a:headEnd type="oval"/>
            </a:ln>
          </c:spPr>
          <c:marker>
            <c:symbol val="none"/>
          </c:marker>
          <c:xVal>
            <c:numRef>
              <c:f>'Spring 2013'!$BK$4:$BK$5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'Spring 2013'!$BL$4:$BL$5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4"/>
          <c:order val="32"/>
          <c:tx>
            <c:strRef>
              <c:f>'Spring 2012'!$BK$7</c:f>
              <c:strCache>
                <c:ptCount val="1"/>
                <c:pt idx="0">
                  <c:v>Spring 2012 Base of Dune</c:v>
                </c:pt>
              </c:strCache>
            </c:strRef>
          </c:tx>
          <c:spPr>
            <a:ln w="22225">
              <a:solidFill>
                <a:schemeClr val="accent4"/>
              </a:solidFill>
              <a:prstDash val="sysDash"/>
              <a:headEnd type="diamond" w="lg" len="lg"/>
              <a:tailEnd type="none" w="sm" len="sm"/>
            </a:ln>
          </c:spPr>
          <c:marker>
            <c:symbol val="none"/>
          </c:marker>
          <c:xVal>
            <c:numRef>
              <c:f>'Spring 2012'!$BK$8:$BK$9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'Spring 2012'!$BL$8:$BL$9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7"/>
          <c:order val="33"/>
          <c:tx>
            <c:strRef>
              <c:f>'Post Sandy'!$BK$7</c:f>
              <c:strCache>
                <c:ptCount val="1"/>
                <c:pt idx="0">
                  <c:v>Post Sandy Base of Dune</c:v>
                </c:pt>
              </c:strCache>
            </c:strRef>
          </c:tx>
          <c:spPr>
            <a:ln w="22225">
              <a:solidFill>
                <a:schemeClr val="accent5"/>
              </a:solidFill>
              <a:prstDash val="sysDash"/>
              <a:headEnd type="diamond" w="lg" len="lg"/>
              <a:tailEnd type="none" w="sm" len="sm"/>
            </a:ln>
          </c:spPr>
          <c:marker>
            <c:symbol val="none"/>
          </c:marker>
          <c:xVal>
            <c:numRef>
              <c:f>'Post Sandy'!$BK$8:$BK$9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'Post Sandy'!$BL$8:$BL$9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8"/>
          <c:order val="34"/>
          <c:tx>
            <c:strRef>
              <c:f>'Spring 2013'!$BK$7</c:f>
              <c:strCache>
                <c:ptCount val="1"/>
                <c:pt idx="0">
                  <c:v>Spring 2013 Base of Dune</c:v>
                </c:pt>
              </c:strCache>
            </c:strRef>
          </c:tx>
          <c:spPr>
            <a:ln w="22225">
              <a:solidFill>
                <a:schemeClr val="accent2"/>
              </a:solidFill>
              <a:prstDash val="sysDash"/>
              <a:headEnd type="diamond" w="lg" len="lg"/>
              <a:tailEnd type="none" w="sm" len="sm"/>
            </a:ln>
          </c:spPr>
          <c:marker>
            <c:symbol val="none"/>
          </c:marker>
          <c:xVal>
            <c:numRef>
              <c:f>'Spring 2013'!$BK$8:$BK$9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'Spring 2013'!$BL$8:$BL$9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16"/>
          <c:order val="35"/>
          <c:tx>
            <c:strRef>
              <c:f>'Spring 2012'!$AP$2:$AU$2</c:f>
              <c:strCache>
                <c:ptCount val="1"/>
                <c:pt idx="0">
                  <c:v>Spring 2012 Slope of Dune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'Spring 2012'!$AT$4:$AT$6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2012'!$AU$4:$AU$6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18"/>
          <c:order val="36"/>
          <c:tx>
            <c:strRef>
              <c:f>'Spring 2012'!$AW$2:$BB$2</c:f>
              <c:strCache>
                <c:ptCount val="1"/>
                <c:pt idx="0">
                  <c:v>Spring 2012 Slope of Berm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  <a:prstDash val="lgDashDot"/>
            </a:ln>
          </c:spPr>
          <c:marker>
            <c:symbol val="none"/>
          </c:marker>
          <c:xVal>
            <c:numRef>
              <c:f>'Spring 2012'!$BA$4:$BA$6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2012'!$BB$4:$BB$6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2"/>
          <c:order val="37"/>
          <c:tx>
            <c:strRef>
              <c:f>'Spring 2012'!$BD$2:$BI$2</c:f>
              <c:strCache>
                <c:ptCount val="1"/>
                <c:pt idx="0">
                  <c:v>Spring 2012 Slope of Beach Face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c:spPr>
          <c:marker>
            <c:symbol val="none"/>
          </c:marker>
          <c:xVal>
            <c:numRef>
              <c:f>'Spring 2012'!$BH$4:$BH$6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2012'!$BI$4:$BI$6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3"/>
          <c:order val="38"/>
          <c:tx>
            <c:strRef>
              <c:f>'Post Sandy'!$AP$2:$AU$2</c:f>
              <c:strCache>
                <c:ptCount val="1"/>
                <c:pt idx="0">
                  <c:v>Post Sandy Slope of Dune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'Post Sandy'!$AT$4:$AT$6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'Post Sandy'!$AU$4:$AU$6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4"/>
          <c:order val="39"/>
          <c:tx>
            <c:strRef>
              <c:f>'Post Sandy'!$AW$2:$BB$2</c:f>
              <c:strCache>
                <c:ptCount val="1"/>
                <c:pt idx="0">
                  <c:v>Post Sandy Slope of Berm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  <a:prstDash val="lgDashDot"/>
            </a:ln>
          </c:spPr>
          <c:marker>
            <c:symbol val="none"/>
          </c:marker>
          <c:xVal>
            <c:numRef>
              <c:f>'Post Sandy'!$BA$4:$BA$6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'Post Sandy'!$BB$4:$BB$6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5"/>
          <c:order val="40"/>
          <c:tx>
            <c:strRef>
              <c:f>'Post Sandy'!$BD$2:$BI$2</c:f>
              <c:strCache>
                <c:ptCount val="1"/>
                <c:pt idx="0">
                  <c:v>Post Sandy Slope of Beach Face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  <a:prstDash val="lgDash"/>
            </a:ln>
          </c:spPr>
          <c:marker>
            <c:symbol val="none"/>
          </c:marker>
          <c:xVal>
            <c:numRef>
              <c:f>'Post Sandy'!$BH$4:$BH$6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'Post Sandy'!$BI$4:$BI$6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19"/>
          <c:order val="41"/>
          <c:tx>
            <c:strRef>
              <c:f>'Spring 2013'!$AP$2</c:f>
              <c:strCache>
                <c:ptCount val="1"/>
                <c:pt idx="0">
                  <c:v>Spring 2013 Slope of Dune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'Spring 2013'!$AT$4:$AT$6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2013'!$AU$4:$AU$6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0"/>
          <c:order val="42"/>
          <c:tx>
            <c:strRef>
              <c:f>'Spring 2013'!$AW$2</c:f>
              <c:strCache>
                <c:ptCount val="1"/>
                <c:pt idx="0">
                  <c:v>Spring 2013 Slope of Berm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lgDashDot"/>
            </a:ln>
          </c:spPr>
          <c:marker>
            <c:symbol val="none"/>
          </c:marker>
          <c:xVal>
            <c:numRef>
              <c:f>'Spring 2013'!$BA$4:$BA$6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2013'!$BB$4:$BB$6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1"/>
          <c:order val="43"/>
          <c:tx>
            <c:strRef>
              <c:f>'Spring 2013'!$BD$2</c:f>
              <c:strCache>
                <c:ptCount val="1"/>
                <c:pt idx="0">
                  <c:v>Spring 2013 Slope of Beach Face</c:v>
                </c:pt>
              </c:strCache>
            </c:strRef>
          </c:tx>
          <c:spPr>
            <a:ln>
              <a:solidFill>
                <a:schemeClr val="tx1"/>
              </a:solidFill>
              <a:prstDash val="lgDash"/>
            </a:ln>
          </c:spPr>
          <c:marker>
            <c:symbol val="none"/>
          </c:marker>
          <c:xVal>
            <c:numRef>
              <c:f>'Spring 2013'!$BH$4:$BH$6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2013'!$BI$4:$BI$6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38"/>
          <c:order val="44"/>
          <c:tx>
            <c:strRef>
              <c:f>'Spring 2013 Inland Data'!$BK$3</c:f>
              <c:strCache>
                <c:ptCount val="1"/>
                <c:pt idx="0">
                  <c:v>Post-Sandy Inland Dune Crest</c:v>
                </c:pt>
              </c:strCache>
            </c:strRef>
          </c:tx>
          <c:spPr>
            <a:ln>
              <a:solidFill>
                <a:schemeClr val="accent2"/>
              </a:solidFill>
              <a:prstDash val="sysDot"/>
              <a:headEnd type="oval"/>
            </a:ln>
          </c:spPr>
          <c:marker>
            <c:symbol val="none"/>
          </c:marker>
          <c:xVal>
            <c:numRef>
              <c:f>'Spring 2013 Inland Data'!$BK$4:$BK$5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'Spring 2013 Inland Data'!$BL$4:$BL$5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887064"/>
        <c:axId val="2066960952"/>
      </c:scatterChart>
      <c:valAx>
        <c:axId val="2116887064"/>
        <c:scaling>
          <c:orientation val="minMax"/>
          <c:max val="12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Distance from Benchmark (m)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2066960952"/>
        <c:crosses val="autoZero"/>
        <c:crossBetween val="midCat"/>
        <c:majorUnit val="10.0"/>
      </c:valAx>
      <c:valAx>
        <c:axId val="2066960952"/>
        <c:scaling>
          <c:orientation val="minMax"/>
          <c:max val="6.0"/>
          <c:min val="-1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Elevation relative to NAVD88 (m)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116887064"/>
        <c:crossesAt val="-50.0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'Spring 2013'!$AI$3</c:f>
          <c:strCache>
            <c:ptCount val="1"/>
            <c:pt idx="0">
              <c:v>MF1 Cliff Cross Section Area</c:v>
            </c:pt>
          </c:strCache>
        </c:strRef>
      </c:tx>
      <c:layout>
        <c:manualLayout>
          <c:xMode val="edge"/>
          <c:yMode val="edge"/>
          <c:x val="0.268006999125109"/>
          <c:y val="0.0076522803795531"/>
        </c:manualLayout>
      </c:layout>
      <c:overlay val="1"/>
      <c:txPr>
        <a:bodyPr/>
        <a:lstStyle/>
        <a:p>
          <a:pPr>
            <a:defRPr/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strRef>
              <c:f>'Spring 2012 Inland Data'!$AM$2:$AN$2</c:f>
              <c:strCache>
                <c:ptCount val="1"/>
                <c:pt idx="0">
                  <c:v>Spring 2012 Inland Dune Charts</c:v>
                </c:pt>
              </c:strCache>
            </c:strRef>
          </c:tx>
          <c:spPr>
            <a:ln>
              <a:solidFill>
                <a:schemeClr val="accent5"/>
              </a:solidFill>
              <a:prstDash val="solid"/>
            </a:ln>
          </c:spPr>
          <c:marker>
            <c:symbol val="none"/>
          </c:marker>
          <c:dPt>
            <c:idx val="1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  <c:spPr>
              <a:ln>
                <a:solidFill>
                  <a:schemeClr val="accent5"/>
                </a:solidFill>
                <a:prstDash val="sysDash"/>
              </a:ln>
            </c:spPr>
          </c:dPt>
          <c:dPt>
            <c:idx val="7"/>
            <c:bubble3D val="0"/>
          </c:dPt>
          <c:dPt>
            <c:idx val="9"/>
            <c:bubble3D val="0"/>
          </c:dPt>
          <c:xVal>
            <c:numRef>
              <c:f>'Spring 2012 Inland Data'!$AM$4:$AM$102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'Spring 2012 Inland Data'!$AN$4:$AN$102</c:f>
              <c:numCache>
                <c:formatCode>0.00</c:formatCode>
                <c:ptCount val="99"/>
                <c:pt idx="0">
                  <c:v>1.99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6"/>
          <c:order val="1"/>
          <c:tx>
            <c:strRef>
              <c:f>'Fall 2009'!$AC$1:$AK$1</c:f>
              <c:strCache>
                <c:ptCount val="1"/>
                <c:pt idx="0">
                  <c:v>Fall2009</c:v>
                </c:pt>
              </c:strCache>
            </c:strRef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none"/>
          </c:marker>
          <c:dPt>
            <c:idx val="1"/>
            <c:bubble3D val="0"/>
          </c:dPt>
          <c:dPt>
            <c:idx val="10"/>
            <c:bubble3D val="0"/>
          </c:dPt>
          <c:xVal>
            <c:numRef>
              <c:f>'Fall 2009'!$AM$4:$AM$102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6.85944031009557</c:v>
                </c:pt>
                <c:pt idx="2">
                  <c:v>13.25842968385136</c:v>
                </c:pt>
                <c:pt idx="3">
                  <c:v>22.17468898881204</c:v>
                </c:pt>
                <c:pt idx="4">
                  <c:v>28.94753861112378</c:v>
                </c:pt>
                <c:pt idx="5">
                  <c:v>31.57397726448917</c:v>
                </c:pt>
                <c:pt idx="6">
                  <c:v>33.12684590020341</c:v>
                </c:pt>
                <c:pt idx="7">
                  <c:v>36.00223561301072</c:v>
                </c:pt>
                <c:pt idx="8">
                  <c:v>38.13756369069054</c:v>
                </c:pt>
                <c:pt idx="9">
                  <c:v>42.67307259238711</c:v>
                </c:pt>
                <c:pt idx="10">
                  <c:v>46.55598541692993</c:v>
                </c:pt>
                <c:pt idx="11">
                  <c:v>51.10789842138226</c:v>
                </c:pt>
                <c:pt idx="12">
                  <c:v>55.43792844410718</c:v>
                </c:pt>
                <c:pt idx="13">
                  <c:v>60.4355151615302</c:v>
                </c:pt>
                <c:pt idx="14">
                  <c:v>62.48239082987176</c:v>
                </c:pt>
                <c:pt idx="15">
                  <c:v>65.2396539657419</c:v>
                </c:pt>
                <c:pt idx="16">
                  <c:v>67.4570797252628</c:v>
                </c:pt>
                <c:pt idx="17">
                  <c:v>71.85603107773269</c:v>
                </c:pt>
                <c:pt idx="18">
                  <c:v>75.17959843805593</c:v>
                </c:pt>
                <c:pt idx="19">
                  <c:v>76.7789536209695</c:v>
                </c:pt>
                <c:pt idx="20">
                  <c:v>78.30843523210569</c:v>
                </c:pt>
                <c:pt idx="21">
                  <c:v>80.79317928360467</c:v>
                </c:pt>
                <c:pt idx="22">
                  <c:v>82.36328819685112</c:v>
                </c:pt>
                <c:pt idx="23">
                  <c:v>84.5355666972797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'Fall 2009'!$AN$4:$AN$102</c:f>
              <c:numCache>
                <c:formatCode>0.00</c:formatCode>
                <c:ptCount val="99"/>
                <c:pt idx="0">
                  <c:v>2.429</c:v>
                </c:pt>
                <c:pt idx="1">
                  <c:v>2.265</c:v>
                </c:pt>
                <c:pt idx="2">
                  <c:v>2.294</c:v>
                </c:pt>
                <c:pt idx="3">
                  <c:v>2.362</c:v>
                </c:pt>
                <c:pt idx="4">
                  <c:v>2.827</c:v>
                </c:pt>
                <c:pt idx="5">
                  <c:v>2.54</c:v>
                </c:pt>
                <c:pt idx="6">
                  <c:v>2.401</c:v>
                </c:pt>
                <c:pt idx="7">
                  <c:v>2.695</c:v>
                </c:pt>
                <c:pt idx="8">
                  <c:v>2.581</c:v>
                </c:pt>
                <c:pt idx="9">
                  <c:v>2.612</c:v>
                </c:pt>
                <c:pt idx="10">
                  <c:v>2.704</c:v>
                </c:pt>
                <c:pt idx="11">
                  <c:v>3.092</c:v>
                </c:pt>
                <c:pt idx="12">
                  <c:v>3.294</c:v>
                </c:pt>
                <c:pt idx="13">
                  <c:v>3.177</c:v>
                </c:pt>
                <c:pt idx="14">
                  <c:v>3.049</c:v>
                </c:pt>
                <c:pt idx="15">
                  <c:v>2.901</c:v>
                </c:pt>
                <c:pt idx="16">
                  <c:v>2.955999999999999</c:v>
                </c:pt>
                <c:pt idx="17">
                  <c:v>2.931</c:v>
                </c:pt>
                <c:pt idx="18">
                  <c:v>2.864</c:v>
                </c:pt>
                <c:pt idx="19">
                  <c:v>3.012999999999999</c:v>
                </c:pt>
                <c:pt idx="20">
                  <c:v>2.641</c:v>
                </c:pt>
                <c:pt idx="21">
                  <c:v>2.491</c:v>
                </c:pt>
                <c:pt idx="22">
                  <c:v>2.29</c:v>
                </c:pt>
                <c:pt idx="23">
                  <c:v>1.99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8"/>
          <c:order val="2"/>
          <c:tx>
            <c:strRef>
              <c:f>'Fall 2010'!$AC$1:$AK$1</c:f>
              <c:strCache>
                <c:ptCount val="1"/>
                <c:pt idx="0">
                  <c:v>Fall 2010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'Fall 2010'!$AM$4:$AM$102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17.63174703564779</c:v>
                </c:pt>
                <c:pt idx="2">
                  <c:v>30.10157754744639</c:v>
                </c:pt>
                <c:pt idx="3">
                  <c:v>37.50534530471097</c:v>
                </c:pt>
                <c:pt idx="4">
                  <c:v>45.44788507483709</c:v>
                </c:pt>
                <c:pt idx="5">
                  <c:v>48.52696091002103</c:v>
                </c:pt>
                <c:pt idx="6">
                  <c:v>53.14703937252905</c:v>
                </c:pt>
                <c:pt idx="7">
                  <c:v>56.96019620126638</c:v>
                </c:pt>
                <c:pt idx="8">
                  <c:v>62.88687630052753</c:v>
                </c:pt>
                <c:pt idx="9">
                  <c:v>67.93996891796918</c:v>
                </c:pt>
                <c:pt idx="10">
                  <c:v>74.19538489134625</c:v>
                </c:pt>
                <c:pt idx="11">
                  <c:v>80.54972262241722</c:v>
                </c:pt>
                <c:pt idx="12">
                  <c:v>80.79710533774931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'Fall 2010'!$AN$4:$AN$102</c:f>
              <c:numCache>
                <c:formatCode>0.00</c:formatCode>
                <c:ptCount val="99"/>
                <c:pt idx="0">
                  <c:v>2.429</c:v>
                </c:pt>
                <c:pt idx="1">
                  <c:v>2.191</c:v>
                </c:pt>
                <c:pt idx="2">
                  <c:v>2.468</c:v>
                </c:pt>
                <c:pt idx="3">
                  <c:v>2.585</c:v>
                </c:pt>
                <c:pt idx="4">
                  <c:v>2.657</c:v>
                </c:pt>
                <c:pt idx="5">
                  <c:v>3.154</c:v>
                </c:pt>
                <c:pt idx="6">
                  <c:v>3.365</c:v>
                </c:pt>
                <c:pt idx="7">
                  <c:v>3.636</c:v>
                </c:pt>
                <c:pt idx="8">
                  <c:v>3.06</c:v>
                </c:pt>
                <c:pt idx="9">
                  <c:v>2.93</c:v>
                </c:pt>
                <c:pt idx="10">
                  <c:v>2.291</c:v>
                </c:pt>
                <c:pt idx="11">
                  <c:v>2.014</c:v>
                </c:pt>
                <c:pt idx="12">
                  <c:v>1.99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'Fall 2011'!$AC$1:$AK$1</c:f>
              <c:strCache>
                <c:ptCount val="1"/>
                <c:pt idx="0">
                  <c:v>Fall 2011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'Fall 2011'!$AM$4:$AM$102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6.85944031009557</c:v>
                </c:pt>
                <c:pt idx="2">
                  <c:v>13.25842968385136</c:v>
                </c:pt>
                <c:pt idx="3">
                  <c:v>22.17468898881204</c:v>
                </c:pt>
                <c:pt idx="4">
                  <c:v>29.15406668350042</c:v>
                </c:pt>
                <c:pt idx="5">
                  <c:v>36.21305081707223</c:v>
                </c:pt>
                <c:pt idx="6">
                  <c:v>43.44876239237254</c:v>
                </c:pt>
                <c:pt idx="7">
                  <c:v>46.34380125225502</c:v>
                </c:pt>
                <c:pt idx="8">
                  <c:v>48.11251660524898</c:v>
                </c:pt>
                <c:pt idx="9">
                  <c:v>53.40406694510906</c:v>
                </c:pt>
                <c:pt idx="10">
                  <c:v>56.92535335759377</c:v>
                </c:pt>
                <c:pt idx="11">
                  <c:v>61.16705643532065</c:v>
                </c:pt>
                <c:pt idx="12">
                  <c:v>65.98308633567434</c:v>
                </c:pt>
                <c:pt idx="13">
                  <c:v>73.6954018114325</c:v>
                </c:pt>
                <c:pt idx="14">
                  <c:v>77.08793500205535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'Fall 2011'!$AN$4:$AN$102</c:f>
              <c:numCache>
                <c:formatCode>0.00</c:formatCode>
                <c:ptCount val="99"/>
                <c:pt idx="0">
                  <c:v>2.429</c:v>
                </c:pt>
                <c:pt idx="1">
                  <c:v>2.265</c:v>
                </c:pt>
                <c:pt idx="2">
                  <c:v>2.294</c:v>
                </c:pt>
                <c:pt idx="3">
                  <c:v>2.362</c:v>
                </c:pt>
                <c:pt idx="4">
                  <c:v>2.464</c:v>
                </c:pt>
                <c:pt idx="5">
                  <c:v>2.682</c:v>
                </c:pt>
                <c:pt idx="6">
                  <c:v>2.66</c:v>
                </c:pt>
                <c:pt idx="7">
                  <c:v>2.772</c:v>
                </c:pt>
                <c:pt idx="8">
                  <c:v>3.126</c:v>
                </c:pt>
                <c:pt idx="9">
                  <c:v>3.375</c:v>
                </c:pt>
                <c:pt idx="10">
                  <c:v>3.645</c:v>
                </c:pt>
                <c:pt idx="11">
                  <c:v>3.421</c:v>
                </c:pt>
                <c:pt idx="12">
                  <c:v>3.161</c:v>
                </c:pt>
                <c:pt idx="13">
                  <c:v>2.287</c:v>
                </c:pt>
                <c:pt idx="14">
                  <c:v>1.99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1"/>
          <c:order val="4"/>
          <c:tx>
            <c:strRef>
              <c:f>'Post Sandy Inland Data'!$AM$2:$AN$2</c:f>
              <c:strCache>
                <c:ptCount val="1"/>
                <c:pt idx="0">
                  <c:v>Fall 2012 Inland Dune Charts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0"/>
            <c:bubble3D val="0"/>
          </c:dPt>
          <c:dPt>
            <c:idx val="1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9"/>
            <c:bubble3D val="0"/>
          </c:dPt>
          <c:dPt>
            <c:idx val="11"/>
            <c:bubble3D val="0"/>
          </c:dPt>
          <c:xVal>
            <c:numRef>
              <c:f>'Post Sandy Inland Data'!$AM$4:$AM$102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'Post Sandy Inland Data'!$AN$4:$AN$102</c:f>
              <c:numCache>
                <c:formatCode>0.00</c:formatCode>
                <c:ptCount val="99"/>
                <c:pt idx="0">
                  <c:v>1.99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0"/>
          <c:order val="5"/>
          <c:tx>
            <c:strRef>
              <c:f>'Spring 2013 Inland Data'!$AM$2:$AN$2</c:f>
              <c:strCache>
                <c:ptCount val="1"/>
                <c:pt idx="0">
                  <c:v>Post-Sandy Inland Dune Charts</c:v>
                </c:pt>
              </c:strCache>
            </c:strRef>
          </c:tx>
          <c:spPr>
            <a:ln>
              <a:solidFill>
                <a:schemeClr val="tx1"/>
              </a:solidFill>
              <a:prstDash val="solid"/>
            </a:ln>
          </c:spPr>
          <c:marker>
            <c:symbol val="none"/>
          </c:marker>
          <c:dPt>
            <c:idx val="14"/>
            <c:bubble3D val="0"/>
          </c:dPt>
          <c:dPt>
            <c:idx val="15"/>
            <c:bubble3D val="0"/>
            <c:spPr>
              <a:ln>
                <a:solidFill>
                  <a:schemeClr val="tx1"/>
                </a:solidFill>
                <a:prstDash val="sysDash"/>
              </a:ln>
            </c:spPr>
          </c:dPt>
          <c:xVal>
            <c:numRef>
              <c:f>'Spring 2013 Inland Data'!$AM$4:$AM$102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-0.000176708628865179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'Spring 2013 Inland Data'!$AN$4:$AN$102</c:f>
              <c:numCache>
                <c:formatCode>0.00</c:formatCode>
                <c:ptCount val="99"/>
                <c:pt idx="0">
                  <c:v>2.429</c:v>
                </c:pt>
                <c:pt idx="1">
                  <c:v>1.99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7"/>
          <c:order val="6"/>
          <c:tx>
            <c:strRef>
              <c:f>'Fall 2012'!$AC$1:$AK$1</c:f>
              <c:strCache>
                <c:ptCount val="1"/>
                <c:pt idx="0">
                  <c:v>Fall 2012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dPt>
            <c:idx val="1"/>
            <c:bubble3D val="0"/>
            <c:spPr>
              <a:ln w="38100">
                <a:solidFill>
                  <a:schemeClr val="tx1"/>
                </a:solidFill>
              </a:ln>
            </c:spPr>
          </c:dPt>
          <c:xVal>
            <c:numRef>
              <c:f>'Fall 2012'!$AM$4:$AM$102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0.154434551953337</c:v>
                </c:pt>
                <c:pt idx="2">
                  <c:v>0.465421690100737</c:v>
                </c:pt>
                <c:pt idx="3">
                  <c:v>2.507403325222635</c:v>
                </c:pt>
                <c:pt idx="4">
                  <c:v>6.89619268038253</c:v>
                </c:pt>
                <c:pt idx="5">
                  <c:v>6.964207384609</c:v>
                </c:pt>
                <c:pt idx="6">
                  <c:v>16.12566474671353</c:v>
                </c:pt>
                <c:pt idx="7">
                  <c:v>21.59029876919254</c:v>
                </c:pt>
                <c:pt idx="8">
                  <c:v>27.86263629173588</c:v>
                </c:pt>
                <c:pt idx="9">
                  <c:v>33.61462325289125</c:v>
                </c:pt>
                <c:pt idx="10">
                  <c:v>38.4519933027908</c:v>
                </c:pt>
                <c:pt idx="11">
                  <c:v>43.65874132862511</c:v>
                </c:pt>
                <c:pt idx="12">
                  <c:v>46.11331603680864</c:v>
                </c:pt>
                <c:pt idx="13">
                  <c:v>48.02021141952383</c:v>
                </c:pt>
                <c:pt idx="14">
                  <c:v>50.19904642927185</c:v>
                </c:pt>
                <c:pt idx="15">
                  <c:v>53.57407546630115</c:v>
                </c:pt>
                <c:pt idx="16">
                  <c:v>56.26150695359161</c:v>
                </c:pt>
                <c:pt idx="17">
                  <c:v>58.51708847512094</c:v>
                </c:pt>
                <c:pt idx="18">
                  <c:v>60.87456445597501</c:v>
                </c:pt>
                <c:pt idx="19">
                  <c:v>63.27976590287336</c:v>
                </c:pt>
                <c:pt idx="20">
                  <c:v>67.1682681852042</c:v>
                </c:pt>
                <c:pt idx="21">
                  <c:v>70.77152365786112</c:v>
                </c:pt>
                <c:pt idx="22">
                  <c:v>73.3794962420215</c:v>
                </c:pt>
                <c:pt idx="23">
                  <c:v>76.276253048923</c:v>
                </c:pt>
                <c:pt idx="24">
                  <c:v>79.51083313029005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'Fall 2012'!$AN$4:$AN$102</c:f>
              <c:numCache>
                <c:formatCode>0.00</c:formatCode>
                <c:ptCount val="99"/>
                <c:pt idx="0">
                  <c:v>2.429</c:v>
                </c:pt>
                <c:pt idx="1">
                  <c:v>2.429</c:v>
                </c:pt>
                <c:pt idx="2">
                  <c:v>2.639</c:v>
                </c:pt>
                <c:pt idx="3">
                  <c:v>2.72</c:v>
                </c:pt>
                <c:pt idx="4">
                  <c:v>2.663</c:v>
                </c:pt>
                <c:pt idx="5">
                  <c:v>2.278</c:v>
                </c:pt>
                <c:pt idx="6">
                  <c:v>2.349</c:v>
                </c:pt>
                <c:pt idx="7">
                  <c:v>2.314999999999999</c:v>
                </c:pt>
                <c:pt idx="8">
                  <c:v>2.506</c:v>
                </c:pt>
                <c:pt idx="9">
                  <c:v>2.651</c:v>
                </c:pt>
                <c:pt idx="10">
                  <c:v>2.616</c:v>
                </c:pt>
                <c:pt idx="11">
                  <c:v>2.849</c:v>
                </c:pt>
                <c:pt idx="12">
                  <c:v>3.164</c:v>
                </c:pt>
                <c:pt idx="13">
                  <c:v>3.552</c:v>
                </c:pt>
                <c:pt idx="14">
                  <c:v>3.808</c:v>
                </c:pt>
                <c:pt idx="15">
                  <c:v>4.036000000000001</c:v>
                </c:pt>
                <c:pt idx="16">
                  <c:v>4.459000000000001</c:v>
                </c:pt>
                <c:pt idx="17">
                  <c:v>4.814999999999985</c:v>
                </c:pt>
                <c:pt idx="18">
                  <c:v>4.609</c:v>
                </c:pt>
                <c:pt idx="19">
                  <c:v>4.442</c:v>
                </c:pt>
                <c:pt idx="20">
                  <c:v>3.231</c:v>
                </c:pt>
                <c:pt idx="21">
                  <c:v>2.831999999999998</c:v>
                </c:pt>
                <c:pt idx="22">
                  <c:v>2.418</c:v>
                </c:pt>
                <c:pt idx="23">
                  <c:v>2.161</c:v>
                </c:pt>
                <c:pt idx="24">
                  <c:v>1.99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5"/>
          <c:order val="7"/>
          <c:tx>
            <c:strRef>
              <c:f>'Post Sandy'!$AC$1:$AK$1</c:f>
              <c:strCache>
                <c:ptCount val="1"/>
                <c:pt idx="0">
                  <c:v>Post Sandy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Pt>
            <c:idx val="1"/>
            <c:bubble3D val="0"/>
          </c:dPt>
          <c:dPt>
            <c:idx val="5"/>
            <c:bubble3D val="0"/>
          </c:dPt>
          <c:xVal>
            <c:numRef>
              <c:f>'Post Sandy'!$AM$4:$AM$102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0.171406050828107</c:v>
                </c:pt>
                <c:pt idx="2">
                  <c:v>1.824534599783376</c:v>
                </c:pt>
                <c:pt idx="3">
                  <c:v>5.821764265442288</c:v>
                </c:pt>
                <c:pt idx="4">
                  <c:v>6.700425178472946</c:v>
                </c:pt>
                <c:pt idx="5">
                  <c:v>6.767782434928567</c:v>
                </c:pt>
                <c:pt idx="6">
                  <c:v>16.17314308765027</c:v>
                </c:pt>
                <c:pt idx="7">
                  <c:v>18.62797709403835</c:v>
                </c:pt>
                <c:pt idx="8">
                  <c:v>19.94506668860249</c:v>
                </c:pt>
                <c:pt idx="9">
                  <c:v>20.38948653518558</c:v>
                </c:pt>
                <c:pt idx="10">
                  <c:v>22.38448678554771</c:v>
                </c:pt>
                <c:pt idx="11">
                  <c:v>24.4580501436143</c:v>
                </c:pt>
                <c:pt idx="12">
                  <c:v>27.65042496487105</c:v>
                </c:pt>
                <c:pt idx="13">
                  <c:v>30.92649166178226</c:v>
                </c:pt>
                <c:pt idx="14">
                  <c:v>34.31017678298834</c:v>
                </c:pt>
                <c:pt idx="15">
                  <c:v>37.02793357851795</c:v>
                </c:pt>
                <c:pt idx="16">
                  <c:v>39.9435552959749</c:v>
                </c:pt>
                <c:pt idx="17">
                  <c:v>43.67507402164964</c:v>
                </c:pt>
                <c:pt idx="18">
                  <c:v>46.2621969411244</c:v>
                </c:pt>
                <c:pt idx="19">
                  <c:v>48.27777055692931</c:v>
                </c:pt>
                <c:pt idx="20">
                  <c:v>49.27360588451546</c:v>
                </c:pt>
                <c:pt idx="21">
                  <c:v>50.8942369343802</c:v>
                </c:pt>
                <c:pt idx="22">
                  <c:v>51.90983724969372</c:v>
                </c:pt>
                <c:pt idx="23">
                  <c:v>54.21461858391617</c:v>
                </c:pt>
                <c:pt idx="24">
                  <c:v>55.65164085263476</c:v>
                </c:pt>
                <c:pt idx="25">
                  <c:v>58.1356346124626</c:v>
                </c:pt>
                <c:pt idx="26">
                  <c:v>62.2396625119319</c:v>
                </c:pt>
                <c:pt idx="27">
                  <c:v>66.33173020447211</c:v>
                </c:pt>
                <c:pt idx="28">
                  <c:v>70.25428549443516</c:v>
                </c:pt>
                <c:pt idx="29">
                  <c:v>74.12664924260257</c:v>
                </c:pt>
                <c:pt idx="30">
                  <c:v>77.18447494077905</c:v>
                </c:pt>
                <c:pt idx="31">
                  <c:v>78.99851485454151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'Post Sandy'!$AN$4:$AN$102</c:f>
              <c:numCache>
                <c:formatCode>0.00</c:formatCode>
                <c:ptCount val="99"/>
                <c:pt idx="0">
                  <c:v>2.429</c:v>
                </c:pt>
                <c:pt idx="1">
                  <c:v>2.631</c:v>
                </c:pt>
                <c:pt idx="2">
                  <c:v>2.653</c:v>
                </c:pt>
                <c:pt idx="3">
                  <c:v>2.547</c:v>
                </c:pt>
                <c:pt idx="4">
                  <c:v>2.635</c:v>
                </c:pt>
                <c:pt idx="5">
                  <c:v>2.275</c:v>
                </c:pt>
                <c:pt idx="6">
                  <c:v>2.299</c:v>
                </c:pt>
                <c:pt idx="7">
                  <c:v>2.055</c:v>
                </c:pt>
                <c:pt idx="8">
                  <c:v>2.656</c:v>
                </c:pt>
                <c:pt idx="9">
                  <c:v>2.762</c:v>
                </c:pt>
                <c:pt idx="10">
                  <c:v>2.885</c:v>
                </c:pt>
                <c:pt idx="11">
                  <c:v>3.043</c:v>
                </c:pt>
                <c:pt idx="12">
                  <c:v>3.2</c:v>
                </c:pt>
                <c:pt idx="13">
                  <c:v>3.283</c:v>
                </c:pt>
                <c:pt idx="14">
                  <c:v>3.323</c:v>
                </c:pt>
                <c:pt idx="15">
                  <c:v>3.298</c:v>
                </c:pt>
                <c:pt idx="16">
                  <c:v>3.227</c:v>
                </c:pt>
                <c:pt idx="17">
                  <c:v>3.136</c:v>
                </c:pt>
                <c:pt idx="18">
                  <c:v>3.115</c:v>
                </c:pt>
                <c:pt idx="19">
                  <c:v>3.101</c:v>
                </c:pt>
                <c:pt idx="20">
                  <c:v>3.181</c:v>
                </c:pt>
                <c:pt idx="21">
                  <c:v>3.026</c:v>
                </c:pt>
                <c:pt idx="22">
                  <c:v>2.918</c:v>
                </c:pt>
                <c:pt idx="23">
                  <c:v>2.673</c:v>
                </c:pt>
                <c:pt idx="24">
                  <c:v>2.598</c:v>
                </c:pt>
                <c:pt idx="25">
                  <c:v>2.472999999999999</c:v>
                </c:pt>
                <c:pt idx="26">
                  <c:v>2.358</c:v>
                </c:pt>
                <c:pt idx="27">
                  <c:v>2.268</c:v>
                </c:pt>
                <c:pt idx="28">
                  <c:v>2.258</c:v>
                </c:pt>
                <c:pt idx="29">
                  <c:v>2.233</c:v>
                </c:pt>
                <c:pt idx="30">
                  <c:v>2.112</c:v>
                </c:pt>
                <c:pt idx="31">
                  <c:v>1.99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3"/>
          <c:order val="8"/>
          <c:tx>
            <c:strRef>
              <c:f>'Spring 2013'!$N$3</c:f>
              <c:strCache>
                <c:ptCount val="1"/>
                <c:pt idx="0">
                  <c:v>Spring 2013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dPt>
            <c:idx val="1"/>
            <c:bubble3D val="0"/>
          </c:dPt>
          <c:dPt>
            <c:idx val="2"/>
            <c:bubble3D val="0"/>
          </c:dPt>
          <c:dPt>
            <c:idx val="9"/>
            <c:bubble3D val="0"/>
          </c:dPt>
          <c:xVal>
            <c:numRef>
              <c:f>'Spring 2013'!$AM$4:$AM$102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0.214219613242399</c:v>
                </c:pt>
                <c:pt idx="2">
                  <c:v>6.72959742282769</c:v>
                </c:pt>
                <c:pt idx="3">
                  <c:v>6.785176195744233</c:v>
                </c:pt>
                <c:pt idx="4">
                  <c:v>16.16185263231532</c:v>
                </c:pt>
                <c:pt idx="5">
                  <c:v>19.08613476630525</c:v>
                </c:pt>
                <c:pt idx="6">
                  <c:v>22.6703504406373</c:v>
                </c:pt>
                <c:pt idx="7">
                  <c:v>24.81647345681317</c:v>
                </c:pt>
                <c:pt idx="8">
                  <c:v>27.1196870812815</c:v>
                </c:pt>
                <c:pt idx="9">
                  <c:v>29.44240639279847</c:v>
                </c:pt>
                <c:pt idx="10">
                  <c:v>30.37001191241217</c:v>
                </c:pt>
                <c:pt idx="11">
                  <c:v>32.15793165314136</c:v>
                </c:pt>
                <c:pt idx="12">
                  <c:v>34.1011295331035</c:v>
                </c:pt>
                <c:pt idx="13">
                  <c:v>38.14553814248031</c:v>
                </c:pt>
                <c:pt idx="14">
                  <c:v>46.02648434232945</c:v>
                </c:pt>
                <c:pt idx="15">
                  <c:v>49.67948434239327</c:v>
                </c:pt>
                <c:pt idx="16">
                  <c:v>56.38029212905752</c:v>
                </c:pt>
                <c:pt idx="17">
                  <c:v>64.45299211146843</c:v>
                </c:pt>
                <c:pt idx="18">
                  <c:v>71.10869417791888</c:v>
                </c:pt>
                <c:pt idx="19">
                  <c:v>76.3414965819444</c:v>
                </c:pt>
                <c:pt idx="20">
                  <c:v>78.58383866484564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'Spring 2013'!$AN$4:$AN$102</c:f>
              <c:numCache>
                <c:formatCode>0.00</c:formatCode>
                <c:ptCount val="99"/>
                <c:pt idx="0">
                  <c:v>2.429</c:v>
                </c:pt>
                <c:pt idx="1">
                  <c:v>2.621</c:v>
                </c:pt>
                <c:pt idx="2">
                  <c:v>2.632</c:v>
                </c:pt>
                <c:pt idx="3">
                  <c:v>2.278</c:v>
                </c:pt>
                <c:pt idx="4">
                  <c:v>2.31</c:v>
                </c:pt>
                <c:pt idx="5">
                  <c:v>2.059</c:v>
                </c:pt>
                <c:pt idx="6">
                  <c:v>2.056999999999999</c:v>
                </c:pt>
                <c:pt idx="7">
                  <c:v>2.038</c:v>
                </c:pt>
                <c:pt idx="8">
                  <c:v>2.136</c:v>
                </c:pt>
                <c:pt idx="9">
                  <c:v>2.399</c:v>
                </c:pt>
                <c:pt idx="10">
                  <c:v>2.518</c:v>
                </c:pt>
                <c:pt idx="11">
                  <c:v>2.792</c:v>
                </c:pt>
                <c:pt idx="12">
                  <c:v>3.059</c:v>
                </c:pt>
                <c:pt idx="13">
                  <c:v>3.213</c:v>
                </c:pt>
                <c:pt idx="14">
                  <c:v>3.147</c:v>
                </c:pt>
                <c:pt idx="15">
                  <c:v>3.116</c:v>
                </c:pt>
                <c:pt idx="16">
                  <c:v>2.743</c:v>
                </c:pt>
                <c:pt idx="17">
                  <c:v>2.411</c:v>
                </c:pt>
                <c:pt idx="18">
                  <c:v>2.391999999999999</c:v>
                </c:pt>
                <c:pt idx="19">
                  <c:v>2.152</c:v>
                </c:pt>
                <c:pt idx="20">
                  <c:v>1.99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5712312"/>
        <c:axId val="2116627352"/>
      </c:scatterChart>
      <c:valAx>
        <c:axId val="2085712312"/>
        <c:scaling>
          <c:orientation val="minMax"/>
          <c:max val="9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Distance from Start of Feature (m)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116627352"/>
        <c:crosses val="autoZero"/>
        <c:crossBetween val="midCat"/>
        <c:majorUnit val="10.0"/>
      </c:valAx>
      <c:valAx>
        <c:axId val="2116627352"/>
        <c:scaling>
          <c:orientation val="minMax"/>
          <c:max val="9.870000000000002"/>
          <c:min val="2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Elevation relative to NAVD88 (m)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085712312"/>
        <c:crossesAt val="-50.0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32"/>
          <c:order val="0"/>
          <c:tx>
            <c:strRef>
              <c:f>'Spring 2013 Inland Data'!$E$123</c:f>
              <c:strCache>
                <c:ptCount val="1"/>
                <c:pt idx="0">
                  <c:v>Post-Sandy Inland Inland Beach Area Fill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2013 Inland Data'!$E$124:$E$9998</c:f>
              <c:numCache>
                <c:formatCode>0.00</c:formatCode>
                <c:ptCount val="9875"/>
                <c:pt idx="0">
                  <c:v>132.0</c:v>
                </c:pt>
                <c:pt idx="1">
                  <c:v>#N/A</c:v>
                </c:pt>
                <c:pt idx="3">
                  <c:v>128.0</c:v>
                </c:pt>
                <c:pt idx="4">
                  <c:v>132.0</c:v>
                </c:pt>
                <c:pt idx="6">
                  <c:v>124.0</c:v>
                </c:pt>
                <c:pt idx="7">
                  <c:v>128.0</c:v>
                </c:pt>
                <c:pt idx="9">
                  <c:v>120.0</c:v>
                </c:pt>
                <c:pt idx="10">
                  <c:v>124.0</c:v>
                </c:pt>
                <c:pt idx="12">
                  <c:v>116.0</c:v>
                </c:pt>
                <c:pt idx="13">
                  <c:v>120.0</c:v>
                </c:pt>
                <c:pt idx="15">
                  <c:v>112.0</c:v>
                </c:pt>
                <c:pt idx="16">
                  <c:v>116.0</c:v>
                </c:pt>
                <c:pt idx="18">
                  <c:v>108.0</c:v>
                </c:pt>
                <c:pt idx="19">
                  <c:v>112.0</c:v>
                </c:pt>
                <c:pt idx="21">
                  <c:v>104.0</c:v>
                </c:pt>
                <c:pt idx="22">
                  <c:v>108.0</c:v>
                </c:pt>
                <c:pt idx="24">
                  <c:v>100.0</c:v>
                </c:pt>
                <c:pt idx="25">
                  <c:v>104.0</c:v>
                </c:pt>
                <c:pt idx="27">
                  <c:v>96.0</c:v>
                </c:pt>
                <c:pt idx="28">
                  <c:v>100.0</c:v>
                </c:pt>
                <c:pt idx="30">
                  <c:v>92.0</c:v>
                </c:pt>
                <c:pt idx="31">
                  <c:v>96.0</c:v>
                </c:pt>
                <c:pt idx="33">
                  <c:v>88.0</c:v>
                </c:pt>
                <c:pt idx="34">
                  <c:v>92.0</c:v>
                </c:pt>
                <c:pt idx="36">
                  <c:v>84.0</c:v>
                </c:pt>
                <c:pt idx="37">
                  <c:v>88.0</c:v>
                </c:pt>
                <c:pt idx="39">
                  <c:v>80.0</c:v>
                </c:pt>
                <c:pt idx="40">
                  <c:v>84.0</c:v>
                </c:pt>
                <c:pt idx="42">
                  <c:v>76.0</c:v>
                </c:pt>
                <c:pt idx="43">
                  <c:v>80.0</c:v>
                </c:pt>
                <c:pt idx="45">
                  <c:v>72.0</c:v>
                </c:pt>
                <c:pt idx="46">
                  <c:v>76.0</c:v>
                </c:pt>
                <c:pt idx="48">
                  <c:v>68.0</c:v>
                </c:pt>
                <c:pt idx="49">
                  <c:v>72.0</c:v>
                </c:pt>
                <c:pt idx="51">
                  <c:v>64.0</c:v>
                </c:pt>
                <c:pt idx="52">
                  <c:v>68.0</c:v>
                </c:pt>
                <c:pt idx="54">
                  <c:v>60.0</c:v>
                </c:pt>
                <c:pt idx="55">
                  <c:v>64.0</c:v>
                </c:pt>
                <c:pt idx="57">
                  <c:v>56.0</c:v>
                </c:pt>
                <c:pt idx="58">
                  <c:v>60.0</c:v>
                </c:pt>
                <c:pt idx="60">
                  <c:v>52.0</c:v>
                </c:pt>
                <c:pt idx="61">
                  <c:v>56.0</c:v>
                </c:pt>
                <c:pt idx="63">
                  <c:v>48.0</c:v>
                </c:pt>
                <c:pt idx="64">
                  <c:v>52.0</c:v>
                </c:pt>
                <c:pt idx="66">
                  <c:v>44.0</c:v>
                </c:pt>
                <c:pt idx="67">
                  <c:v>48.0</c:v>
                </c:pt>
                <c:pt idx="69">
                  <c:v>40.0</c:v>
                </c:pt>
                <c:pt idx="70">
                  <c:v>44.0</c:v>
                </c:pt>
                <c:pt idx="72">
                  <c:v>36.0</c:v>
                </c:pt>
                <c:pt idx="73">
                  <c:v>40.0</c:v>
                </c:pt>
                <c:pt idx="75">
                  <c:v>32.0</c:v>
                </c:pt>
                <c:pt idx="76">
                  <c:v>36.0</c:v>
                </c:pt>
                <c:pt idx="78">
                  <c:v>28.0</c:v>
                </c:pt>
                <c:pt idx="79">
                  <c:v>32.0</c:v>
                </c:pt>
                <c:pt idx="81">
                  <c:v>24.0</c:v>
                </c:pt>
                <c:pt idx="82">
                  <c:v>28.0</c:v>
                </c:pt>
                <c:pt idx="84">
                  <c:v>20.0</c:v>
                </c:pt>
                <c:pt idx="85">
                  <c:v>24.0</c:v>
                </c:pt>
                <c:pt idx="87">
                  <c:v>16.0</c:v>
                </c:pt>
                <c:pt idx="88">
                  <c:v>20.0</c:v>
                </c:pt>
                <c:pt idx="90">
                  <c:v>12.0</c:v>
                </c:pt>
                <c:pt idx="91">
                  <c:v>16.0</c:v>
                </c:pt>
                <c:pt idx="93">
                  <c:v>8.0</c:v>
                </c:pt>
                <c:pt idx="94">
                  <c:v>12.0</c:v>
                </c:pt>
                <c:pt idx="96">
                  <c:v>4.0</c:v>
                </c:pt>
                <c:pt idx="97">
                  <c:v>8.0</c:v>
                </c:pt>
                <c:pt idx="99">
                  <c:v>0.0</c:v>
                </c:pt>
                <c:pt idx="100">
                  <c:v>4.0</c:v>
                </c:pt>
                <c:pt idx="102">
                  <c:v>-4.0</c:v>
                </c:pt>
                <c:pt idx="103">
                  <c:v>-4.0</c:v>
                </c:pt>
                <c:pt idx="105">
                  <c:v>-8.0</c:v>
                </c:pt>
                <c:pt idx="106">
                  <c:v>-8.0</c:v>
                </c:pt>
                <c:pt idx="108">
                  <c:v>-12.0</c:v>
                </c:pt>
                <c:pt idx="109">
                  <c:v>-12.0</c:v>
                </c:pt>
                <c:pt idx="111">
                  <c:v>-16.0</c:v>
                </c:pt>
                <c:pt idx="112">
                  <c:v>-16.0</c:v>
                </c:pt>
                <c:pt idx="114">
                  <c:v>-20.0</c:v>
                </c:pt>
                <c:pt idx="115">
                  <c:v>-20.0</c:v>
                </c:pt>
                <c:pt idx="117">
                  <c:v>-24.0</c:v>
                </c:pt>
                <c:pt idx="118">
                  <c:v>-24.0</c:v>
                </c:pt>
                <c:pt idx="120">
                  <c:v>-28.0</c:v>
                </c:pt>
                <c:pt idx="121">
                  <c:v>-28.0</c:v>
                </c:pt>
                <c:pt idx="123">
                  <c:v>-32.0</c:v>
                </c:pt>
                <c:pt idx="124">
                  <c:v>-32.0</c:v>
                </c:pt>
                <c:pt idx="126">
                  <c:v>-36.0</c:v>
                </c:pt>
                <c:pt idx="127">
                  <c:v>-36.0</c:v>
                </c:pt>
                <c:pt idx="129">
                  <c:v>-40.0</c:v>
                </c:pt>
                <c:pt idx="130">
                  <c:v>-40.0</c:v>
                </c:pt>
                <c:pt idx="132">
                  <c:v>-44.0</c:v>
                </c:pt>
                <c:pt idx="133">
                  <c:v>-44.0</c:v>
                </c:pt>
                <c:pt idx="135">
                  <c:v>-48.0</c:v>
                </c:pt>
                <c:pt idx="136">
                  <c:v>-48.0</c:v>
                </c:pt>
                <c:pt idx="138">
                  <c:v>-52.0</c:v>
                </c:pt>
                <c:pt idx="139">
                  <c:v>-52.0</c:v>
                </c:pt>
                <c:pt idx="141">
                  <c:v>-56.0</c:v>
                </c:pt>
                <c:pt idx="142">
                  <c:v>-56.0</c:v>
                </c:pt>
                <c:pt idx="144">
                  <c:v>-60.0</c:v>
                </c:pt>
                <c:pt idx="145">
                  <c:v>-60.0</c:v>
                </c:pt>
                <c:pt idx="147">
                  <c:v>-64.0</c:v>
                </c:pt>
                <c:pt idx="148">
                  <c:v>-64.0</c:v>
                </c:pt>
                <c:pt idx="150">
                  <c:v>-68.0</c:v>
                </c:pt>
                <c:pt idx="151">
                  <c:v>-68.0</c:v>
                </c:pt>
                <c:pt idx="153">
                  <c:v>-72.0</c:v>
                </c:pt>
                <c:pt idx="154">
                  <c:v>-72.0</c:v>
                </c:pt>
                <c:pt idx="156">
                  <c:v>-76.0</c:v>
                </c:pt>
                <c:pt idx="157">
                  <c:v>-76.0</c:v>
                </c:pt>
                <c:pt idx="159">
                  <c:v>-80.0</c:v>
                </c:pt>
                <c:pt idx="160">
                  <c:v>-80.0</c:v>
                </c:pt>
                <c:pt idx="162">
                  <c:v>-84.0</c:v>
                </c:pt>
                <c:pt idx="163">
                  <c:v>-84.0</c:v>
                </c:pt>
                <c:pt idx="165">
                  <c:v>-88.0</c:v>
                </c:pt>
                <c:pt idx="166">
                  <c:v>-88.0</c:v>
                </c:pt>
                <c:pt idx="168">
                  <c:v>-92.0</c:v>
                </c:pt>
                <c:pt idx="169">
                  <c:v>-92.0</c:v>
                </c:pt>
                <c:pt idx="171">
                  <c:v>-96.0</c:v>
                </c:pt>
                <c:pt idx="172">
                  <c:v>-96.0</c:v>
                </c:pt>
                <c:pt idx="174">
                  <c:v>-100.0</c:v>
                </c:pt>
                <c:pt idx="175">
                  <c:v>-100.0</c:v>
                </c:pt>
                <c:pt idx="177">
                  <c:v>-104.0</c:v>
                </c:pt>
                <c:pt idx="178">
                  <c:v>-104.0</c:v>
                </c:pt>
                <c:pt idx="180">
                  <c:v>-108.0</c:v>
                </c:pt>
                <c:pt idx="181">
                  <c:v>-108.0</c:v>
                </c:pt>
                <c:pt idx="183">
                  <c:v>-112.0</c:v>
                </c:pt>
                <c:pt idx="184">
                  <c:v>-112.0</c:v>
                </c:pt>
                <c:pt idx="186">
                  <c:v>-116.0</c:v>
                </c:pt>
                <c:pt idx="187">
                  <c:v>-116.0</c:v>
                </c:pt>
                <c:pt idx="189">
                  <c:v>-120.0</c:v>
                </c:pt>
                <c:pt idx="190">
                  <c:v>-120.0</c:v>
                </c:pt>
                <c:pt idx="192">
                  <c:v>-124.0</c:v>
                </c:pt>
                <c:pt idx="193">
                  <c:v>-124.0</c:v>
                </c:pt>
                <c:pt idx="195">
                  <c:v>-128.0</c:v>
                </c:pt>
                <c:pt idx="196">
                  <c:v>-128.0</c:v>
                </c:pt>
                <c:pt idx="198">
                  <c:v>-132.0</c:v>
                </c:pt>
                <c:pt idx="199">
                  <c:v>-132.0</c:v>
                </c:pt>
                <c:pt idx="201">
                  <c:v>-136.0</c:v>
                </c:pt>
                <c:pt idx="202">
                  <c:v>-136.0</c:v>
                </c:pt>
                <c:pt idx="204">
                  <c:v>-140.0</c:v>
                </c:pt>
                <c:pt idx="205">
                  <c:v>-140.0</c:v>
                </c:pt>
                <c:pt idx="207">
                  <c:v>-144.0</c:v>
                </c:pt>
                <c:pt idx="208">
                  <c:v>-144.0</c:v>
                </c:pt>
                <c:pt idx="210">
                  <c:v>-148.0</c:v>
                </c:pt>
                <c:pt idx="211">
                  <c:v>-148.0</c:v>
                </c:pt>
                <c:pt idx="213">
                  <c:v>-152.0</c:v>
                </c:pt>
                <c:pt idx="214">
                  <c:v>-152.0</c:v>
                </c:pt>
                <c:pt idx="216">
                  <c:v>-156.0</c:v>
                </c:pt>
                <c:pt idx="217">
                  <c:v>-156.0</c:v>
                </c:pt>
                <c:pt idx="219">
                  <c:v>-160.0</c:v>
                </c:pt>
                <c:pt idx="220">
                  <c:v>-160.0</c:v>
                </c:pt>
                <c:pt idx="222">
                  <c:v>-164.0</c:v>
                </c:pt>
                <c:pt idx="223">
                  <c:v>-164.0</c:v>
                </c:pt>
                <c:pt idx="225">
                  <c:v>-168.0</c:v>
                </c:pt>
                <c:pt idx="226">
                  <c:v>-168.0</c:v>
                </c:pt>
                <c:pt idx="228">
                  <c:v>-172.0</c:v>
                </c:pt>
                <c:pt idx="229">
                  <c:v>-172.0</c:v>
                </c:pt>
                <c:pt idx="231">
                  <c:v>-176.0</c:v>
                </c:pt>
                <c:pt idx="232">
                  <c:v>-176.0</c:v>
                </c:pt>
                <c:pt idx="234">
                  <c:v>-180.0</c:v>
                </c:pt>
                <c:pt idx="235">
                  <c:v>-180.0</c:v>
                </c:pt>
                <c:pt idx="237">
                  <c:v>-184.0</c:v>
                </c:pt>
                <c:pt idx="238">
                  <c:v>-184.0</c:v>
                </c:pt>
                <c:pt idx="240">
                  <c:v>-188.0</c:v>
                </c:pt>
                <c:pt idx="241">
                  <c:v>-188.0</c:v>
                </c:pt>
                <c:pt idx="243">
                  <c:v>-192.0</c:v>
                </c:pt>
                <c:pt idx="244">
                  <c:v>-192.0</c:v>
                </c:pt>
                <c:pt idx="246">
                  <c:v>-196.0</c:v>
                </c:pt>
                <c:pt idx="247">
                  <c:v>-196.0</c:v>
                </c:pt>
                <c:pt idx="249">
                  <c:v>-200.0</c:v>
                </c:pt>
                <c:pt idx="250">
                  <c:v>-200.0</c:v>
                </c:pt>
                <c:pt idx="252">
                  <c:v>-204.0</c:v>
                </c:pt>
                <c:pt idx="253">
                  <c:v>-204.0</c:v>
                </c:pt>
                <c:pt idx="255">
                  <c:v>-208.0</c:v>
                </c:pt>
                <c:pt idx="256">
                  <c:v>-208.0</c:v>
                </c:pt>
                <c:pt idx="258">
                  <c:v>-212.0</c:v>
                </c:pt>
                <c:pt idx="259">
                  <c:v>-212.0</c:v>
                </c:pt>
                <c:pt idx="261">
                  <c:v>-216.0</c:v>
                </c:pt>
                <c:pt idx="262">
                  <c:v>-216.0</c:v>
                </c:pt>
                <c:pt idx="264">
                  <c:v>-220.0</c:v>
                </c:pt>
                <c:pt idx="265">
                  <c:v>-220.0</c:v>
                </c:pt>
                <c:pt idx="267">
                  <c:v>-224.0</c:v>
                </c:pt>
                <c:pt idx="268">
                  <c:v>-224.0</c:v>
                </c:pt>
                <c:pt idx="270">
                  <c:v>-228.0</c:v>
                </c:pt>
                <c:pt idx="271">
                  <c:v>-228.0</c:v>
                </c:pt>
                <c:pt idx="273">
                  <c:v>-232.0</c:v>
                </c:pt>
                <c:pt idx="274">
                  <c:v>-232.0</c:v>
                </c:pt>
                <c:pt idx="276">
                  <c:v>-236.0</c:v>
                </c:pt>
                <c:pt idx="277">
                  <c:v>-236.0</c:v>
                </c:pt>
                <c:pt idx="279">
                  <c:v>-240.0</c:v>
                </c:pt>
                <c:pt idx="280">
                  <c:v>-240.0</c:v>
                </c:pt>
                <c:pt idx="282">
                  <c:v>-244.0</c:v>
                </c:pt>
                <c:pt idx="283">
                  <c:v>-244.0</c:v>
                </c:pt>
                <c:pt idx="285">
                  <c:v>-248.0</c:v>
                </c:pt>
                <c:pt idx="286">
                  <c:v>-248.0</c:v>
                </c:pt>
                <c:pt idx="288">
                  <c:v>-252.0</c:v>
                </c:pt>
                <c:pt idx="289">
                  <c:v>-252.0</c:v>
                </c:pt>
                <c:pt idx="291">
                  <c:v>-256.0</c:v>
                </c:pt>
                <c:pt idx="292">
                  <c:v>-256.0</c:v>
                </c:pt>
                <c:pt idx="294">
                  <c:v>-260.0</c:v>
                </c:pt>
                <c:pt idx="295">
                  <c:v>-260.0</c:v>
                </c:pt>
                <c:pt idx="297">
                  <c:v>-264.0</c:v>
                </c:pt>
                <c:pt idx="298">
                  <c:v>-264.0</c:v>
                </c:pt>
                <c:pt idx="300">
                  <c:v>-268.0</c:v>
                </c:pt>
                <c:pt idx="301">
                  <c:v>-268.0</c:v>
                </c:pt>
                <c:pt idx="303">
                  <c:v>-272.0</c:v>
                </c:pt>
                <c:pt idx="304">
                  <c:v>-272.0</c:v>
                </c:pt>
                <c:pt idx="306">
                  <c:v>-276.0</c:v>
                </c:pt>
                <c:pt idx="307">
                  <c:v>-276.0</c:v>
                </c:pt>
                <c:pt idx="309">
                  <c:v>-280.0</c:v>
                </c:pt>
                <c:pt idx="310">
                  <c:v>-280.0</c:v>
                </c:pt>
                <c:pt idx="312">
                  <c:v>-284.0</c:v>
                </c:pt>
                <c:pt idx="313">
                  <c:v>-284.0</c:v>
                </c:pt>
                <c:pt idx="315">
                  <c:v>-288.0</c:v>
                </c:pt>
                <c:pt idx="316">
                  <c:v>-288.0</c:v>
                </c:pt>
                <c:pt idx="318">
                  <c:v>-292.0</c:v>
                </c:pt>
                <c:pt idx="319">
                  <c:v>-292.0</c:v>
                </c:pt>
                <c:pt idx="321">
                  <c:v>-296.0</c:v>
                </c:pt>
                <c:pt idx="322">
                  <c:v>-296.0</c:v>
                </c:pt>
                <c:pt idx="324">
                  <c:v>-300.0</c:v>
                </c:pt>
                <c:pt idx="325">
                  <c:v>-300.0</c:v>
                </c:pt>
                <c:pt idx="327">
                  <c:v>-304.0</c:v>
                </c:pt>
                <c:pt idx="328">
                  <c:v>-304.0</c:v>
                </c:pt>
                <c:pt idx="330">
                  <c:v>-308.0</c:v>
                </c:pt>
                <c:pt idx="331">
                  <c:v>-308.0</c:v>
                </c:pt>
                <c:pt idx="333">
                  <c:v>-312.0</c:v>
                </c:pt>
                <c:pt idx="334">
                  <c:v>-312.0</c:v>
                </c:pt>
                <c:pt idx="336">
                  <c:v>-316.0</c:v>
                </c:pt>
                <c:pt idx="337">
                  <c:v>-316.0</c:v>
                </c:pt>
                <c:pt idx="339">
                  <c:v>-320.0</c:v>
                </c:pt>
                <c:pt idx="340">
                  <c:v>-320.0</c:v>
                </c:pt>
                <c:pt idx="342">
                  <c:v>-324.0</c:v>
                </c:pt>
                <c:pt idx="343">
                  <c:v>-324.0</c:v>
                </c:pt>
                <c:pt idx="345">
                  <c:v>-328.0</c:v>
                </c:pt>
                <c:pt idx="346">
                  <c:v>-328.0</c:v>
                </c:pt>
                <c:pt idx="348">
                  <c:v>-332.0</c:v>
                </c:pt>
                <c:pt idx="349">
                  <c:v>-332.0</c:v>
                </c:pt>
                <c:pt idx="351">
                  <c:v>-336.0</c:v>
                </c:pt>
                <c:pt idx="352">
                  <c:v>-336.0</c:v>
                </c:pt>
                <c:pt idx="354">
                  <c:v>-340.0</c:v>
                </c:pt>
                <c:pt idx="355">
                  <c:v>-340.0</c:v>
                </c:pt>
                <c:pt idx="357">
                  <c:v>-344.0</c:v>
                </c:pt>
                <c:pt idx="358">
                  <c:v>-344.0</c:v>
                </c:pt>
                <c:pt idx="360">
                  <c:v>-348.0</c:v>
                </c:pt>
                <c:pt idx="361">
                  <c:v>-348.0</c:v>
                </c:pt>
                <c:pt idx="363">
                  <c:v>-352.0</c:v>
                </c:pt>
                <c:pt idx="364">
                  <c:v>-352.0</c:v>
                </c:pt>
                <c:pt idx="366">
                  <c:v>-356.0</c:v>
                </c:pt>
                <c:pt idx="367">
                  <c:v>-356.0</c:v>
                </c:pt>
                <c:pt idx="369">
                  <c:v>-360.0</c:v>
                </c:pt>
                <c:pt idx="370">
                  <c:v>-360.0</c:v>
                </c:pt>
                <c:pt idx="372">
                  <c:v>-364.0</c:v>
                </c:pt>
                <c:pt idx="373">
                  <c:v>-364.0</c:v>
                </c:pt>
                <c:pt idx="375">
                  <c:v>-368.0</c:v>
                </c:pt>
                <c:pt idx="376">
                  <c:v>-368.0</c:v>
                </c:pt>
                <c:pt idx="378">
                  <c:v>0.0</c:v>
                </c:pt>
                <c:pt idx="379">
                  <c:v>0.0</c:v>
                </c:pt>
                <c:pt idx="381">
                  <c:v>0.0</c:v>
                </c:pt>
                <c:pt idx="382">
                  <c:v>0.0</c:v>
                </c:pt>
                <c:pt idx="384">
                  <c:v>0.0</c:v>
                </c:pt>
                <c:pt idx="385">
                  <c:v>0.0</c:v>
                </c:pt>
              </c:numCache>
            </c:numRef>
          </c:xVal>
          <c:yVal>
            <c:numRef>
              <c:f>'Spring 2013 Inland Data'!$F$124:$F$9998</c:f>
              <c:numCache>
                <c:formatCode>0.00</c:formatCode>
                <c:ptCount val="9875"/>
                <c:pt idx="0">
                  <c:v>2.0</c:v>
                </c:pt>
                <c:pt idx="1">
                  <c:v>#N/A</c:v>
                </c:pt>
                <c:pt idx="3">
                  <c:v>#N/A</c:v>
                </c:pt>
                <c:pt idx="4">
                  <c:v>2.0</c:v>
                </c:pt>
                <c:pt idx="6">
                  <c:v>#N/A</c:v>
                </c:pt>
                <c:pt idx="7">
                  <c:v>2.0</c:v>
                </c:pt>
                <c:pt idx="9">
                  <c:v>#N/A</c:v>
                </c:pt>
                <c:pt idx="10">
                  <c:v>2.0</c:v>
                </c:pt>
                <c:pt idx="12">
                  <c:v>#N/A</c:v>
                </c:pt>
                <c:pt idx="13">
                  <c:v>2.0</c:v>
                </c:pt>
                <c:pt idx="15">
                  <c:v>#N/A</c:v>
                </c:pt>
                <c:pt idx="16">
                  <c:v>2.0</c:v>
                </c:pt>
                <c:pt idx="18">
                  <c:v>#N/A</c:v>
                </c:pt>
                <c:pt idx="19">
                  <c:v>2.0</c:v>
                </c:pt>
                <c:pt idx="21">
                  <c:v>#N/A</c:v>
                </c:pt>
                <c:pt idx="22">
                  <c:v>2.0</c:v>
                </c:pt>
                <c:pt idx="24">
                  <c:v>#N/A</c:v>
                </c:pt>
                <c:pt idx="25">
                  <c:v>2.0</c:v>
                </c:pt>
                <c:pt idx="27">
                  <c:v>#N/A</c:v>
                </c:pt>
                <c:pt idx="28">
                  <c:v>2.0</c:v>
                </c:pt>
                <c:pt idx="30">
                  <c:v>#N/A</c:v>
                </c:pt>
                <c:pt idx="31">
                  <c:v>2.0</c:v>
                </c:pt>
                <c:pt idx="33">
                  <c:v>#N/A</c:v>
                </c:pt>
                <c:pt idx="34">
                  <c:v>2.0</c:v>
                </c:pt>
                <c:pt idx="36">
                  <c:v>#N/A</c:v>
                </c:pt>
                <c:pt idx="37">
                  <c:v>2.0</c:v>
                </c:pt>
                <c:pt idx="39">
                  <c:v>#N/A</c:v>
                </c:pt>
                <c:pt idx="40">
                  <c:v>2.0</c:v>
                </c:pt>
                <c:pt idx="42">
                  <c:v>#N/A</c:v>
                </c:pt>
                <c:pt idx="43">
                  <c:v>2.0</c:v>
                </c:pt>
                <c:pt idx="45">
                  <c:v>#N/A</c:v>
                </c:pt>
                <c:pt idx="46">
                  <c:v>2.0</c:v>
                </c:pt>
                <c:pt idx="48">
                  <c:v>#N/A</c:v>
                </c:pt>
                <c:pt idx="49">
                  <c:v>2.0</c:v>
                </c:pt>
                <c:pt idx="51">
                  <c:v>#N/A</c:v>
                </c:pt>
                <c:pt idx="52">
                  <c:v>2.0</c:v>
                </c:pt>
                <c:pt idx="54">
                  <c:v>#N/A</c:v>
                </c:pt>
                <c:pt idx="55">
                  <c:v>2.0</c:v>
                </c:pt>
                <c:pt idx="57">
                  <c:v>#N/A</c:v>
                </c:pt>
                <c:pt idx="58">
                  <c:v>2.0</c:v>
                </c:pt>
                <c:pt idx="60">
                  <c:v>#N/A</c:v>
                </c:pt>
                <c:pt idx="61">
                  <c:v>2.0</c:v>
                </c:pt>
                <c:pt idx="63">
                  <c:v>#N/A</c:v>
                </c:pt>
                <c:pt idx="64">
                  <c:v>2.0</c:v>
                </c:pt>
                <c:pt idx="66">
                  <c:v>#N/A</c:v>
                </c:pt>
                <c:pt idx="67">
                  <c:v>2.0</c:v>
                </c:pt>
                <c:pt idx="69">
                  <c:v>#N/A</c:v>
                </c:pt>
                <c:pt idx="70">
                  <c:v>2.0</c:v>
                </c:pt>
                <c:pt idx="72">
                  <c:v>#N/A</c:v>
                </c:pt>
                <c:pt idx="73">
                  <c:v>2.0</c:v>
                </c:pt>
                <c:pt idx="75">
                  <c:v>#N/A</c:v>
                </c:pt>
                <c:pt idx="76">
                  <c:v>2.0</c:v>
                </c:pt>
                <c:pt idx="78">
                  <c:v>#N/A</c:v>
                </c:pt>
                <c:pt idx="79">
                  <c:v>2.0</c:v>
                </c:pt>
                <c:pt idx="81">
                  <c:v>#N/A</c:v>
                </c:pt>
                <c:pt idx="82">
                  <c:v>2.0</c:v>
                </c:pt>
                <c:pt idx="84">
                  <c:v>#N/A</c:v>
                </c:pt>
                <c:pt idx="85">
                  <c:v>2.0</c:v>
                </c:pt>
                <c:pt idx="87">
                  <c:v>#N/A</c:v>
                </c:pt>
                <c:pt idx="88">
                  <c:v>2.0</c:v>
                </c:pt>
                <c:pt idx="90">
                  <c:v>#N/A</c:v>
                </c:pt>
                <c:pt idx="91">
                  <c:v>2.0</c:v>
                </c:pt>
                <c:pt idx="93">
                  <c:v>#N/A</c:v>
                </c:pt>
                <c:pt idx="94">
                  <c:v>2.0</c:v>
                </c:pt>
                <c:pt idx="96">
                  <c:v>#N/A</c:v>
                </c:pt>
                <c:pt idx="97">
                  <c:v>2.0</c:v>
                </c:pt>
                <c:pt idx="99">
                  <c:v>#N/A</c:v>
                </c:pt>
                <c:pt idx="100">
                  <c:v>2.0</c:v>
                </c:pt>
                <c:pt idx="102">
                  <c:v>#N/A</c:v>
                </c:pt>
                <c:pt idx="103">
                  <c:v>0.0</c:v>
                </c:pt>
                <c:pt idx="105">
                  <c:v>#N/A</c:v>
                </c:pt>
                <c:pt idx="106">
                  <c:v>0.0</c:v>
                </c:pt>
                <c:pt idx="108">
                  <c:v>#N/A</c:v>
                </c:pt>
                <c:pt idx="109">
                  <c:v>0.0</c:v>
                </c:pt>
                <c:pt idx="111">
                  <c:v>#N/A</c:v>
                </c:pt>
                <c:pt idx="112">
                  <c:v>0.0</c:v>
                </c:pt>
                <c:pt idx="114">
                  <c:v>#N/A</c:v>
                </c:pt>
                <c:pt idx="115">
                  <c:v>0.0</c:v>
                </c:pt>
                <c:pt idx="117">
                  <c:v>#N/A</c:v>
                </c:pt>
                <c:pt idx="118">
                  <c:v>0.0</c:v>
                </c:pt>
                <c:pt idx="120">
                  <c:v>#N/A</c:v>
                </c:pt>
                <c:pt idx="121">
                  <c:v>0.0</c:v>
                </c:pt>
                <c:pt idx="123">
                  <c:v>#N/A</c:v>
                </c:pt>
                <c:pt idx="124">
                  <c:v>0.0</c:v>
                </c:pt>
                <c:pt idx="126">
                  <c:v>#N/A</c:v>
                </c:pt>
                <c:pt idx="127">
                  <c:v>0.0</c:v>
                </c:pt>
                <c:pt idx="129">
                  <c:v>#N/A</c:v>
                </c:pt>
                <c:pt idx="130">
                  <c:v>0.0</c:v>
                </c:pt>
                <c:pt idx="132">
                  <c:v>#N/A</c:v>
                </c:pt>
                <c:pt idx="133">
                  <c:v>0.0</c:v>
                </c:pt>
                <c:pt idx="135">
                  <c:v>#N/A</c:v>
                </c:pt>
                <c:pt idx="136">
                  <c:v>0.0</c:v>
                </c:pt>
                <c:pt idx="138">
                  <c:v>#N/A</c:v>
                </c:pt>
                <c:pt idx="139">
                  <c:v>0.0</c:v>
                </c:pt>
                <c:pt idx="141">
                  <c:v>#N/A</c:v>
                </c:pt>
                <c:pt idx="142">
                  <c:v>0.0</c:v>
                </c:pt>
                <c:pt idx="144">
                  <c:v>#N/A</c:v>
                </c:pt>
                <c:pt idx="145">
                  <c:v>0.0</c:v>
                </c:pt>
                <c:pt idx="147">
                  <c:v>#N/A</c:v>
                </c:pt>
                <c:pt idx="148">
                  <c:v>0.0</c:v>
                </c:pt>
                <c:pt idx="150">
                  <c:v>#N/A</c:v>
                </c:pt>
                <c:pt idx="151">
                  <c:v>0.0</c:v>
                </c:pt>
                <c:pt idx="153">
                  <c:v>#N/A</c:v>
                </c:pt>
                <c:pt idx="154">
                  <c:v>0.0</c:v>
                </c:pt>
                <c:pt idx="156">
                  <c:v>#N/A</c:v>
                </c:pt>
                <c:pt idx="157">
                  <c:v>0.0</c:v>
                </c:pt>
                <c:pt idx="159">
                  <c:v>#N/A</c:v>
                </c:pt>
                <c:pt idx="160">
                  <c:v>0.0</c:v>
                </c:pt>
                <c:pt idx="162">
                  <c:v>#N/A</c:v>
                </c:pt>
                <c:pt idx="163">
                  <c:v>0.0</c:v>
                </c:pt>
                <c:pt idx="165">
                  <c:v>#N/A</c:v>
                </c:pt>
                <c:pt idx="166">
                  <c:v>0.0</c:v>
                </c:pt>
                <c:pt idx="168">
                  <c:v>#N/A</c:v>
                </c:pt>
                <c:pt idx="169">
                  <c:v>0.0</c:v>
                </c:pt>
                <c:pt idx="171">
                  <c:v>#N/A</c:v>
                </c:pt>
                <c:pt idx="172">
                  <c:v>0.0</c:v>
                </c:pt>
                <c:pt idx="174">
                  <c:v>#N/A</c:v>
                </c:pt>
                <c:pt idx="175">
                  <c:v>0.0</c:v>
                </c:pt>
                <c:pt idx="177">
                  <c:v>#N/A</c:v>
                </c:pt>
                <c:pt idx="178">
                  <c:v>0.0</c:v>
                </c:pt>
                <c:pt idx="180">
                  <c:v>#N/A</c:v>
                </c:pt>
                <c:pt idx="181">
                  <c:v>0.0</c:v>
                </c:pt>
                <c:pt idx="183">
                  <c:v>#N/A</c:v>
                </c:pt>
                <c:pt idx="184">
                  <c:v>0.0</c:v>
                </c:pt>
                <c:pt idx="186">
                  <c:v>#N/A</c:v>
                </c:pt>
                <c:pt idx="187">
                  <c:v>0.0</c:v>
                </c:pt>
                <c:pt idx="189">
                  <c:v>#N/A</c:v>
                </c:pt>
                <c:pt idx="190">
                  <c:v>0.0</c:v>
                </c:pt>
                <c:pt idx="192">
                  <c:v>#N/A</c:v>
                </c:pt>
                <c:pt idx="193">
                  <c:v>0.0</c:v>
                </c:pt>
                <c:pt idx="195">
                  <c:v>#N/A</c:v>
                </c:pt>
                <c:pt idx="196">
                  <c:v>0.0</c:v>
                </c:pt>
                <c:pt idx="198">
                  <c:v>#N/A</c:v>
                </c:pt>
                <c:pt idx="199">
                  <c:v>0.0</c:v>
                </c:pt>
                <c:pt idx="201">
                  <c:v>#N/A</c:v>
                </c:pt>
                <c:pt idx="202">
                  <c:v>0.0</c:v>
                </c:pt>
                <c:pt idx="204">
                  <c:v>#N/A</c:v>
                </c:pt>
                <c:pt idx="205">
                  <c:v>0.0</c:v>
                </c:pt>
                <c:pt idx="207">
                  <c:v>#N/A</c:v>
                </c:pt>
                <c:pt idx="208">
                  <c:v>0.0</c:v>
                </c:pt>
                <c:pt idx="210">
                  <c:v>#N/A</c:v>
                </c:pt>
                <c:pt idx="211">
                  <c:v>0.0</c:v>
                </c:pt>
                <c:pt idx="213">
                  <c:v>#N/A</c:v>
                </c:pt>
                <c:pt idx="214">
                  <c:v>0.0</c:v>
                </c:pt>
                <c:pt idx="216">
                  <c:v>#N/A</c:v>
                </c:pt>
                <c:pt idx="217">
                  <c:v>0.0</c:v>
                </c:pt>
                <c:pt idx="219">
                  <c:v>#N/A</c:v>
                </c:pt>
                <c:pt idx="220">
                  <c:v>0.0</c:v>
                </c:pt>
                <c:pt idx="222">
                  <c:v>#N/A</c:v>
                </c:pt>
                <c:pt idx="223">
                  <c:v>0.0</c:v>
                </c:pt>
                <c:pt idx="225">
                  <c:v>#N/A</c:v>
                </c:pt>
                <c:pt idx="226">
                  <c:v>0.0</c:v>
                </c:pt>
                <c:pt idx="228">
                  <c:v>#N/A</c:v>
                </c:pt>
                <c:pt idx="229">
                  <c:v>0.0</c:v>
                </c:pt>
                <c:pt idx="231">
                  <c:v>#N/A</c:v>
                </c:pt>
                <c:pt idx="232">
                  <c:v>0.0</c:v>
                </c:pt>
                <c:pt idx="234">
                  <c:v>#N/A</c:v>
                </c:pt>
                <c:pt idx="235">
                  <c:v>0.0</c:v>
                </c:pt>
                <c:pt idx="237">
                  <c:v>#N/A</c:v>
                </c:pt>
                <c:pt idx="238">
                  <c:v>0.0</c:v>
                </c:pt>
                <c:pt idx="240">
                  <c:v>#N/A</c:v>
                </c:pt>
                <c:pt idx="241">
                  <c:v>0.0</c:v>
                </c:pt>
                <c:pt idx="243">
                  <c:v>#N/A</c:v>
                </c:pt>
                <c:pt idx="244">
                  <c:v>0.0</c:v>
                </c:pt>
                <c:pt idx="246">
                  <c:v>#N/A</c:v>
                </c:pt>
                <c:pt idx="247">
                  <c:v>0.0</c:v>
                </c:pt>
                <c:pt idx="249">
                  <c:v>#N/A</c:v>
                </c:pt>
                <c:pt idx="250">
                  <c:v>0.0</c:v>
                </c:pt>
                <c:pt idx="252">
                  <c:v>#N/A</c:v>
                </c:pt>
                <c:pt idx="253">
                  <c:v>0.0</c:v>
                </c:pt>
                <c:pt idx="255">
                  <c:v>#N/A</c:v>
                </c:pt>
                <c:pt idx="256">
                  <c:v>0.0</c:v>
                </c:pt>
                <c:pt idx="258">
                  <c:v>#N/A</c:v>
                </c:pt>
                <c:pt idx="259">
                  <c:v>0.0</c:v>
                </c:pt>
                <c:pt idx="261">
                  <c:v>#N/A</c:v>
                </c:pt>
                <c:pt idx="262">
                  <c:v>0.0</c:v>
                </c:pt>
                <c:pt idx="264">
                  <c:v>#N/A</c:v>
                </c:pt>
                <c:pt idx="265">
                  <c:v>0.0</c:v>
                </c:pt>
                <c:pt idx="267">
                  <c:v>#N/A</c:v>
                </c:pt>
                <c:pt idx="268">
                  <c:v>0.0</c:v>
                </c:pt>
                <c:pt idx="270">
                  <c:v>#N/A</c:v>
                </c:pt>
                <c:pt idx="271">
                  <c:v>0.0</c:v>
                </c:pt>
                <c:pt idx="273">
                  <c:v>#N/A</c:v>
                </c:pt>
                <c:pt idx="274">
                  <c:v>0.0</c:v>
                </c:pt>
                <c:pt idx="276">
                  <c:v>#N/A</c:v>
                </c:pt>
                <c:pt idx="277">
                  <c:v>0.0</c:v>
                </c:pt>
                <c:pt idx="279">
                  <c:v>#N/A</c:v>
                </c:pt>
                <c:pt idx="280">
                  <c:v>0.0</c:v>
                </c:pt>
                <c:pt idx="282">
                  <c:v>#N/A</c:v>
                </c:pt>
                <c:pt idx="283">
                  <c:v>0.0</c:v>
                </c:pt>
                <c:pt idx="285">
                  <c:v>#N/A</c:v>
                </c:pt>
                <c:pt idx="286">
                  <c:v>0.0</c:v>
                </c:pt>
                <c:pt idx="288">
                  <c:v>#N/A</c:v>
                </c:pt>
                <c:pt idx="289">
                  <c:v>0.0</c:v>
                </c:pt>
                <c:pt idx="291">
                  <c:v>#N/A</c:v>
                </c:pt>
                <c:pt idx="292">
                  <c:v>0.0</c:v>
                </c:pt>
                <c:pt idx="294">
                  <c:v>#N/A</c:v>
                </c:pt>
                <c:pt idx="295">
                  <c:v>0.0</c:v>
                </c:pt>
                <c:pt idx="297">
                  <c:v>#N/A</c:v>
                </c:pt>
                <c:pt idx="298">
                  <c:v>0.0</c:v>
                </c:pt>
                <c:pt idx="300">
                  <c:v>#N/A</c:v>
                </c:pt>
                <c:pt idx="301">
                  <c:v>0.0</c:v>
                </c:pt>
                <c:pt idx="303">
                  <c:v>#N/A</c:v>
                </c:pt>
                <c:pt idx="304">
                  <c:v>0.0</c:v>
                </c:pt>
                <c:pt idx="306">
                  <c:v>#N/A</c:v>
                </c:pt>
                <c:pt idx="307">
                  <c:v>0.0</c:v>
                </c:pt>
                <c:pt idx="309">
                  <c:v>#N/A</c:v>
                </c:pt>
                <c:pt idx="310">
                  <c:v>0.0</c:v>
                </c:pt>
                <c:pt idx="312">
                  <c:v>#N/A</c:v>
                </c:pt>
                <c:pt idx="313">
                  <c:v>0.0</c:v>
                </c:pt>
                <c:pt idx="315">
                  <c:v>#N/A</c:v>
                </c:pt>
                <c:pt idx="316">
                  <c:v>0.0</c:v>
                </c:pt>
                <c:pt idx="318">
                  <c:v>#N/A</c:v>
                </c:pt>
                <c:pt idx="319">
                  <c:v>0.0</c:v>
                </c:pt>
                <c:pt idx="321">
                  <c:v>#N/A</c:v>
                </c:pt>
                <c:pt idx="322">
                  <c:v>0.0</c:v>
                </c:pt>
                <c:pt idx="324">
                  <c:v>#N/A</c:v>
                </c:pt>
                <c:pt idx="325">
                  <c:v>0.0</c:v>
                </c:pt>
                <c:pt idx="327">
                  <c:v>#N/A</c:v>
                </c:pt>
                <c:pt idx="328">
                  <c:v>0.0</c:v>
                </c:pt>
                <c:pt idx="330">
                  <c:v>#N/A</c:v>
                </c:pt>
                <c:pt idx="331">
                  <c:v>0.0</c:v>
                </c:pt>
                <c:pt idx="333">
                  <c:v>#N/A</c:v>
                </c:pt>
                <c:pt idx="334">
                  <c:v>0.0</c:v>
                </c:pt>
                <c:pt idx="336">
                  <c:v>#N/A</c:v>
                </c:pt>
                <c:pt idx="337">
                  <c:v>0.0</c:v>
                </c:pt>
                <c:pt idx="339">
                  <c:v>#N/A</c:v>
                </c:pt>
                <c:pt idx="340">
                  <c:v>0.0</c:v>
                </c:pt>
                <c:pt idx="342">
                  <c:v>#N/A</c:v>
                </c:pt>
                <c:pt idx="343">
                  <c:v>0.0</c:v>
                </c:pt>
                <c:pt idx="345">
                  <c:v>#N/A</c:v>
                </c:pt>
                <c:pt idx="346">
                  <c:v>0.0</c:v>
                </c:pt>
                <c:pt idx="348">
                  <c:v>#N/A</c:v>
                </c:pt>
                <c:pt idx="349">
                  <c:v>0.0</c:v>
                </c:pt>
                <c:pt idx="351">
                  <c:v>#N/A</c:v>
                </c:pt>
                <c:pt idx="352">
                  <c:v>0.0</c:v>
                </c:pt>
                <c:pt idx="354">
                  <c:v>#N/A</c:v>
                </c:pt>
                <c:pt idx="355">
                  <c:v>0.0</c:v>
                </c:pt>
                <c:pt idx="357">
                  <c:v>#N/A</c:v>
                </c:pt>
                <c:pt idx="358">
                  <c:v>0.0</c:v>
                </c:pt>
                <c:pt idx="360">
                  <c:v>#N/A</c:v>
                </c:pt>
                <c:pt idx="361">
                  <c:v>0.0</c:v>
                </c:pt>
                <c:pt idx="363">
                  <c:v>#N/A</c:v>
                </c:pt>
                <c:pt idx="364">
                  <c:v>0.0</c:v>
                </c:pt>
                <c:pt idx="366">
                  <c:v>#N/A</c:v>
                </c:pt>
                <c:pt idx="367">
                  <c:v>0.0</c:v>
                </c:pt>
                <c:pt idx="369">
                  <c:v>#N/A</c:v>
                </c:pt>
                <c:pt idx="370">
                  <c:v>0.0</c:v>
                </c:pt>
                <c:pt idx="372">
                  <c:v>#N/A</c:v>
                </c:pt>
                <c:pt idx="373">
                  <c:v>0.0</c:v>
                </c:pt>
                <c:pt idx="375">
                  <c:v>#N/A</c:v>
                </c:pt>
                <c:pt idx="376">
                  <c:v>0.0</c:v>
                </c:pt>
              </c:numCache>
            </c:numRef>
          </c:yVal>
          <c:smooth val="0"/>
        </c:ser>
        <c:ser>
          <c:idx val="35"/>
          <c:order val="1"/>
          <c:tx>
            <c:strRef>
              <c:f>'Spring 2013 Inland Data'!$Q$123</c:f>
              <c:strCache>
                <c:ptCount val="1"/>
                <c:pt idx="0">
                  <c:v>Post-Sandy Inland Dune Area Fill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2013 Inland Data'!$R$124:$R$500</c:f>
              <c:numCache>
                <c:formatCode>0.00</c:formatCode>
                <c:ptCount val="377"/>
                <c:pt idx="0">
                  <c:v>#N/A</c:v>
                </c:pt>
                <c:pt idx="1">
                  <c:v>172.548</c:v>
                </c:pt>
                <c:pt idx="3">
                  <c:v>#N/A</c:v>
                </c:pt>
                <c:pt idx="4">
                  <c:v>167.548</c:v>
                </c:pt>
                <c:pt idx="6">
                  <c:v>#N/A</c:v>
                </c:pt>
                <c:pt idx="7">
                  <c:v>162.548</c:v>
                </c:pt>
                <c:pt idx="9">
                  <c:v>#N/A</c:v>
                </c:pt>
                <c:pt idx="10">
                  <c:v>157.548</c:v>
                </c:pt>
                <c:pt idx="12">
                  <c:v>#N/A</c:v>
                </c:pt>
                <c:pt idx="13">
                  <c:v>152.548</c:v>
                </c:pt>
                <c:pt idx="15">
                  <c:v>#N/A</c:v>
                </c:pt>
                <c:pt idx="16">
                  <c:v>147.548</c:v>
                </c:pt>
                <c:pt idx="18">
                  <c:v>#N/A</c:v>
                </c:pt>
                <c:pt idx="19">
                  <c:v>142.548</c:v>
                </c:pt>
                <c:pt idx="21">
                  <c:v>#N/A</c:v>
                </c:pt>
                <c:pt idx="22">
                  <c:v>137.548</c:v>
                </c:pt>
                <c:pt idx="24">
                  <c:v>#N/A</c:v>
                </c:pt>
                <c:pt idx="25">
                  <c:v>132.548</c:v>
                </c:pt>
                <c:pt idx="27">
                  <c:v>#N/A</c:v>
                </c:pt>
                <c:pt idx="28">
                  <c:v>127.548</c:v>
                </c:pt>
                <c:pt idx="30">
                  <c:v>#N/A</c:v>
                </c:pt>
                <c:pt idx="31">
                  <c:v>122.548</c:v>
                </c:pt>
                <c:pt idx="33">
                  <c:v>#N/A</c:v>
                </c:pt>
                <c:pt idx="34">
                  <c:v>117.548</c:v>
                </c:pt>
                <c:pt idx="36">
                  <c:v>#N/A</c:v>
                </c:pt>
                <c:pt idx="37">
                  <c:v>112.548</c:v>
                </c:pt>
                <c:pt idx="39">
                  <c:v>#N/A</c:v>
                </c:pt>
                <c:pt idx="40">
                  <c:v>107.548</c:v>
                </c:pt>
                <c:pt idx="42">
                  <c:v>#N/A</c:v>
                </c:pt>
                <c:pt idx="43">
                  <c:v>102.548</c:v>
                </c:pt>
                <c:pt idx="45">
                  <c:v>#N/A</c:v>
                </c:pt>
                <c:pt idx="46">
                  <c:v>97.548</c:v>
                </c:pt>
                <c:pt idx="48">
                  <c:v>#N/A</c:v>
                </c:pt>
                <c:pt idx="49">
                  <c:v>92.548</c:v>
                </c:pt>
                <c:pt idx="51">
                  <c:v>#N/A</c:v>
                </c:pt>
                <c:pt idx="52">
                  <c:v>87.548</c:v>
                </c:pt>
                <c:pt idx="54">
                  <c:v>#N/A</c:v>
                </c:pt>
                <c:pt idx="55">
                  <c:v>82.548</c:v>
                </c:pt>
                <c:pt idx="57">
                  <c:v>#N/A</c:v>
                </c:pt>
                <c:pt idx="58">
                  <c:v>77.548</c:v>
                </c:pt>
                <c:pt idx="60">
                  <c:v>#N/A</c:v>
                </c:pt>
                <c:pt idx="61">
                  <c:v>72.548</c:v>
                </c:pt>
                <c:pt idx="63">
                  <c:v>#N/A</c:v>
                </c:pt>
                <c:pt idx="64">
                  <c:v>67.548</c:v>
                </c:pt>
                <c:pt idx="66">
                  <c:v>#N/A</c:v>
                </c:pt>
                <c:pt idx="67">
                  <c:v>62.548</c:v>
                </c:pt>
                <c:pt idx="69">
                  <c:v>#N/A</c:v>
                </c:pt>
                <c:pt idx="70">
                  <c:v>57.548</c:v>
                </c:pt>
                <c:pt idx="72">
                  <c:v>#N/A</c:v>
                </c:pt>
                <c:pt idx="73">
                  <c:v>52.548</c:v>
                </c:pt>
                <c:pt idx="75">
                  <c:v>#N/A</c:v>
                </c:pt>
                <c:pt idx="76">
                  <c:v>47.548</c:v>
                </c:pt>
                <c:pt idx="78">
                  <c:v>#N/A</c:v>
                </c:pt>
                <c:pt idx="79">
                  <c:v>42.548</c:v>
                </c:pt>
                <c:pt idx="81">
                  <c:v>#N/A</c:v>
                </c:pt>
                <c:pt idx="82">
                  <c:v>37.548</c:v>
                </c:pt>
                <c:pt idx="84">
                  <c:v>#N/A</c:v>
                </c:pt>
                <c:pt idx="85">
                  <c:v>32.548</c:v>
                </c:pt>
                <c:pt idx="87">
                  <c:v>#N/A</c:v>
                </c:pt>
                <c:pt idx="88">
                  <c:v>27.548</c:v>
                </c:pt>
                <c:pt idx="90">
                  <c:v>#N/A</c:v>
                </c:pt>
                <c:pt idx="91">
                  <c:v>22.548</c:v>
                </c:pt>
                <c:pt idx="93">
                  <c:v>#N/A</c:v>
                </c:pt>
                <c:pt idx="94">
                  <c:v>17.548</c:v>
                </c:pt>
                <c:pt idx="96">
                  <c:v>#N/A</c:v>
                </c:pt>
                <c:pt idx="97">
                  <c:v>12.548</c:v>
                </c:pt>
                <c:pt idx="99">
                  <c:v>#N/A</c:v>
                </c:pt>
                <c:pt idx="100">
                  <c:v>7.548</c:v>
                </c:pt>
                <c:pt idx="102">
                  <c:v>#N/A</c:v>
                </c:pt>
                <c:pt idx="103">
                  <c:v>2.548</c:v>
                </c:pt>
                <c:pt idx="105">
                  <c:v>0.0</c:v>
                </c:pt>
                <c:pt idx="106">
                  <c:v>-3.81019309274565E-5</c:v>
                </c:pt>
                <c:pt idx="108">
                  <c:v>-5.0</c:v>
                </c:pt>
                <c:pt idx="109">
                  <c:v>-5.0</c:v>
                </c:pt>
                <c:pt idx="111">
                  <c:v>-10.0</c:v>
                </c:pt>
                <c:pt idx="112">
                  <c:v>-10.0</c:v>
                </c:pt>
                <c:pt idx="114">
                  <c:v>-15.0</c:v>
                </c:pt>
                <c:pt idx="115">
                  <c:v>-15.0</c:v>
                </c:pt>
                <c:pt idx="117">
                  <c:v>-20.0</c:v>
                </c:pt>
                <c:pt idx="118">
                  <c:v>-20.0</c:v>
                </c:pt>
                <c:pt idx="120">
                  <c:v>-25.0</c:v>
                </c:pt>
                <c:pt idx="121">
                  <c:v>-25.0</c:v>
                </c:pt>
                <c:pt idx="123">
                  <c:v>-30.0</c:v>
                </c:pt>
                <c:pt idx="124">
                  <c:v>-30.0</c:v>
                </c:pt>
                <c:pt idx="126">
                  <c:v>-35.0</c:v>
                </c:pt>
                <c:pt idx="127">
                  <c:v>-35.0</c:v>
                </c:pt>
                <c:pt idx="129">
                  <c:v>-40.0</c:v>
                </c:pt>
                <c:pt idx="130">
                  <c:v>-40.0</c:v>
                </c:pt>
                <c:pt idx="132">
                  <c:v>-45.0</c:v>
                </c:pt>
                <c:pt idx="133">
                  <c:v>-45.0</c:v>
                </c:pt>
                <c:pt idx="135">
                  <c:v>-50.0</c:v>
                </c:pt>
                <c:pt idx="136">
                  <c:v>-50.0</c:v>
                </c:pt>
                <c:pt idx="138">
                  <c:v>-55.0</c:v>
                </c:pt>
                <c:pt idx="139">
                  <c:v>-55.0</c:v>
                </c:pt>
                <c:pt idx="141">
                  <c:v>-60.0</c:v>
                </c:pt>
                <c:pt idx="142">
                  <c:v>-60.0</c:v>
                </c:pt>
                <c:pt idx="144">
                  <c:v>-65.0</c:v>
                </c:pt>
                <c:pt idx="145">
                  <c:v>-65.0</c:v>
                </c:pt>
                <c:pt idx="147">
                  <c:v>-70.0</c:v>
                </c:pt>
                <c:pt idx="148">
                  <c:v>-70.0</c:v>
                </c:pt>
                <c:pt idx="150">
                  <c:v>-75.0</c:v>
                </c:pt>
                <c:pt idx="151">
                  <c:v>-75.0</c:v>
                </c:pt>
                <c:pt idx="153">
                  <c:v>-80.0</c:v>
                </c:pt>
                <c:pt idx="154">
                  <c:v>-80.0</c:v>
                </c:pt>
                <c:pt idx="156">
                  <c:v>-85.0</c:v>
                </c:pt>
                <c:pt idx="157">
                  <c:v>-85.0</c:v>
                </c:pt>
                <c:pt idx="159">
                  <c:v>-90.0</c:v>
                </c:pt>
                <c:pt idx="160">
                  <c:v>-90.0</c:v>
                </c:pt>
                <c:pt idx="162">
                  <c:v>-95.0</c:v>
                </c:pt>
                <c:pt idx="163">
                  <c:v>-95.0</c:v>
                </c:pt>
                <c:pt idx="165">
                  <c:v>-100.0</c:v>
                </c:pt>
                <c:pt idx="166">
                  <c:v>-100.0</c:v>
                </c:pt>
                <c:pt idx="168">
                  <c:v>-105.0</c:v>
                </c:pt>
                <c:pt idx="169">
                  <c:v>-105.0</c:v>
                </c:pt>
                <c:pt idx="171">
                  <c:v>-110.0</c:v>
                </c:pt>
                <c:pt idx="172">
                  <c:v>-110.0</c:v>
                </c:pt>
                <c:pt idx="174">
                  <c:v>-115.0</c:v>
                </c:pt>
                <c:pt idx="175">
                  <c:v>-115.0</c:v>
                </c:pt>
                <c:pt idx="177">
                  <c:v>-120.0</c:v>
                </c:pt>
                <c:pt idx="178">
                  <c:v>-120.0</c:v>
                </c:pt>
                <c:pt idx="180">
                  <c:v>-125.0</c:v>
                </c:pt>
                <c:pt idx="181">
                  <c:v>-125.0</c:v>
                </c:pt>
                <c:pt idx="183">
                  <c:v>-130.0</c:v>
                </c:pt>
                <c:pt idx="184">
                  <c:v>-130.0</c:v>
                </c:pt>
                <c:pt idx="186">
                  <c:v>-135.0</c:v>
                </c:pt>
                <c:pt idx="187">
                  <c:v>-135.0</c:v>
                </c:pt>
                <c:pt idx="189">
                  <c:v>-140.0</c:v>
                </c:pt>
                <c:pt idx="190">
                  <c:v>-140.0</c:v>
                </c:pt>
                <c:pt idx="192">
                  <c:v>-145.0</c:v>
                </c:pt>
                <c:pt idx="193">
                  <c:v>-145.0</c:v>
                </c:pt>
                <c:pt idx="195">
                  <c:v>-150.0</c:v>
                </c:pt>
                <c:pt idx="196">
                  <c:v>-150.0</c:v>
                </c:pt>
                <c:pt idx="198">
                  <c:v>-155.0</c:v>
                </c:pt>
                <c:pt idx="199">
                  <c:v>-155.0</c:v>
                </c:pt>
                <c:pt idx="201">
                  <c:v>-160.0</c:v>
                </c:pt>
                <c:pt idx="202">
                  <c:v>-160.0</c:v>
                </c:pt>
                <c:pt idx="204">
                  <c:v>-165.0</c:v>
                </c:pt>
                <c:pt idx="205">
                  <c:v>-165.0</c:v>
                </c:pt>
                <c:pt idx="207">
                  <c:v>-170.0</c:v>
                </c:pt>
                <c:pt idx="208">
                  <c:v>-170.0</c:v>
                </c:pt>
                <c:pt idx="210">
                  <c:v>-175.0</c:v>
                </c:pt>
                <c:pt idx="211">
                  <c:v>-175.0</c:v>
                </c:pt>
                <c:pt idx="213">
                  <c:v>-180.0</c:v>
                </c:pt>
                <c:pt idx="214">
                  <c:v>-180.0</c:v>
                </c:pt>
                <c:pt idx="216">
                  <c:v>-185.0</c:v>
                </c:pt>
                <c:pt idx="217">
                  <c:v>-185.0</c:v>
                </c:pt>
                <c:pt idx="219">
                  <c:v>-190.0</c:v>
                </c:pt>
                <c:pt idx="220">
                  <c:v>-190.0</c:v>
                </c:pt>
                <c:pt idx="222">
                  <c:v>-195.0</c:v>
                </c:pt>
                <c:pt idx="223">
                  <c:v>-195.0</c:v>
                </c:pt>
                <c:pt idx="225">
                  <c:v>-200.0</c:v>
                </c:pt>
                <c:pt idx="226">
                  <c:v>-200.0</c:v>
                </c:pt>
                <c:pt idx="228">
                  <c:v>-205.0</c:v>
                </c:pt>
                <c:pt idx="229">
                  <c:v>-205.0</c:v>
                </c:pt>
                <c:pt idx="231">
                  <c:v>-210.0</c:v>
                </c:pt>
                <c:pt idx="232">
                  <c:v>-210.0</c:v>
                </c:pt>
                <c:pt idx="234">
                  <c:v>-215.0</c:v>
                </c:pt>
                <c:pt idx="235">
                  <c:v>-215.0</c:v>
                </c:pt>
                <c:pt idx="237">
                  <c:v>-220.0</c:v>
                </c:pt>
                <c:pt idx="238">
                  <c:v>-220.0</c:v>
                </c:pt>
                <c:pt idx="240">
                  <c:v>-225.0</c:v>
                </c:pt>
                <c:pt idx="241">
                  <c:v>-225.0</c:v>
                </c:pt>
                <c:pt idx="243">
                  <c:v>-230.0</c:v>
                </c:pt>
                <c:pt idx="244">
                  <c:v>-230.0</c:v>
                </c:pt>
                <c:pt idx="246">
                  <c:v>-235.0</c:v>
                </c:pt>
                <c:pt idx="247">
                  <c:v>-235.0</c:v>
                </c:pt>
                <c:pt idx="249">
                  <c:v>-240.0</c:v>
                </c:pt>
                <c:pt idx="250">
                  <c:v>-240.0</c:v>
                </c:pt>
                <c:pt idx="252">
                  <c:v>-245.0</c:v>
                </c:pt>
                <c:pt idx="253">
                  <c:v>-245.0</c:v>
                </c:pt>
                <c:pt idx="255">
                  <c:v>-250.0</c:v>
                </c:pt>
                <c:pt idx="256">
                  <c:v>-250.0</c:v>
                </c:pt>
                <c:pt idx="258">
                  <c:v>-255.0</c:v>
                </c:pt>
                <c:pt idx="259">
                  <c:v>-255.0</c:v>
                </c:pt>
                <c:pt idx="261">
                  <c:v>-260.0</c:v>
                </c:pt>
                <c:pt idx="262">
                  <c:v>-260.0</c:v>
                </c:pt>
                <c:pt idx="264">
                  <c:v>-265.0</c:v>
                </c:pt>
                <c:pt idx="265">
                  <c:v>-265.0</c:v>
                </c:pt>
                <c:pt idx="267">
                  <c:v>-270.0</c:v>
                </c:pt>
                <c:pt idx="268">
                  <c:v>-270.0</c:v>
                </c:pt>
                <c:pt idx="270">
                  <c:v>-275.0</c:v>
                </c:pt>
                <c:pt idx="271">
                  <c:v>-275.0</c:v>
                </c:pt>
                <c:pt idx="273">
                  <c:v>-280.0</c:v>
                </c:pt>
                <c:pt idx="274">
                  <c:v>-280.0</c:v>
                </c:pt>
                <c:pt idx="276">
                  <c:v>-285.0</c:v>
                </c:pt>
                <c:pt idx="277">
                  <c:v>-285.0</c:v>
                </c:pt>
                <c:pt idx="279">
                  <c:v>-290.0</c:v>
                </c:pt>
                <c:pt idx="280">
                  <c:v>-290.0</c:v>
                </c:pt>
                <c:pt idx="282">
                  <c:v>-295.0</c:v>
                </c:pt>
                <c:pt idx="283">
                  <c:v>-295.0</c:v>
                </c:pt>
                <c:pt idx="285">
                  <c:v>-300.0</c:v>
                </c:pt>
                <c:pt idx="286">
                  <c:v>-300.0</c:v>
                </c:pt>
                <c:pt idx="288">
                  <c:v>-305.0</c:v>
                </c:pt>
                <c:pt idx="289">
                  <c:v>-305.0</c:v>
                </c:pt>
                <c:pt idx="291">
                  <c:v>-310.0</c:v>
                </c:pt>
                <c:pt idx="292">
                  <c:v>-310.0</c:v>
                </c:pt>
                <c:pt idx="294">
                  <c:v>-315.0</c:v>
                </c:pt>
                <c:pt idx="295">
                  <c:v>-315.0</c:v>
                </c:pt>
                <c:pt idx="297">
                  <c:v>-320.0</c:v>
                </c:pt>
                <c:pt idx="298">
                  <c:v>-320.0</c:v>
                </c:pt>
                <c:pt idx="300">
                  <c:v>-325.0</c:v>
                </c:pt>
                <c:pt idx="301">
                  <c:v>-325.0</c:v>
                </c:pt>
                <c:pt idx="303">
                  <c:v>-330.0</c:v>
                </c:pt>
                <c:pt idx="304">
                  <c:v>-330.0</c:v>
                </c:pt>
                <c:pt idx="306">
                  <c:v>-335.0</c:v>
                </c:pt>
                <c:pt idx="307">
                  <c:v>-335.0</c:v>
                </c:pt>
                <c:pt idx="309">
                  <c:v>-340.0</c:v>
                </c:pt>
                <c:pt idx="310">
                  <c:v>-340.0</c:v>
                </c:pt>
                <c:pt idx="312">
                  <c:v>-345.0</c:v>
                </c:pt>
                <c:pt idx="313">
                  <c:v>-345.0</c:v>
                </c:pt>
                <c:pt idx="315">
                  <c:v>-350.0</c:v>
                </c:pt>
                <c:pt idx="316">
                  <c:v>-350.0</c:v>
                </c:pt>
                <c:pt idx="318">
                  <c:v>-355.0</c:v>
                </c:pt>
                <c:pt idx="319">
                  <c:v>-355.0</c:v>
                </c:pt>
                <c:pt idx="321">
                  <c:v>-360.0</c:v>
                </c:pt>
                <c:pt idx="322">
                  <c:v>-360.0</c:v>
                </c:pt>
                <c:pt idx="324">
                  <c:v>-365.0</c:v>
                </c:pt>
                <c:pt idx="325">
                  <c:v>-365.0</c:v>
                </c:pt>
                <c:pt idx="327">
                  <c:v>-370.0</c:v>
                </c:pt>
                <c:pt idx="328">
                  <c:v>-370.0</c:v>
                </c:pt>
                <c:pt idx="330">
                  <c:v>-375.0</c:v>
                </c:pt>
                <c:pt idx="331">
                  <c:v>-375.0</c:v>
                </c:pt>
                <c:pt idx="333">
                  <c:v>-380.0</c:v>
                </c:pt>
                <c:pt idx="334">
                  <c:v>-380.0</c:v>
                </c:pt>
                <c:pt idx="336">
                  <c:v>-385.0</c:v>
                </c:pt>
                <c:pt idx="337">
                  <c:v>-385.0</c:v>
                </c:pt>
                <c:pt idx="339">
                  <c:v>-390.0</c:v>
                </c:pt>
                <c:pt idx="340">
                  <c:v>-390.0</c:v>
                </c:pt>
                <c:pt idx="342">
                  <c:v>-395.0</c:v>
                </c:pt>
                <c:pt idx="343">
                  <c:v>-395.0</c:v>
                </c:pt>
                <c:pt idx="345">
                  <c:v>-400.0</c:v>
                </c:pt>
                <c:pt idx="346">
                  <c:v>-400.0</c:v>
                </c:pt>
                <c:pt idx="348">
                  <c:v>-405.0</c:v>
                </c:pt>
                <c:pt idx="349">
                  <c:v>-405.0</c:v>
                </c:pt>
                <c:pt idx="351">
                  <c:v>-410.0</c:v>
                </c:pt>
                <c:pt idx="352">
                  <c:v>-410.0</c:v>
                </c:pt>
                <c:pt idx="354">
                  <c:v>-415.0</c:v>
                </c:pt>
                <c:pt idx="355">
                  <c:v>-415.0</c:v>
                </c:pt>
                <c:pt idx="357">
                  <c:v>-420.0</c:v>
                </c:pt>
                <c:pt idx="358">
                  <c:v>-420.0</c:v>
                </c:pt>
                <c:pt idx="360">
                  <c:v>-425.0</c:v>
                </c:pt>
                <c:pt idx="361">
                  <c:v>-425.0</c:v>
                </c:pt>
                <c:pt idx="363">
                  <c:v>-430.0</c:v>
                </c:pt>
                <c:pt idx="364">
                  <c:v>-430.0</c:v>
                </c:pt>
                <c:pt idx="366">
                  <c:v>-435.0</c:v>
                </c:pt>
                <c:pt idx="367">
                  <c:v>-435.0</c:v>
                </c:pt>
                <c:pt idx="369">
                  <c:v>-440.0</c:v>
                </c:pt>
                <c:pt idx="370">
                  <c:v>-440.0</c:v>
                </c:pt>
                <c:pt idx="372">
                  <c:v>-445.0</c:v>
                </c:pt>
                <c:pt idx="373">
                  <c:v>-445.0</c:v>
                </c:pt>
                <c:pt idx="375">
                  <c:v>-450.0</c:v>
                </c:pt>
                <c:pt idx="376">
                  <c:v>-450.0</c:v>
                </c:pt>
              </c:numCache>
            </c:numRef>
          </c:xVal>
          <c:yVal>
            <c:numRef>
              <c:f>'Spring 2013 Inland Data'!$S$124:$S$500</c:f>
              <c:numCache>
                <c:formatCode>0.00</c:formatCode>
                <c:ptCount val="377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#N/A</c:v>
                </c:pt>
                <c:pt idx="109">
                  <c:v>#N/A</c:v>
                </c:pt>
                <c:pt idx="111">
                  <c:v>#N/A</c:v>
                </c:pt>
                <c:pt idx="112">
                  <c:v>#N/A</c:v>
                </c:pt>
                <c:pt idx="114">
                  <c:v>#N/A</c:v>
                </c:pt>
                <c:pt idx="115">
                  <c:v>#N/A</c:v>
                </c:pt>
                <c:pt idx="117">
                  <c:v>#N/A</c:v>
                </c:pt>
                <c:pt idx="118">
                  <c:v>#N/A</c:v>
                </c:pt>
                <c:pt idx="120">
                  <c:v>#N/A</c:v>
                </c:pt>
                <c:pt idx="121">
                  <c:v>#N/A</c:v>
                </c:pt>
                <c:pt idx="123">
                  <c:v>#N/A</c:v>
                </c:pt>
                <c:pt idx="124">
                  <c:v>#N/A</c:v>
                </c:pt>
                <c:pt idx="126">
                  <c:v>#N/A</c:v>
                </c:pt>
                <c:pt idx="127">
                  <c:v>#N/A</c:v>
                </c:pt>
                <c:pt idx="129">
                  <c:v>#N/A</c:v>
                </c:pt>
                <c:pt idx="130">
                  <c:v>#N/A</c:v>
                </c:pt>
                <c:pt idx="132">
                  <c:v>#N/A</c:v>
                </c:pt>
                <c:pt idx="133">
                  <c:v>#N/A</c:v>
                </c:pt>
                <c:pt idx="135">
                  <c:v>#N/A</c:v>
                </c:pt>
                <c:pt idx="136">
                  <c:v>#N/A</c:v>
                </c:pt>
                <c:pt idx="138">
                  <c:v>#N/A</c:v>
                </c:pt>
                <c:pt idx="139">
                  <c:v>#N/A</c:v>
                </c:pt>
                <c:pt idx="141">
                  <c:v>#N/A</c:v>
                </c:pt>
                <c:pt idx="142">
                  <c:v>#N/A</c:v>
                </c:pt>
                <c:pt idx="144">
                  <c:v>#N/A</c:v>
                </c:pt>
                <c:pt idx="145">
                  <c:v>#N/A</c:v>
                </c:pt>
                <c:pt idx="147">
                  <c:v>#N/A</c:v>
                </c:pt>
                <c:pt idx="148">
                  <c:v>#N/A</c:v>
                </c:pt>
                <c:pt idx="150">
                  <c:v>#N/A</c:v>
                </c:pt>
                <c:pt idx="151">
                  <c:v>#N/A</c:v>
                </c:pt>
                <c:pt idx="153">
                  <c:v>#N/A</c:v>
                </c:pt>
                <c:pt idx="154">
                  <c:v>#N/A</c:v>
                </c:pt>
                <c:pt idx="156">
                  <c:v>#N/A</c:v>
                </c:pt>
                <c:pt idx="157">
                  <c:v>#N/A</c:v>
                </c:pt>
                <c:pt idx="159">
                  <c:v>#N/A</c:v>
                </c:pt>
                <c:pt idx="160">
                  <c:v>#N/A</c:v>
                </c:pt>
                <c:pt idx="162">
                  <c:v>#N/A</c:v>
                </c:pt>
                <c:pt idx="163">
                  <c:v>#N/A</c:v>
                </c:pt>
                <c:pt idx="165">
                  <c:v>#N/A</c:v>
                </c:pt>
                <c:pt idx="166">
                  <c:v>#N/A</c:v>
                </c:pt>
                <c:pt idx="168">
                  <c:v>#N/A</c:v>
                </c:pt>
                <c:pt idx="169">
                  <c:v>#N/A</c:v>
                </c:pt>
                <c:pt idx="171">
                  <c:v>#N/A</c:v>
                </c:pt>
                <c:pt idx="172">
                  <c:v>#N/A</c:v>
                </c:pt>
                <c:pt idx="174">
                  <c:v>#N/A</c:v>
                </c:pt>
                <c:pt idx="175">
                  <c:v>#N/A</c:v>
                </c:pt>
                <c:pt idx="177">
                  <c:v>#N/A</c:v>
                </c:pt>
                <c:pt idx="178">
                  <c:v>#N/A</c:v>
                </c:pt>
                <c:pt idx="180">
                  <c:v>#N/A</c:v>
                </c:pt>
                <c:pt idx="181">
                  <c:v>#N/A</c:v>
                </c:pt>
                <c:pt idx="183">
                  <c:v>#N/A</c:v>
                </c:pt>
                <c:pt idx="184">
                  <c:v>#N/A</c:v>
                </c:pt>
                <c:pt idx="186">
                  <c:v>#N/A</c:v>
                </c:pt>
                <c:pt idx="187">
                  <c:v>#N/A</c:v>
                </c:pt>
                <c:pt idx="189">
                  <c:v>#N/A</c:v>
                </c:pt>
                <c:pt idx="190">
                  <c:v>#N/A</c:v>
                </c:pt>
                <c:pt idx="192">
                  <c:v>#N/A</c:v>
                </c:pt>
                <c:pt idx="193">
                  <c:v>#N/A</c:v>
                </c:pt>
                <c:pt idx="195">
                  <c:v>#N/A</c:v>
                </c:pt>
                <c:pt idx="196">
                  <c:v>#N/A</c:v>
                </c:pt>
                <c:pt idx="198">
                  <c:v>#N/A</c:v>
                </c:pt>
                <c:pt idx="199">
                  <c:v>#N/A</c:v>
                </c:pt>
                <c:pt idx="201">
                  <c:v>#N/A</c:v>
                </c:pt>
                <c:pt idx="202">
                  <c:v>#N/A</c:v>
                </c:pt>
                <c:pt idx="204">
                  <c:v>#N/A</c:v>
                </c:pt>
                <c:pt idx="205">
                  <c:v>#N/A</c:v>
                </c:pt>
                <c:pt idx="207">
                  <c:v>#N/A</c:v>
                </c:pt>
                <c:pt idx="208">
                  <c:v>#N/A</c:v>
                </c:pt>
                <c:pt idx="210">
                  <c:v>#N/A</c:v>
                </c:pt>
                <c:pt idx="211">
                  <c:v>#N/A</c:v>
                </c:pt>
                <c:pt idx="213">
                  <c:v>#N/A</c:v>
                </c:pt>
                <c:pt idx="214">
                  <c:v>#N/A</c:v>
                </c:pt>
                <c:pt idx="216">
                  <c:v>#N/A</c:v>
                </c:pt>
                <c:pt idx="217">
                  <c:v>#N/A</c:v>
                </c:pt>
                <c:pt idx="219">
                  <c:v>#N/A</c:v>
                </c:pt>
                <c:pt idx="220">
                  <c:v>#N/A</c:v>
                </c:pt>
                <c:pt idx="222">
                  <c:v>#N/A</c:v>
                </c:pt>
                <c:pt idx="223">
                  <c:v>#N/A</c:v>
                </c:pt>
                <c:pt idx="225">
                  <c:v>#N/A</c:v>
                </c:pt>
                <c:pt idx="226">
                  <c:v>#N/A</c:v>
                </c:pt>
                <c:pt idx="228">
                  <c:v>#N/A</c:v>
                </c:pt>
                <c:pt idx="229">
                  <c:v>#N/A</c:v>
                </c:pt>
                <c:pt idx="231">
                  <c:v>#N/A</c:v>
                </c:pt>
                <c:pt idx="232">
                  <c:v>#N/A</c:v>
                </c:pt>
                <c:pt idx="234">
                  <c:v>#N/A</c:v>
                </c:pt>
                <c:pt idx="235">
                  <c:v>#N/A</c:v>
                </c:pt>
                <c:pt idx="237">
                  <c:v>#N/A</c:v>
                </c:pt>
                <c:pt idx="238">
                  <c:v>#N/A</c:v>
                </c:pt>
                <c:pt idx="240">
                  <c:v>#N/A</c:v>
                </c:pt>
                <c:pt idx="241">
                  <c:v>#N/A</c:v>
                </c:pt>
                <c:pt idx="243">
                  <c:v>#N/A</c:v>
                </c:pt>
                <c:pt idx="244">
                  <c:v>#N/A</c:v>
                </c:pt>
                <c:pt idx="246">
                  <c:v>#N/A</c:v>
                </c:pt>
                <c:pt idx="247">
                  <c:v>#N/A</c:v>
                </c:pt>
                <c:pt idx="249">
                  <c:v>#N/A</c:v>
                </c:pt>
                <c:pt idx="250">
                  <c:v>#N/A</c:v>
                </c:pt>
                <c:pt idx="252">
                  <c:v>#N/A</c:v>
                </c:pt>
                <c:pt idx="253">
                  <c:v>#N/A</c:v>
                </c:pt>
                <c:pt idx="255">
                  <c:v>#N/A</c:v>
                </c:pt>
                <c:pt idx="256">
                  <c:v>#N/A</c:v>
                </c:pt>
                <c:pt idx="258">
                  <c:v>#N/A</c:v>
                </c:pt>
                <c:pt idx="259">
                  <c:v>#N/A</c:v>
                </c:pt>
                <c:pt idx="261">
                  <c:v>#N/A</c:v>
                </c:pt>
                <c:pt idx="262">
                  <c:v>#N/A</c:v>
                </c:pt>
                <c:pt idx="264">
                  <c:v>#N/A</c:v>
                </c:pt>
                <c:pt idx="265">
                  <c:v>#N/A</c:v>
                </c:pt>
                <c:pt idx="267">
                  <c:v>#N/A</c:v>
                </c:pt>
                <c:pt idx="268">
                  <c:v>#N/A</c:v>
                </c:pt>
                <c:pt idx="270">
                  <c:v>#N/A</c:v>
                </c:pt>
                <c:pt idx="271">
                  <c:v>#N/A</c:v>
                </c:pt>
                <c:pt idx="273">
                  <c:v>#N/A</c:v>
                </c:pt>
                <c:pt idx="274">
                  <c:v>#N/A</c:v>
                </c:pt>
                <c:pt idx="276">
                  <c:v>#N/A</c:v>
                </c:pt>
                <c:pt idx="277">
                  <c:v>#N/A</c:v>
                </c:pt>
                <c:pt idx="279">
                  <c:v>#N/A</c:v>
                </c:pt>
                <c:pt idx="280">
                  <c:v>#N/A</c:v>
                </c:pt>
                <c:pt idx="282">
                  <c:v>#N/A</c:v>
                </c:pt>
                <c:pt idx="283">
                  <c:v>#N/A</c:v>
                </c:pt>
                <c:pt idx="285">
                  <c:v>#N/A</c:v>
                </c:pt>
                <c:pt idx="286">
                  <c:v>#N/A</c:v>
                </c:pt>
                <c:pt idx="288">
                  <c:v>#N/A</c:v>
                </c:pt>
                <c:pt idx="289">
                  <c:v>#N/A</c:v>
                </c:pt>
                <c:pt idx="291">
                  <c:v>#N/A</c:v>
                </c:pt>
                <c:pt idx="292">
                  <c:v>#N/A</c:v>
                </c:pt>
                <c:pt idx="294">
                  <c:v>#N/A</c:v>
                </c:pt>
                <c:pt idx="295">
                  <c:v>#N/A</c:v>
                </c:pt>
                <c:pt idx="297">
                  <c:v>#N/A</c:v>
                </c:pt>
                <c:pt idx="298">
                  <c:v>#N/A</c:v>
                </c:pt>
                <c:pt idx="300">
                  <c:v>#N/A</c:v>
                </c:pt>
                <c:pt idx="301">
                  <c:v>#N/A</c:v>
                </c:pt>
                <c:pt idx="303">
                  <c:v>#N/A</c:v>
                </c:pt>
                <c:pt idx="304">
                  <c:v>#N/A</c:v>
                </c:pt>
                <c:pt idx="306">
                  <c:v>#N/A</c:v>
                </c:pt>
                <c:pt idx="307">
                  <c:v>#N/A</c:v>
                </c:pt>
                <c:pt idx="309">
                  <c:v>#N/A</c:v>
                </c:pt>
                <c:pt idx="310">
                  <c:v>#N/A</c:v>
                </c:pt>
                <c:pt idx="312">
                  <c:v>#N/A</c:v>
                </c:pt>
                <c:pt idx="313">
                  <c:v>#N/A</c:v>
                </c:pt>
                <c:pt idx="315">
                  <c:v>#N/A</c:v>
                </c:pt>
                <c:pt idx="316">
                  <c:v>#N/A</c:v>
                </c:pt>
                <c:pt idx="318">
                  <c:v>#N/A</c:v>
                </c:pt>
                <c:pt idx="319">
                  <c:v>#N/A</c:v>
                </c:pt>
                <c:pt idx="321">
                  <c:v>#N/A</c:v>
                </c:pt>
                <c:pt idx="322">
                  <c:v>#N/A</c:v>
                </c:pt>
                <c:pt idx="324">
                  <c:v>#N/A</c:v>
                </c:pt>
                <c:pt idx="325">
                  <c:v>#N/A</c:v>
                </c:pt>
                <c:pt idx="327">
                  <c:v>#N/A</c:v>
                </c:pt>
                <c:pt idx="328">
                  <c:v>#N/A</c:v>
                </c:pt>
                <c:pt idx="330">
                  <c:v>#N/A</c:v>
                </c:pt>
                <c:pt idx="331">
                  <c:v>#N/A</c:v>
                </c:pt>
                <c:pt idx="333">
                  <c:v>#N/A</c:v>
                </c:pt>
                <c:pt idx="334">
                  <c:v>#N/A</c:v>
                </c:pt>
                <c:pt idx="336">
                  <c:v>#N/A</c:v>
                </c:pt>
                <c:pt idx="337">
                  <c:v>#N/A</c:v>
                </c:pt>
                <c:pt idx="339">
                  <c:v>#N/A</c:v>
                </c:pt>
                <c:pt idx="340">
                  <c:v>#N/A</c:v>
                </c:pt>
                <c:pt idx="342">
                  <c:v>#N/A</c:v>
                </c:pt>
                <c:pt idx="343">
                  <c:v>#N/A</c:v>
                </c:pt>
                <c:pt idx="345">
                  <c:v>#N/A</c:v>
                </c:pt>
                <c:pt idx="346">
                  <c:v>#N/A</c:v>
                </c:pt>
                <c:pt idx="348">
                  <c:v>#N/A</c:v>
                </c:pt>
                <c:pt idx="349">
                  <c:v>#N/A</c:v>
                </c:pt>
                <c:pt idx="351">
                  <c:v>#N/A</c:v>
                </c:pt>
                <c:pt idx="352">
                  <c:v>#N/A</c:v>
                </c:pt>
                <c:pt idx="354">
                  <c:v>#N/A</c:v>
                </c:pt>
                <c:pt idx="355">
                  <c:v>#N/A</c:v>
                </c:pt>
                <c:pt idx="357">
                  <c:v>#N/A</c:v>
                </c:pt>
                <c:pt idx="358">
                  <c:v>#N/A</c:v>
                </c:pt>
                <c:pt idx="360">
                  <c:v>#N/A</c:v>
                </c:pt>
                <c:pt idx="361">
                  <c:v>#N/A</c:v>
                </c:pt>
                <c:pt idx="363">
                  <c:v>#N/A</c:v>
                </c:pt>
                <c:pt idx="364">
                  <c:v>#N/A</c:v>
                </c:pt>
                <c:pt idx="366">
                  <c:v>#N/A</c:v>
                </c:pt>
                <c:pt idx="367">
                  <c:v>#N/A</c:v>
                </c:pt>
                <c:pt idx="369">
                  <c:v>#N/A</c:v>
                </c:pt>
                <c:pt idx="370">
                  <c:v>#N/A</c:v>
                </c:pt>
                <c:pt idx="372">
                  <c:v>#N/A</c:v>
                </c:pt>
                <c:pt idx="373">
                  <c:v>#N/A</c:v>
                </c:pt>
                <c:pt idx="375">
                  <c:v>#N/A</c:v>
                </c:pt>
                <c:pt idx="376">
                  <c:v>#N/A</c:v>
                </c:pt>
              </c:numCache>
            </c:numRef>
          </c:yVal>
          <c:smooth val="0"/>
        </c:ser>
        <c:ser>
          <c:idx val="15"/>
          <c:order val="2"/>
          <c:tx>
            <c:strRef>
              <c:f>'Spring 2012'!$E$123</c:f>
              <c:strCache>
                <c:ptCount val="1"/>
                <c:pt idx="0">
                  <c:v>Spring 2012 Beach Area Fill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2012'!$E$124:$E$9998</c:f>
              <c:numCache>
                <c:formatCode>0.00</c:formatCode>
                <c:ptCount val="9875"/>
                <c:pt idx="0">
                  <c:v>#N/A</c:v>
                </c:pt>
                <c:pt idx="1">
                  <c:v>-0.95</c:v>
                </c:pt>
                <c:pt idx="3">
                  <c:v>#N/A</c:v>
                </c:pt>
                <c:pt idx="4">
                  <c:v>-0.8</c:v>
                </c:pt>
                <c:pt idx="6">
                  <c:v>#N/A</c:v>
                </c:pt>
                <c:pt idx="7">
                  <c:v>-0.65</c:v>
                </c:pt>
                <c:pt idx="9">
                  <c:v>#N/A</c:v>
                </c:pt>
                <c:pt idx="10">
                  <c:v>-0.499999999999999</c:v>
                </c:pt>
                <c:pt idx="12">
                  <c:v>#N/A</c:v>
                </c:pt>
                <c:pt idx="13">
                  <c:v>-0.349999999999999</c:v>
                </c:pt>
                <c:pt idx="15">
                  <c:v>#N/A</c:v>
                </c:pt>
                <c:pt idx="16">
                  <c:v>-0.199999999999998</c:v>
                </c:pt>
                <c:pt idx="18">
                  <c:v>#N/A</c:v>
                </c:pt>
                <c:pt idx="19">
                  <c:v>-0.0499999999999981</c:v>
                </c:pt>
                <c:pt idx="21">
                  <c:v>0.0</c:v>
                </c:pt>
                <c:pt idx="22">
                  <c:v>0.100000000000001</c:v>
                </c:pt>
                <c:pt idx="24">
                  <c:v>0.0</c:v>
                </c:pt>
                <c:pt idx="25">
                  <c:v>0.250000000000002</c:v>
                </c:pt>
                <c:pt idx="27">
                  <c:v>0.0</c:v>
                </c:pt>
                <c:pt idx="28">
                  <c:v>0.400000000000001</c:v>
                </c:pt>
                <c:pt idx="30">
                  <c:v>0.0</c:v>
                </c:pt>
                <c:pt idx="31">
                  <c:v>0.550000000000002</c:v>
                </c:pt>
                <c:pt idx="33">
                  <c:v>0.0</c:v>
                </c:pt>
                <c:pt idx="34">
                  <c:v>0.700000000000001</c:v>
                </c:pt>
                <c:pt idx="36">
                  <c:v>0.0</c:v>
                </c:pt>
                <c:pt idx="37">
                  <c:v>0.850000000000001</c:v>
                </c:pt>
                <c:pt idx="39">
                  <c:v>0.0</c:v>
                </c:pt>
                <c:pt idx="40">
                  <c:v>1.000000000000001</c:v>
                </c:pt>
                <c:pt idx="42">
                  <c:v>0.0</c:v>
                </c:pt>
                <c:pt idx="43">
                  <c:v>1.150000000000001</c:v>
                </c:pt>
                <c:pt idx="45">
                  <c:v>0.0</c:v>
                </c:pt>
                <c:pt idx="46">
                  <c:v>1.300000000000001</c:v>
                </c:pt>
                <c:pt idx="48">
                  <c:v>0.0</c:v>
                </c:pt>
                <c:pt idx="49">
                  <c:v>1.450000000000001</c:v>
                </c:pt>
                <c:pt idx="51">
                  <c:v>0.0</c:v>
                </c:pt>
                <c:pt idx="52">
                  <c:v>1.6</c:v>
                </c:pt>
                <c:pt idx="54">
                  <c:v>0.0</c:v>
                </c:pt>
                <c:pt idx="55">
                  <c:v>1.750000000000001</c:v>
                </c:pt>
                <c:pt idx="57">
                  <c:v>0.0</c:v>
                </c:pt>
                <c:pt idx="58">
                  <c:v>1.9</c:v>
                </c:pt>
                <c:pt idx="60">
                  <c:v>0.0</c:v>
                </c:pt>
                <c:pt idx="61">
                  <c:v>2.050000000000001</c:v>
                </c:pt>
                <c:pt idx="63">
                  <c:v>0.0</c:v>
                </c:pt>
                <c:pt idx="64">
                  <c:v>2.200000000000001</c:v>
                </c:pt>
                <c:pt idx="66">
                  <c:v>0.0</c:v>
                </c:pt>
                <c:pt idx="67">
                  <c:v>2.35</c:v>
                </c:pt>
                <c:pt idx="69">
                  <c:v>0.0</c:v>
                </c:pt>
                <c:pt idx="70">
                  <c:v>2.5</c:v>
                </c:pt>
                <c:pt idx="72">
                  <c:v>0.0</c:v>
                </c:pt>
                <c:pt idx="73">
                  <c:v>2.65</c:v>
                </c:pt>
                <c:pt idx="75">
                  <c:v>0.0</c:v>
                </c:pt>
                <c:pt idx="76">
                  <c:v>2.8</c:v>
                </c:pt>
                <c:pt idx="78">
                  <c:v>0.0</c:v>
                </c:pt>
                <c:pt idx="79">
                  <c:v>2.95</c:v>
                </c:pt>
                <c:pt idx="81">
                  <c:v>0.0</c:v>
                </c:pt>
                <c:pt idx="82">
                  <c:v>3.100000000000001</c:v>
                </c:pt>
                <c:pt idx="84">
                  <c:v>0.0</c:v>
                </c:pt>
                <c:pt idx="85">
                  <c:v>3.25</c:v>
                </c:pt>
                <c:pt idx="87">
                  <c:v>0.0</c:v>
                </c:pt>
                <c:pt idx="88">
                  <c:v>3.4</c:v>
                </c:pt>
                <c:pt idx="90">
                  <c:v>0.0</c:v>
                </c:pt>
                <c:pt idx="91">
                  <c:v>3.55</c:v>
                </c:pt>
                <c:pt idx="93">
                  <c:v>0.0</c:v>
                </c:pt>
                <c:pt idx="94">
                  <c:v>3.7</c:v>
                </c:pt>
                <c:pt idx="96">
                  <c:v>0.0</c:v>
                </c:pt>
                <c:pt idx="97">
                  <c:v>3.85</c:v>
                </c:pt>
                <c:pt idx="99">
                  <c:v>2.77555756156289E-16</c:v>
                </c:pt>
                <c:pt idx="100">
                  <c:v>4.0</c:v>
                </c:pt>
                <c:pt idx="102">
                  <c:v>0.15</c:v>
                </c:pt>
                <c:pt idx="103">
                  <c:v>4.149999999999999</c:v>
                </c:pt>
                <c:pt idx="105">
                  <c:v>0.3</c:v>
                </c:pt>
                <c:pt idx="106">
                  <c:v>4.300000000000001</c:v>
                </c:pt>
                <c:pt idx="108">
                  <c:v>0.45</c:v>
                </c:pt>
                <c:pt idx="109">
                  <c:v>4.45</c:v>
                </c:pt>
                <c:pt idx="111">
                  <c:v>0.6</c:v>
                </c:pt>
                <c:pt idx="112">
                  <c:v>4.6</c:v>
                </c:pt>
                <c:pt idx="114">
                  <c:v>0.75</c:v>
                </c:pt>
                <c:pt idx="115">
                  <c:v>4.75</c:v>
                </c:pt>
                <c:pt idx="117">
                  <c:v>0.9</c:v>
                </c:pt>
                <c:pt idx="118">
                  <c:v>4.9</c:v>
                </c:pt>
                <c:pt idx="120">
                  <c:v>1.05</c:v>
                </c:pt>
                <c:pt idx="121">
                  <c:v>5.050000000000001</c:v>
                </c:pt>
                <c:pt idx="123">
                  <c:v>1.2</c:v>
                </c:pt>
                <c:pt idx="124">
                  <c:v>5.2</c:v>
                </c:pt>
                <c:pt idx="126">
                  <c:v>1.35</c:v>
                </c:pt>
                <c:pt idx="127">
                  <c:v>5.35</c:v>
                </c:pt>
                <c:pt idx="129">
                  <c:v>1.5</c:v>
                </c:pt>
                <c:pt idx="130">
                  <c:v>5.5</c:v>
                </c:pt>
                <c:pt idx="132">
                  <c:v>1.65</c:v>
                </c:pt>
                <c:pt idx="133">
                  <c:v>5.649999999999998</c:v>
                </c:pt>
                <c:pt idx="135">
                  <c:v>1.8</c:v>
                </c:pt>
                <c:pt idx="136">
                  <c:v>5.8</c:v>
                </c:pt>
                <c:pt idx="138">
                  <c:v>1.949999999999999</c:v>
                </c:pt>
                <c:pt idx="139">
                  <c:v>5.95</c:v>
                </c:pt>
                <c:pt idx="141">
                  <c:v>2.099999999999999</c:v>
                </c:pt>
                <c:pt idx="142">
                  <c:v>6.1</c:v>
                </c:pt>
                <c:pt idx="144">
                  <c:v>2.25</c:v>
                </c:pt>
                <c:pt idx="145">
                  <c:v>6.25</c:v>
                </c:pt>
                <c:pt idx="147">
                  <c:v>2.399999999999999</c:v>
                </c:pt>
                <c:pt idx="148">
                  <c:v>6.399999999999999</c:v>
                </c:pt>
                <c:pt idx="150">
                  <c:v>2.549999999999999</c:v>
                </c:pt>
                <c:pt idx="151">
                  <c:v>6.549999999999999</c:v>
                </c:pt>
                <c:pt idx="153">
                  <c:v>2.699999999999999</c:v>
                </c:pt>
                <c:pt idx="154">
                  <c:v>6.699999999999997</c:v>
                </c:pt>
                <c:pt idx="156">
                  <c:v>2.849999999999999</c:v>
                </c:pt>
                <c:pt idx="157">
                  <c:v>6.849999999999999</c:v>
                </c:pt>
                <c:pt idx="159">
                  <c:v>2.999999999999999</c:v>
                </c:pt>
                <c:pt idx="160">
                  <c:v>7.0</c:v>
                </c:pt>
                <c:pt idx="162">
                  <c:v>3.15</c:v>
                </c:pt>
                <c:pt idx="163">
                  <c:v>7.149999999999999</c:v>
                </c:pt>
                <c:pt idx="165">
                  <c:v>3.299999999999999</c:v>
                </c:pt>
                <c:pt idx="166">
                  <c:v>7.299999999999999</c:v>
                </c:pt>
                <c:pt idx="168">
                  <c:v>3.449999999999999</c:v>
                </c:pt>
                <c:pt idx="169">
                  <c:v>7.449999999999998</c:v>
                </c:pt>
                <c:pt idx="171">
                  <c:v>3.599999999999999</c:v>
                </c:pt>
                <c:pt idx="172">
                  <c:v>7.599999999999999</c:v>
                </c:pt>
                <c:pt idx="174">
                  <c:v>3.75</c:v>
                </c:pt>
                <c:pt idx="175">
                  <c:v>7.749999999999998</c:v>
                </c:pt>
                <c:pt idx="177">
                  <c:v>3.899999999999998</c:v>
                </c:pt>
                <c:pt idx="178">
                  <c:v>7.899999999999999</c:v>
                </c:pt>
                <c:pt idx="180">
                  <c:v>4.049999999999999</c:v>
                </c:pt>
                <c:pt idx="181">
                  <c:v>8.050000000000002</c:v>
                </c:pt>
                <c:pt idx="183">
                  <c:v>4.199999999999997</c:v>
                </c:pt>
                <c:pt idx="184">
                  <c:v>8.200000000000001</c:v>
                </c:pt>
                <c:pt idx="186">
                  <c:v>4.35</c:v>
                </c:pt>
                <c:pt idx="187">
                  <c:v>8.35</c:v>
                </c:pt>
                <c:pt idx="189">
                  <c:v>4.5</c:v>
                </c:pt>
                <c:pt idx="190">
                  <c:v>8.5</c:v>
                </c:pt>
                <c:pt idx="192">
                  <c:v>4.649999999999998</c:v>
                </c:pt>
                <c:pt idx="193">
                  <c:v>8.65</c:v>
                </c:pt>
                <c:pt idx="195">
                  <c:v>4.800000000000001</c:v>
                </c:pt>
                <c:pt idx="196">
                  <c:v>8.8</c:v>
                </c:pt>
                <c:pt idx="198">
                  <c:v>4.950000000000001</c:v>
                </c:pt>
                <c:pt idx="199">
                  <c:v>8.950000000000002</c:v>
                </c:pt>
                <c:pt idx="201">
                  <c:v>5.100000000000001</c:v>
                </c:pt>
                <c:pt idx="202">
                  <c:v>9.100000000000001</c:v>
                </c:pt>
                <c:pt idx="204">
                  <c:v>5.250000000000002</c:v>
                </c:pt>
                <c:pt idx="205">
                  <c:v>9.250000000000001</c:v>
                </c:pt>
                <c:pt idx="207">
                  <c:v>5.400000000000002</c:v>
                </c:pt>
                <c:pt idx="208">
                  <c:v>9.400000000000002</c:v>
                </c:pt>
                <c:pt idx="210">
                  <c:v>5.550000000000002</c:v>
                </c:pt>
                <c:pt idx="211">
                  <c:v>9.550000000000002</c:v>
                </c:pt>
                <c:pt idx="213">
                  <c:v>5.700000000000003</c:v>
                </c:pt>
                <c:pt idx="214">
                  <c:v>9.700000000000001</c:v>
                </c:pt>
                <c:pt idx="216">
                  <c:v>5.85</c:v>
                </c:pt>
                <c:pt idx="217">
                  <c:v>9.850000000000004</c:v>
                </c:pt>
                <c:pt idx="219">
                  <c:v>6.000000000000004</c:v>
                </c:pt>
                <c:pt idx="220">
                  <c:v>10.0</c:v>
                </c:pt>
                <c:pt idx="222">
                  <c:v>6.149999999999999</c:v>
                </c:pt>
                <c:pt idx="223">
                  <c:v>10.15</c:v>
                </c:pt>
                <c:pt idx="225">
                  <c:v>6.300000000000004</c:v>
                </c:pt>
                <c:pt idx="226">
                  <c:v>10.3</c:v>
                </c:pt>
                <c:pt idx="228">
                  <c:v>6.450000000000005</c:v>
                </c:pt>
                <c:pt idx="229">
                  <c:v>10.45000000000001</c:v>
                </c:pt>
                <c:pt idx="231">
                  <c:v>6.600000000000005</c:v>
                </c:pt>
                <c:pt idx="232">
                  <c:v>10.6</c:v>
                </c:pt>
                <c:pt idx="234">
                  <c:v>6.750000000000005</c:v>
                </c:pt>
                <c:pt idx="235">
                  <c:v>10.75000000000001</c:v>
                </c:pt>
                <c:pt idx="237">
                  <c:v>6.900000000000006</c:v>
                </c:pt>
                <c:pt idx="238">
                  <c:v>10.90000000000001</c:v>
                </c:pt>
                <c:pt idx="240">
                  <c:v>7.050000000000006</c:v>
                </c:pt>
                <c:pt idx="241">
                  <c:v>11.05000000000001</c:v>
                </c:pt>
                <c:pt idx="243">
                  <c:v>7.200000000000006</c:v>
                </c:pt>
                <c:pt idx="244">
                  <c:v>11.2</c:v>
                </c:pt>
                <c:pt idx="246">
                  <c:v>7.350000000000007</c:v>
                </c:pt>
                <c:pt idx="247">
                  <c:v>11.35000000000001</c:v>
                </c:pt>
                <c:pt idx="249">
                  <c:v>7.500000000000007</c:v>
                </c:pt>
                <c:pt idx="250">
                  <c:v>11.50000000000001</c:v>
                </c:pt>
                <c:pt idx="252">
                  <c:v>7.650000000000006</c:v>
                </c:pt>
                <c:pt idx="253">
                  <c:v>11.65000000000001</c:v>
                </c:pt>
                <c:pt idx="255">
                  <c:v>7.800000000000008</c:v>
                </c:pt>
                <c:pt idx="256">
                  <c:v>11.80000000000001</c:v>
                </c:pt>
                <c:pt idx="258">
                  <c:v>7.950000000000008</c:v>
                </c:pt>
                <c:pt idx="259">
                  <c:v>11.95000000000001</c:v>
                </c:pt>
                <c:pt idx="261">
                  <c:v>8.100000000000008</c:v>
                </c:pt>
                <c:pt idx="262">
                  <c:v>12.10000000000001</c:v>
                </c:pt>
                <c:pt idx="264">
                  <c:v>8.25000000000001</c:v>
                </c:pt>
                <c:pt idx="265">
                  <c:v>12.25000000000001</c:v>
                </c:pt>
                <c:pt idx="267">
                  <c:v>8.40000000000001</c:v>
                </c:pt>
                <c:pt idx="268">
                  <c:v>12.40000000000001</c:v>
                </c:pt>
                <c:pt idx="270">
                  <c:v>8.55000000000001</c:v>
                </c:pt>
                <c:pt idx="271">
                  <c:v>12.55000000000001</c:v>
                </c:pt>
                <c:pt idx="273">
                  <c:v>8.70000000000001</c:v>
                </c:pt>
                <c:pt idx="274">
                  <c:v>12.70000000000001</c:v>
                </c:pt>
                <c:pt idx="276">
                  <c:v>8.85000000000001</c:v>
                </c:pt>
                <c:pt idx="277">
                  <c:v>12.85000000000001</c:v>
                </c:pt>
                <c:pt idx="279">
                  <c:v>9.00000000000001</c:v>
                </c:pt>
                <c:pt idx="280">
                  <c:v>13.00000000000001</c:v>
                </c:pt>
                <c:pt idx="282">
                  <c:v>9.150000000000012</c:v>
                </c:pt>
                <c:pt idx="283">
                  <c:v>13.15000000000001</c:v>
                </c:pt>
                <c:pt idx="285">
                  <c:v>9.300000000000014</c:v>
                </c:pt>
                <c:pt idx="286">
                  <c:v>13.30000000000001</c:v>
                </c:pt>
                <c:pt idx="288">
                  <c:v>9.45000000000002</c:v>
                </c:pt>
                <c:pt idx="289">
                  <c:v>13.45000000000002</c:v>
                </c:pt>
                <c:pt idx="291">
                  <c:v>9.600000000000011</c:v>
                </c:pt>
                <c:pt idx="292">
                  <c:v>13.60000000000001</c:v>
                </c:pt>
                <c:pt idx="294">
                  <c:v>9.750000000000012</c:v>
                </c:pt>
                <c:pt idx="295">
                  <c:v>13.75000000000001</c:v>
                </c:pt>
                <c:pt idx="297">
                  <c:v>9.900000000000012</c:v>
                </c:pt>
                <c:pt idx="298">
                  <c:v>13.90000000000001</c:v>
                </c:pt>
                <c:pt idx="300">
                  <c:v>10.05000000000001</c:v>
                </c:pt>
                <c:pt idx="301">
                  <c:v>14.05000000000002</c:v>
                </c:pt>
                <c:pt idx="303">
                  <c:v>10.20000000000001</c:v>
                </c:pt>
                <c:pt idx="304">
                  <c:v>14.20000000000001</c:v>
                </c:pt>
                <c:pt idx="306">
                  <c:v>10.35000000000002</c:v>
                </c:pt>
                <c:pt idx="307">
                  <c:v>14.35000000000002</c:v>
                </c:pt>
                <c:pt idx="309">
                  <c:v>10.50000000000001</c:v>
                </c:pt>
                <c:pt idx="310">
                  <c:v>14.50000000000001</c:v>
                </c:pt>
                <c:pt idx="312">
                  <c:v>10.65000000000002</c:v>
                </c:pt>
                <c:pt idx="313">
                  <c:v>14.65000000000002</c:v>
                </c:pt>
                <c:pt idx="315">
                  <c:v>10.80000000000002</c:v>
                </c:pt>
                <c:pt idx="316">
                  <c:v>14.80000000000002</c:v>
                </c:pt>
                <c:pt idx="318">
                  <c:v>10.95000000000002</c:v>
                </c:pt>
                <c:pt idx="319">
                  <c:v>14.95000000000002</c:v>
                </c:pt>
                <c:pt idx="321">
                  <c:v>11.10000000000002</c:v>
                </c:pt>
                <c:pt idx="322">
                  <c:v>15.10000000000002</c:v>
                </c:pt>
                <c:pt idx="324">
                  <c:v>11.25000000000002</c:v>
                </c:pt>
                <c:pt idx="325">
                  <c:v>15.25000000000002</c:v>
                </c:pt>
                <c:pt idx="327">
                  <c:v>11.40000000000002</c:v>
                </c:pt>
                <c:pt idx="328">
                  <c:v>15.40000000000002</c:v>
                </c:pt>
                <c:pt idx="330">
                  <c:v>11.55000000000002</c:v>
                </c:pt>
                <c:pt idx="331">
                  <c:v>15.55000000000002</c:v>
                </c:pt>
                <c:pt idx="333">
                  <c:v>11.70000000000002</c:v>
                </c:pt>
                <c:pt idx="334">
                  <c:v>15.70000000000002</c:v>
                </c:pt>
                <c:pt idx="336">
                  <c:v>11.85000000000002</c:v>
                </c:pt>
                <c:pt idx="337">
                  <c:v>15.85000000000002</c:v>
                </c:pt>
                <c:pt idx="339">
                  <c:v>12.00000000000002</c:v>
                </c:pt>
                <c:pt idx="340">
                  <c:v>16.00000000000002</c:v>
                </c:pt>
                <c:pt idx="342">
                  <c:v>12.15000000000002</c:v>
                </c:pt>
                <c:pt idx="343">
                  <c:v>16.15000000000002</c:v>
                </c:pt>
                <c:pt idx="345">
                  <c:v>12.30000000000002</c:v>
                </c:pt>
                <c:pt idx="346">
                  <c:v>16.30000000000002</c:v>
                </c:pt>
                <c:pt idx="348">
                  <c:v>12.45000000000002</c:v>
                </c:pt>
                <c:pt idx="349">
                  <c:v>16.45000000000002</c:v>
                </c:pt>
                <c:pt idx="351">
                  <c:v>12.60000000000002</c:v>
                </c:pt>
                <c:pt idx="352">
                  <c:v>16.60000000000002</c:v>
                </c:pt>
                <c:pt idx="354">
                  <c:v>12.75000000000002</c:v>
                </c:pt>
                <c:pt idx="355">
                  <c:v>16.75000000000002</c:v>
                </c:pt>
                <c:pt idx="357">
                  <c:v>12.90000000000002</c:v>
                </c:pt>
                <c:pt idx="358">
                  <c:v>16.90000000000002</c:v>
                </c:pt>
                <c:pt idx="360">
                  <c:v>13.05000000000002</c:v>
                </c:pt>
                <c:pt idx="361">
                  <c:v>17.05000000000003</c:v>
                </c:pt>
                <c:pt idx="363">
                  <c:v>13.20000000000002</c:v>
                </c:pt>
                <c:pt idx="364">
                  <c:v>17.20000000000002</c:v>
                </c:pt>
                <c:pt idx="366">
                  <c:v>13.35000000000002</c:v>
                </c:pt>
                <c:pt idx="367">
                  <c:v>17.35000000000003</c:v>
                </c:pt>
                <c:pt idx="369">
                  <c:v>13.50000000000002</c:v>
                </c:pt>
                <c:pt idx="370">
                  <c:v>17.50000000000002</c:v>
                </c:pt>
                <c:pt idx="372">
                  <c:v>13.65000000000002</c:v>
                </c:pt>
                <c:pt idx="373">
                  <c:v>17.65000000000003</c:v>
                </c:pt>
                <c:pt idx="375">
                  <c:v>13.80000000000002</c:v>
                </c:pt>
                <c:pt idx="376">
                  <c:v>17.80000000000003</c:v>
                </c:pt>
              </c:numCache>
            </c:numRef>
          </c:xVal>
          <c:yVal>
            <c:numRef>
              <c:f>'Spring 2012'!$F$124:$F$9998</c:f>
              <c:numCache>
                <c:formatCode>0.00</c:formatCode>
                <c:ptCount val="9875"/>
                <c:pt idx="0">
                  <c:v>#N/A</c:v>
                </c:pt>
                <c:pt idx="1">
                  <c:v>2.0</c:v>
                </c:pt>
                <c:pt idx="3">
                  <c:v>#N/A</c:v>
                </c:pt>
                <c:pt idx="4">
                  <c:v>2.0</c:v>
                </c:pt>
                <c:pt idx="6">
                  <c:v>#N/A</c:v>
                </c:pt>
                <c:pt idx="7">
                  <c:v>2.0</c:v>
                </c:pt>
                <c:pt idx="9">
                  <c:v>#N/A</c:v>
                </c:pt>
                <c:pt idx="10">
                  <c:v>2.0</c:v>
                </c:pt>
                <c:pt idx="12">
                  <c:v>#N/A</c:v>
                </c:pt>
                <c:pt idx="13">
                  <c:v>2.0</c:v>
                </c:pt>
                <c:pt idx="15">
                  <c:v>#N/A</c:v>
                </c:pt>
                <c:pt idx="16">
                  <c:v>2.0</c:v>
                </c:pt>
                <c:pt idx="18">
                  <c:v>#N/A</c:v>
                </c:pt>
                <c:pt idx="19">
                  <c:v>2.0</c:v>
                </c:pt>
                <c:pt idx="21">
                  <c:v>#N/A</c:v>
                </c:pt>
                <c:pt idx="22">
                  <c:v>2.0</c:v>
                </c:pt>
                <c:pt idx="24">
                  <c:v>#N/A</c:v>
                </c:pt>
                <c:pt idx="25">
                  <c:v>2.0</c:v>
                </c:pt>
                <c:pt idx="27">
                  <c:v>#N/A</c:v>
                </c:pt>
                <c:pt idx="28">
                  <c:v>2.0</c:v>
                </c:pt>
                <c:pt idx="30">
                  <c:v>#N/A</c:v>
                </c:pt>
                <c:pt idx="31">
                  <c:v>2.0</c:v>
                </c:pt>
                <c:pt idx="33">
                  <c:v>#N/A</c:v>
                </c:pt>
                <c:pt idx="34">
                  <c:v>2.0</c:v>
                </c:pt>
                <c:pt idx="36">
                  <c:v>#N/A</c:v>
                </c:pt>
                <c:pt idx="37">
                  <c:v>2.0</c:v>
                </c:pt>
                <c:pt idx="39">
                  <c:v>#N/A</c:v>
                </c:pt>
                <c:pt idx="40">
                  <c:v>2.0</c:v>
                </c:pt>
                <c:pt idx="42">
                  <c:v>#N/A</c:v>
                </c:pt>
                <c:pt idx="43">
                  <c:v>2.0</c:v>
                </c:pt>
                <c:pt idx="45">
                  <c:v>#N/A</c:v>
                </c:pt>
                <c:pt idx="46">
                  <c:v>2.0</c:v>
                </c:pt>
                <c:pt idx="48">
                  <c:v>#N/A</c:v>
                </c:pt>
                <c:pt idx="49">
                  <c:v>2.0</c:v>
                </c:pt>
                <c:pt idx="51">
                  <c:v>#N/A</c:v>
                </c:pt>
                <c:pt idx="52">
                  <c:v>2.0</c:v>
                </c:pt>
                <c:pt idx="54">
                  <c:v>#N/A</c:v>
                </c:pt>
                <c:pt idx="55">
                  <c:v>2.0</c:v>
                </c:pt>
                <c:pt idx="57">
                  <c:v>#N/A</c:v>
                </c:pt>
                <c:pt idx="58">
                  <c:v>2.0</c:v>
                </c:pt>
                <c:pt idx="60">
                  <c:v>#N/A</c:v>
                </c:pt>
                <c:pt idx="61">
                  <c:v>2.0</c:v>
                </c:pt>
                <c:pt idx="63">
                  <c:v>#N/A</c:v>
                </c:pt>
                <c:pt idx="64">
                  <c:v>2.0</c:v>
                </c:pt>
                <c:pt idx="66">
                  <c:v>#N/A</c:v>
                </c:pt>
                <c:pt idx="67">
                  <c:v>2.0</c:v>
                </c:pt>
                <c:pt idx="69">
                  <c:v>#N/A</c:v>
                </c:pt>
                <c:pt idx="70">
                  <c:v>2.0</c:v>
                </c:pt>
                <c:pt idx="72">
                  <c:v>#N/A</c:v>
                </c:pt>
                <c:pt idx="73">
                  <c:v>2.0</c:v>
                </c:pt>
                <c:pt idx="75">
                  <c:v>#N/A</c:v>
                </c:pt>
                <c:pt idx="76">
                  <c:v>2.0</c:v>
                </c:pt>
                <c:pt idx="78">
                  <c:v>#N/A</c:v>
                </c:pt>
                <c:pt idx="79">
                  <c:v>2.0</c:v>
                </c:pt>
                <c:pt idx="81">
                  <c:v>#N/A</c:v>
                </c:pt>
                <c:pt idx="82">
                  <c:v>2.0</c:v>
                </c:pt>
                <c:pt idx="84">
                  <c:v>#N/A</c:v>
                </c:pt>
                <c:pt idx="85">
                  <c:v>2.0</c:v>
                </c:pt>
                <c:pt idx="87">
                  <c:v>#N/A</c:v>
                </c:pt>
                <c:pt idx="88">
                  <c:v>2.0</c:v>
                </c:pt>
                <c:pt idx="90">
                  <c:v>#N/A</c:v>
                </c:pt>
                <c:pt idx="91">
                  <c:v>2.0</c:v>
                </c:pt>
                <c:pt idx="93">
                  <c:v>#N/A</c:v>
                </c:pt>
                <c:pt idx="94">
                  <c:v>2.0</c:v>
                </c:pt>
                <c:pt idx="96">
                  <c:v>#N/A</c:v>
                </c:pt>
                <c:pt idx="97">
                  <c:v>2.0</c:v>
                </c:pt>
                <c:pt idx="99">
                  <c:v>#N/A</c:v>
                </c:pt>
                <c:pt idx="100">
                  <c:v>2.0</c:v>
                </c:pt>
                <c:pt idx="102">
                  <c:v>#N/A</c:v>
                </c:pt>
                <c:pt idx="103">
                  <c:v>2.0</c:v>
                </c:pt>
                <c:pt idx="105">
                  <c:v>#N/A</c:v>
                </c:pt>
                <c:pt idx="106">
                  <c:v>2.0</c:v>
                </c:pt>
                <c:pt idx="108">
                  <c:v>#N/A</c:v>
                </c:pt>
                <c:pt idx="109">
                  <c:v>2.0</c:v>
                </c:pt>
                <c:pt idx="111">
                  <c:v>#N/A</c:v>
                </c:pt>
                <c:pt idx="112">
                  <c:v>2.0</c:v>
                </c:pt>
                <c:pt idx="114">
                  <c:v>#N/A</c:v>
                </c:pt>
                <c:pt idx="115">
                  <c:v>2.0</c:v>
                </c:pt>
                <c:pt idx="117">
                  <c:v>#N/A</c:v>
                </c:pt>
                <c:pt idx="118">
                  <c:v>2.0</c:v>
                </c:pt>
                <c:pt idx="120">
                  <c:v>#N/A</c:v>
                </c:pt>
                <c:pt idx="121">
                  <c:v>2.0</c:v>
                </c:pt>
                <c:pt idx="123">
                  <c:v>#N/A</c:v>
                </c:pt>
                <c:pt idx="124">
                  <c:v>2.0</c:v>
                </c:pt>
                <c:pt idx="126">
                  <c:v>#N/A</c:v>
                </c:pt>
                <c:pt idx="127">
                  <c:v>2.0</c:v>
                </c:pt>
                <c:pt idx="129">
                  <c:v>#N/A</c:v>
                </c:pt>
                <c:pt idx="130">
                  <c:v>2.0</c:v>
                </c:pt>
                <c:pt idx="132">
                  <c:v>#N/A</c:v>
                </c:pt>
                <c:pt idx="133">
                  <c:v>2.0</c:v>
                </c:pt>
                <c:pt idx="135">
                  <c:v>#N/A</c:v>
                </c:pt>
                <c:pt idx="136">
                  <c:v>2.0</c:v>
                </c:pt>
                <c:pt idx="138">
                  <c:v>#N/A</c:v>
                </c:pt>
                <c:pt idx="139">
                  <c:v>2.0</c:v>
                </c:pt>
                <c:pt idx="141">
                  <c:v>#N/A</c:v>
                </c:pt>
                <c:pt idx="142">
                  <c:v>2.0</c:v>
                </c:pt>
                <c:pt idx="144">
                  <c:v>#N/A</c:v>
                </c:pt>
                <c:pt idx="145">
                  <c:v>2.0</c:v>
                </c:pt>
                <c:pt idx="147">
                  <c:v>#N/A</c:v>
                </c:pt>
                <c:pt idx="148">
                  <c:v>2.0</c:v>
                </c:pt>
                <c:pt idx="150">
                  <c:v>#N/A</c:v>
                </c:pt>
                <c:pt idx="151">
                  <c:v>2.0</c:v>
                </c:pt>
                <c:pt idx="153">
                  <c:v>#N/A</c:v>
                </c:pt>
                <c:pt idx="154">
                  <c:v>2.0</c:v>
                </c:pt>
                <c:pt idx="156">
                  <c:v>#N/A</c:v>
                </c:pt>
                <c:pt idx="157">
                  <c:v>2.0</c:v>
                </c:pt>
                <c:pt idx="159">
                  <c:v>#N/A</c:v>
                </c:pt>
                <c:pt idx="160">
                  <c:v>2.0</c:v>
                </c:pt>
                <c:pt idx="162">
                  <c:v>#N/A</c:v>
                </c:pt>
                <c:pt idx="163">
                  <c:v>2.0</c:v>
                </c:pt>
                <c:pt idx="165">
                  <c:v>#N/A</c:v>
                </c:pt>
                <c:pt idx="166">
                  <c:v>2.0</c:v>
                </c:pt>
                <c:pt idx="168">
                  <c:v>#N/A</c:v>
                </c:pt>
                <c:pt idx="169">
                  <c:v>2.0</c:v>
                </c:pt>
                <c:pt idx="171">
                  <c:v>#N/A</c:v>
                </c:pt>
                <c:pt idx="172">
                  <c:v>2.0</c:v>
                </c:pt>
                <c:pt idx="174">
                  <c:v>#N/A</c:v>
                </c:pt>
                <c:pt idx="175">
                  <c:v>2.0</c:v>
                </c:pt>
                <c:pt idx="177">
                  <c:v>#N/A</c:v>
                </c:pt>
                <c:pt idx="178">
                  <c:v>2.0</c:v>
                </c:pt>
                <c:pt idx="180">
                  <c:v>#N/A</c:v>
                </c:pt>
                <c:pt idx="181">
                  <c:v>2.0</c:v>
                </c:pt>
                <c:pt idx="183">
                  <c:v>#N/A</c:v>
                </c:pt>
                <c:pt idx="184">
                  <c:v>2.0</c:v>
                </c:pt>
                <c:pt idx="186">
                  <c:v>#N/A</c:v>
                </c:pt>
                <c:pt idx="187">
                  <c:v>2.0</c:v>
                </c:pt>
                <c:pt idx="189">
                  <c:v>#N/A</c:v>
                </c:pt>
                <c:pt idx="190">
                  <c:v>2.0</c:v>
                </c:pt>
                <c:pt idx="192">
                  <c:v>#N/A</c:v>
                </c:pt>
                <c:pt idx="193">
                  <c:v>2.0</c:v>
                </c:pt>
                <c:pt idx="195">
                  <c:v>#N/A</c:v>
                </c:pt>
                <c:pt idx="196">
                  <c:v>2.0</c:v>
                </c:pt>
                <c:pt idx="198">
                  <c:v>#N/A</c:v>
                </c:pt>
                <c:pt idx="199">
                  <c:v>2.0</c:v>
                </c:pt>
                <c:pt idx="201">
                  <c:v>#N/A</c:v>
                </c:pt>
                <c:pt idx="202">
                  <c:v>2.0</c:v>
                </c:pt>
                <c:pt idx="204">
                  <c:v>#N/A</c:v>
                </c:pt>
                <c:pt idx="205">
                  <c:v>2.0</c:v>
                </c:pt>
                <c:pt idx="207">
                  <c:v>#N/A</c:v>
                </c:pt>
                <c:pt idx="208">
                  <c:v>2.0</c:v>
                </c:pt>
                <c:pt idx="210">
                  <c:v>#N/A</c:v>
                </c:pt>
                <c:pt idx="211">
                  <c:v>2.0</c:v>
                </c:pt>
                <c:pt idx="213">
                  <c:v>#N/A</c:v>
                </c:pt>
                <c:pt idx="214">
                  <c:v>2.0</c:v>
                </c:pt>
                <c:pt idx="216">
                  <c:v>#N/A</c:v>
                </c:pt>
                <c:pt idx="217">
                  <c:v>2.0</c:v>
                </c:pt>
                <c:pt idx="219">
                  <c:v>#N/A</c:v>
                </c:pt>
                <c:pt idx="220">
                  <c:v>2.0</c:v>
                </c:pt>
                <c:pt idx="222">
                  <c:v>#N/A</c:v>
                </c:pt>
                <c:pt idx="223">
                  <c:v>2.0</c:v>
                </c:pt>
                <c:pt idx="225">
                  <c:v>#N/A</c:v>
                </c:pt>
                <c:pt idx="226">
                  <c:v>2.0</c:v>
                </c:pt>
                <c:pt idx="228">
                  <c:v>#N/A</c:v>
                </c:pt>
                <c:pt idx="229">
                  <c:v>2.0</c:v>
                </c:pt>
                <c:pt idx="231">
                  <c:v>#N/A</c:v>
                </c:pt>
                <c:pt idx="232">
                  <c:v>2.0</c:v>
                </c:pt>
                <c:pt idx="234">
                  <c:v>#N/A</c:v>
                </c:pt>
                <c:pt idx="235">
                  <c:v>2.0</c:v>
                </c:pt>
                <c:pt idx="237">
                  <c:v>#N/A</c:v>
                </c:pt>
                <c:pt idx="238">
                  <c:v>2.0</c:v>
                </c:pt>
                <c:pt idx="240">
                  <c:v>#N/A</c:v>
                </c:pt>
                <c:pt idx="241">
                  <c:v>2.0</c:v>
                </c:pt>
                <c:pt idx="243">
                  <c:v>#N/A</c:v>
                </c:pt>
                <c:pt idx="244">
                  <c:v>2.0</c:v>
                </c:pt>
                <c:pt idx="246">
                  <c:v>#N/A</c:v>
                </c:pt>
                <c:pt idx="247">
                  <c:v>2.0</c:v>
                </c:pt>
                <c:pt idx="249">
                  <c:v>#N/A</c:v>
                </c:pt>
                <c:pt idx="250">
                  <c:v>2.0</c:v>
                </c:pt>
                <c:pt idx="252">
                  <c:v>#N/A</c:v>
                </c:pt>
                <c:pt idx="253">
                  <c:v>2.0</c:v>
                </c:pt>
                <c:pt idx="255">
                  <c:v>#N/A</c:v>
                </c:pt>
                <c:pt idx="256">
                  <c:v>2.0</c:v>
                </c:pt>
                <c:pt idx="258">
                  <c:v>#N/A</c:v>
                </c:pt>
                <c:pt idx="259">
                  <c:v>2.000000000000001</c:v>
                </c:pt>
                <c:pt idx="261">
                  <c:v>#N/A</c:v>
                </c:pt>
                <c:pt idx="262">
                  <c:v>2.0</c:v>
                </c:pt>
                <c:pt idx="264">
                  <c:v>#N/A</c:v>
                </c:pt>
                <c:pt idx="265">
                  <c:v>2.000000000000001</c:v>
                </c:pt>
                <c:pt idx="267">
                  <c:v>#N/A</c:v>
                </c:pt>
                <c:pt idx="268">
                  <c:v>2.0</c:v>
                </c:pt>
                <c:pt idx="270">
                  <c:v>#N/A</c:v>
                </c:pt>
                <c:pt idx="271">
                  <c:v>2.000000000000001</c:v>
                </c:pt>
                <c:pt idx="273">
                  <c:v>#N/A</c:v>
                </c:pt>
                <c:pt idx="274">
                  <c:v>2.0</c:v>
                </c:pt>
                <c:pt idx="276">
                  <c:v>#N/A</c:v>
                </c:pt>
                <c:pt idx="277">
                  <c:v>2.000000000000001</c:v>
                </c:pt>
                <c:pt idx="279">
                  <c:v>#N/A</c:v>
                </c:pt>
                <c:pt idx="280">
                  <c:v>2.0</c:v>
                </c:pt>
                <c:pt idx="282">
                  <c:v>#N/A</c:v>
                </c:pt>
                <c:pt idx="283">
                  <c:v>2.000000000000001</c:v>
                </c:pt>
                <c:pt idx="285">
                  <c:v>#N/A</c:v>
                </c:pt>
                <c:pt idx="286">
                  <c:v>2.0</c:v>
                </c:pt>
                <c:pt idx="288">
                  <c:v>#N/A</c:v>
                </c:pt>
                <c:pt idx="289">
                  <c:v>2.000000000000001</c:v>
                </c:pt>
                <c:pt idx="291">
                  <c:v>#N/A</c:v>
                </c:pt>
                <c:pt idx="292">
                  <c:v>2.0</c:v>
                </c:pt>
                <c:pt idx="294">
                  <c:v>#N/A</c:v>
                </c:pt>
                <c:pt idx="295">
                  <c:v>2.000000000000001</c:v>
                </c:pt>
                <c:pt idx="297">
                  <c:v>#N/A</c:v>
                </c:pt>
                <c:pt idx="298">
                  <c:v>2.0</c:v>
                </c:pt>
                <c:pt idx="300">
                  <c:v>#N/A</c:v>
                </c:pt>
                <c:pt idx="301">
                  <c:v>2.000000000000001</c:v>
                </c:pt>
                <c:pt idx="303">
                  <c:v>#N/A</c:v>
                </c:pt>
                <c:pt idx="304">
                  <c:v>2.0</c:v>
                </c:pt>
                <c:pt idx="306">
                  <c:v>#N/A</c:v>
                </c:pt>
                <c:pt idx="307">
                  <c:v>2.000000000000001</c:v>
                </c:pt>
                <c:pt idx="309">
                  <c:v>#N/A</c:v>
                </c:pt>
                <c:pt idx="310">
                  <c:v>2.0</c:v>
                </c:pt>
                <c:pt idx="312">
                  <c:v>#N/A</c:v>
                </c:pt>
                <c:pt idx="313">
                  <c:v>2.000000000000001</c:v>
                </c:pt>
                <c:pt idx="315">
                  <c:v>#N/A</c:v>
                </c:pt>
                <c:pt idx="316">
                  <c:v>2.0</c:v>
                </c:pt>
                <c:pt idx="318">
                  <c:v>#N/A</c:v>
                </c:pt>
                <c:pt idx="319">
                  <c:v>2.000000000000001</c:v>
                </c:pt>
                <c:pt idx="321">
                  <c:v>#N/A</c:v>
                </c:pt>
                <c:pt idx="322">
                  <c:v>2.0</c:v>
                </c:pt>
                <c:pt idx="324">
                  <c:v>#N/A</c:v>
                </c:pt>
                <c:pt idx="325">
                  <c:v>2.000000000000001</c:v>
                </c:pt>
                <c:pt idx="327">
                  <c:v>#N/A</c:v>
                </c:pt>
                <c:pt idx="328">
                  <c:v>2.0</c:v>
                </c:pt>
                <c:pt idx="330">
                  <c:v>#N/A</c:v>
                </c:pt>
                <c:pt idx="331">
                  <c:v>2.000000000000001</c:v>
                </c:pt>
                <c:pt idx="333">
                  <c:v>#N/A</c:v>
                </c:pt>
                <c:pt idx="334">
                  <c:v>2.0</c:v>
                </c:pt>
                <c:pt idx="336">
                  <c:v>#N/A</c:v>
                </c:pt>
                <c:pt idx="337">
                  <c:v>2.000000000000001</c:v>
                </c:pt>
                <c:pt idx="339">
                  <c:v>#N/A</c:v>
                </c:pt>
                <c:pt idx="340">
                  <c:v>2.0</c:v>
                </c:pt>
                <c:pt idx="342">
                  <c:v>#N/A</c:v>
                </c:pt>
                <c:pt idx="343">
                  <c:v>2.000000000000001</c:v>
                </c:pt>
                <c:pt idx="345">
                  <c:v>#N/A</c:v>
                </c:pt>
                <c:pt idx="346">
                  <c:v>2.0</c:v>
                </c:pt>
                <c:pt idx="348">
                  <c:v>#N/A</c:v>
                </c:pt>
                <c:pt idx="349">
                  <c:v>2.000000000000001</c:v>
                </c:pt>
                <c:pt idx="351">
                  <c:v>#N/A</c:v>
                </c:pt>
                <c:pt idx="352">
                  <c:v>2.0</c:v>
                </c:pt>
                <c:pt idx="354">
                  <c:v>#N/A</c:v>
                </c:pt>
                <c:pt idx="355">
                  <c:v>2.000000000000001</c:v>
                </c:pt>
                <c:pt idx="357">
                  <c:v>#N/A</c:v>
                </c:pt>
                <c:pt idx="358">
                  <c:v>2.0</c:v>
                </c:pt>
                <c:pt idx="360">
                  <c:v>#N/A</c:v>
                </c:pt>
                <c:pt idx="361">
                  <c:v>2.000000000000001</c:v>
                </c:pt>
                <c:pt idx="363">
                  <c:v>#N/A</c:v>
                </c:pt>
                <c:pt idx="364">
                  <c:v>2.0</c:v>
                </c:pt>
                <c:pt idx="366">
                  <c:v>#N/A</c:v>
                </c:pt>
                <c:pt idx="367">
                  <c:v>2.000000000000001</c:v>
                </c:pt>
                <c:pt idx="369">
                  <c:v>#N/A</c:v>
                </c:pt>
                <c:pt idx="370">
                  <c:v>2.0</c:v>
                </c:pt>
                <c:pt idx="372">
                  <c:v>#N/A</c:v>
                </c:pt>
                <c:pt idx="373">
                  <c:v>2.000000000000001</c:v>
                </c:pt>
                <c:pt idx="375">
                  <c:v>#N/A</c:v>
                </c:pt>
                <c:pt idx="376">
                  <c:v>2.0</c:v>
                </c:pt>
              </c:numCache>
            </c:numRef>
          </c:yVal>
          <c:smooth val="0"/>
        </c:ser>
        <c:ser>
          <c:idx val="9"/>
          <c:order val="3"/>
          <c:tx>
            <c:strRef>
              <c:f>'Post Sandy'!$E$123</c:f>
              <c:strCache>
                <c:ptCount val="1"/>
                <c:pt idx="0">
                  <c:v>Post Sandy Beach Area Fill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'Post Sandy'!$E$124:$E$9998</c:f>
              <c:numCache>
                <c:formatCode>0.00</c:formatCode>
                <c:ptCount val="9875"/>
                <c:pt idx="0">
                  <c:v>#N/A</c:v>
                </c:pt>
                <c:pt idx="1">
                  <c:v>-326.0</c:v>
                </c:pt>
                <c:pt idx="3">
                  <c:v>#N/A</c:v>
                </c:pt>
                <c:pt idx="4">
                  <c:v>-316.0</c:v>
                </c:pt>
                <c:pt idx="6">
                  <c:v>#N/A</c:v>
                </c:pt>
                <c:pt idx="7">
                  <c:v>-306.0</c:v>
                </c:pt>
                <c:pt idx="9">
                  <c:v>#N/A</c:v>
                </c:pt>
                <c:pt idx="10">
                  <c:v>-296.0</c:v>
                </c:pt>
                <c:pt idx="12">
                  <c:v>#N/A</c:v>
                </c:pt>
                <c:pt idx="13">
                  <c:v>-286.0</c:v>
                </c:pt>
                <c:pt idx="15">
                  <c:v>#N/A</c:v>
                </c:pt>
                <c:pt idx="16">
                  <c:v>-276.0</c:v>
                </c:pt>
                <c:pt idx="18">
                  <c:v>#N/A</c:v>
                </c:pt>
                <c:pt idx="19">
                  <c:v>-266.0</c:v>
                </c:pt>
                <c:pt idx="21">
                  <c:v>#N/A</c:v>
                </c:pt>
                <c:pt idx="22">
                  <c:v>-256.0</c:v>
                </c:pt>
                <c:pt idx="24">
                  <c:v>#N/A</c:v>
                </c:pt>
                <c:pt idx="25">
                  <c:v>-246.0</c:v>
                </c:pt>
                <c:pt idx="27">
                  <c:v>#N/A</c:v>
                </c:pt>
                <c:pt idx="28">
                  <c:v>-236.0</c:v>
                </c:pt>
                <c:pt idx="30">
                  <c:v>#N/A</c:v>
                </c:pt>
                <c:pt idx="31">
                  <c:v>-226.0</c:v>
                </c:pt>
                <c:pt idx="33">
                  <c:v>#N/A</c:v>
                </c:pt>
                <c:pt idx="34">
                  <c:v>-216.0</c:v>
                </c:pt>
                <c:pt idx="36">
                  <c:v>#N/A</c:v>
                </c:pt>
                <c:pt idx="37">
                  <c:v>-206.0</c:v>
                </c:pt>
                <c:pt idx="39">
                  <c:v>#N/A</c:v>
                </c:pt>
                <c:pt idx="40">
                  <c:v>-196.0</c:v>
                </c:pt>
                <c:pt idx="42">
                  <c:v>#N/A</c:v>
                </c:pt>
                <c:pt idx="43">
                  <c:v>-186.0</c:v>
                </c:pt>
                <c:pt idx="45">
                  <c:v>#N/A</c:v>
                </c:pt>
                <c:pt idx="46">
                  <c:v>-176.0</c:v>
                </c:pt>
                <c:pt idx="48">
                  <c:v>#N/A</c:v>
                </c:pt>
                <c:pt idx="49">
                  <c:v>-166.0</c:v>
                </c:pt>
                <c:pt idx="51">
                  <c:v>#N/A</c:v>
                </c:pt>
                <c:pt idx="52">
                  <c:v>-156.0</c:v>
                </c:pt>
                <c:pt idx="54">
                  <c:v>#N/A</c:v>
                </c:pt>
                <c:pt idx="55">
                  <c:v>-146.0</c:v>
                </c:pt>
                <c:pt idx="57">
                  <c:v>#N/A</c:v>
                </c:pt>
                <c:pt idx="58">
                  <c:v>-136.0</c:v>
                </c:pt>
                <c:pt idx="60">
                  <c:v>#N/A</c:v>
                </c:pt>
                <c:pt idx="61">
                  <c:v>-126.0</c:v>
                </c:pt>
                <c:pt idx="63">
                  <c:v>#N/A</c:v>
                </c:pt>
                <c:pt idx="64">
                  <c:v>-116.0</c:v>
                </c:pt>
                <c:pt idx="66">
                  <c:v>#N/A</c:v>
                </c:pt>
                <c:pt idx="67">
                  <c:v>-106.0</c:v>
                </c:pt>
                <c:pt idx="69">
                  <c:v>#N/A</c:v>
                </c:pt>
                <c:pt idx="70">
                  <c:v>-96.0</c:v>
                </c:pt>
                <c:pt idx="72">
                  <c:v>#N/A</c:v>
                </c:pt>
                <c:pt idx="73">
                  <c:v>-86.0</c:v>
                </c:pt>
                <c:pt idx="75">
                  <c:v>#N/A</c:v>
                </c:pt>
                <c:pt idx="76">
                  <c:v>-76.0</c:v>
                </c:pt>
                <c:pt idx="78">
                  <c:v>#N/A</c:v>
                </c:pt>
                <c:pt idx="79">
                  <c:v>-66.0</c:v>
                </c:pt>
                <c:pt idx="81">
                  <c:v>#N/A</c:v>
                </c:pt>
                <c:pt idx="82">
                  <c:v>-56.0</c:v>
                </c:pt>
                <c:pt idx="84">
                  <c:v>#N/A</c:v>
                </c:pt>
                <c:pt idx="85">
                  <c:v>-46.0</c:v>
                </c:pt>
                <c:pt idx="87">
                  <c:v>#N/A</c:v>
                </c:pt>
                <c:pt idx="88">
                  <c:v>-36.0</c:v>
                </c:pt>
                <c:pt idx="90">
                  <c:v>#N/A</c:v>
                </c:pt>
                <c:pt idx="91">
                  <c:v>-26.0</c:v>
                </c:pt>
                <c:pt idx="93">
                  <c:v>#N/A</c:v>
                </c:pt>
                <c:pt idx="94">
                  <c:v>-16.0</c:v>
                </c:pt>
                <c:pt idx="96">
                  <c:v>#N/A</c:v>
                </c:pt>
                <c:pt idx="97">
                  <c:v>-6.0</c:v>
                </c:pt>
                <c:pt idx="99">
                  <c:v>0.0</c:v>
                </c:pt>
                <c:pt idx="100">
                  <c:v>4.0</c:v>
                </c:pt>
                <c:pt idx="102">
                  <c:v>10.0</c:v>
                </c:pt>
                <c:pt idx="103">
                  <c:v>14.0</c:v>
                </c:pt>
                <c:pt idx="105">
                  <c:v>20.0</c:v>
                </c:pt>
                <c:pt idx="106">
                  <c:v>24.0</c:v>
                </c:pt>
                <c:pt idx="108">
                  <c:v>30.0</c:v>
                </c:pt>
                <c:pt idx="109">
                  <c:v>34.0</c:v>
                </c:pt>
                <c:pt idx="111">
                  <c:v>40.0</c:v>
                </c:pt>
                <c:pt idx="112">
                  <c:v>43.26407822752214</c:v>
                </c:pt>
                <c:pt idx="114">
                  <c:v>50.0</c:v>
                </c:pt>
                <c:pt idx="115">
                  <c:v>51.9260960567769</c:v>
                </c:pt>
                <c:pt idx="117">
                  <c:v>60.0</c:v>
                </c:pt>
                <c:pt idx="118">
                  <c:v>60.37232748689453</c:v>
                </c:pt>
                <c:pt idx="120">
                  <c:v>70.0</c:v>
                </c:pt>
                <c:pt idx="121">
                  <c:v>70.0</c:v>
                </c:pt>
                <c:pt idx="123">
                  <c:v>80.0</c:v>
                </c:pt>
                <c:pt idx="124">
                  <c:v>80.0</c:v>
                </c:pt>
                <c:pt idx="126">
                  <c:v>90.0</c:v>
                </c:pt>
                <c:pt idx="127">
                  <c:v>90.0</c:v>
                </c:pt>
                <c:pt idx="129">
                  <c:v>100.0</c:v>
                </c:pt>
                <c:pt idx="130">
                  <c:v>100.0</c:v>
                </c:pt>
                <c:pt idx="132">
                  <c:v>110.0</c:v>
                </c:pt>
                <c:pt idx="133">
                  <c:v>110.0</c:v>
                </c:pt>
                <c:pt idx="135">
                  <c:v>120.0</c:v>
                </c:pt>
                <c:pt idx="136">
                  <c:v>120.0</c:v>
                </c:pt>
                <c:pt idx="138">
                  <c:v>130.0</c:v>
                </c:pt>
                <c:pt idx="139">
                  <c:v>130.0</c:v>
                </c:pt>
                <c:pt idx="141">
                  <c:v>140.0</c:v>
                </c:pt>
                <c:pt idx="142">
                  <c:v>140.0</c:v>
                </c:pt>
                <c:pt idx="144">
                  <c:v>150.0</c:v>
                </c:pt>
                <c:pt idx="145">
                  <c:v>150.0</c:v>
                </c:pt>
                <c:pt idx="147">
                  <c:v>160.0</c:v>
                </c:pt>
                <c:pt idx="148">
                  <c:v>160.0</c:v>
                </c:pt>
                <c:pt idx="150">
                  <c:v>170.0</c:v>
                </c:pt>
                <c:pt idx="151">
                  <c:v>170.0</c:v>
                </c:pt>
                <c:pt idx="153">
                  <c:v>180.0</c:v>
                </c:pt>
                <c:pt idx="154">
                  <c:v>180.0</c:v>
                </c:pt>
                <c:pt idx="156">
                  <c:v>190.0</c:v>
                </c:pt>
                <c:pt idx="157">
                  <c:v>190.0</c:v>
                </c:pt>
                <c:pt idx="159">
                  <c:v>200.0</c:v>
                </c:pt>
                <c:pt idx="160">
                  <c:v>200.0</c:v>
                </c:pt>
                <c:pt idx="162">
                  <c:v>210.0</c:v>
                </c:pt>
                <c:pt idx="163">
                  <c:v>210.0</c:v>
                </c:pt>
                <c:pt idx="165">
                  <c:v>220.0</c:v>
                </c:pt>
                <c:pt idx="166">
                  <c:v>220.0</c:v>
                </c:pt>
                <c:pt idx="168">
                  <c:v>230.0</c:v>
                </c:pt>
                <c:pt idx="169">
                  <c:v>230.0</c:v>
                </c:pt>
                <c:pt idx="171">
                  <c:v>240.0</c:v>
                </c:pt>
                <c:pt idx="172">
                  <c:v>240.0</c:v>
                </c:pt>
                <c:pt idx="174">
                  <c:v>250.0</c:v>
                </c:pt>
                <c:pt idx="175">
                  <c:v>250.0</c:v>
                </c:pt>
                <c:pt idx="177">
                  <c:v>260.0</c:v>
                </c:pt>
                <c:pt idx="178">
                  <c:v>260.0</c:v>
                </c:pt>
                <c:pt idx="180">
                  <c:v>270.0</c:v>
                </c:pt>
                <c:pt idx="181">
                  <c:v>270.0</c:v>
                </c:pt>
                <c:pt idx="183">
                  <c:v>280.0</c:v>
                </c:pt>
                <c:pt idx="184">
                  <c:v>280.0</c:v>
                </c:pt>
                <c:pt idx="186">
                  <c:v>290.0</c:v>
                </c:pt>
                <c:pt idx="187">
                  <c:v>290.0</c:v>
                </c:pt>
                <c:pt idx="189">
                  <c:v>300.0</c:v>
                </c:pt>
                <c:pt idx="190">
                  <c:v>300.0</c:v>
                </c:pt>
                <c:pt idx="192">
                  <c:v>310.0</c:v>
                </c:pt>
                <c:pt idx="193">
                  <c:v>310.0</c:v>
                </c:pt>
                <c:pt idx="195">
                  <c:v>320.0</c:v>
                </c:pt>
                <c:pt idx="196">
                  <c:v>320.0</c:v>
                </c:pt>
                <c:pt idx="198">
                  <c:v>330.0</c:v>
                </c:pt>
                <c:pt idx="199">
                  <c:v>330.0</c:v>
                </c:pt>
                <c:pt idx="201">
                  <c:v>340.0</c:v>
                </c:pt>
                <c:pt idx="202">
                  <c:v>340.0</c:v>
                </c:pt>
                <c:pt idx="204">
                  <c:v>350.0</c:v>
                </c:pt>
                <c:pt idx="205">
                  <c:v>350.0</c:v>
                </c:pt>
                <c:pt idx="207">
                  <c:v>360.0</c:v>
                </c:pt>
                <c:pt idx="208">
                  <c:v>360.0</c:v>
                </c:pt>
                <c:pt idx="210">
                  <c:v>370.0</c:v>
                </c:pt>
                <c:pt idx="211">
                  <c:v>370.0</c:v>
                </c:pt>
                <c:pt idx="213">
                  <c:v>380.0</c:v>
                </c:pt>
                <c:pt idx="214">
                  <c:v>380.0</c:v>
                </c:pt>
                <c:pt idx="216">
                  <c:v>390.0</c:v>
                </c:pt>
                <c:pt idx="217">
                  <c:v>390.0</c:v>
                </c:pt>
                <c:pt idx="219">
                  <c:v>400.0</c:v>
                </c:pt>
                <c:pt idx="220">
                  <c:v>400.0</c:v>
                </c:pt>
                <c:pt idx="222">
                  <c:v>410.0</c:v>
                </c:pt>
                <c:pt idx="223">
                  <c:v>410.0</c:v>
                </c:pt>
                <c:pt idx="225">
                  <c:v>420.0</c:v>
                </c:pt>
                <c:pt idx="226">
                  <c:v>420.0</c:v>
                </c:pt>
                <c:pt idx="228">
                  <c:v>430.0</c:v>
                </c:pt>
                <c:pt idx="229">
                  <c:v>430.0</c:v>
                </c:pt>
                <c:pt idx="231">
                  <c:v>440.0</c:v>
                </c:pt>
                <c:pt idx="232">
                  <c:v>440.0</c:v>
                </c:pt>
                <c:pt idx="234">
                  <c:v>450.0</c:v>
                </c:pt>
                <c:pt idx="235">
                  <c:v>450.0</c:v>
                </c:pt>
                <c:pt idx="237">
                  <c:v>460.0</c:v>
                </c:pt>
                <c:pt idx="238">
                  <c:v>460.0</c:v>
                </c:pt>
                <c:pt idx="240">
                  <c:v>470.0</c:v>
                </c:pt>
                <c:pt idx="241">
                  <c:v>470.0</c:v>
                </c:pt>
                <c:pt idx="243">
                  <c:v>480.0</c:v>
                </c:pt>
                <c:pt idx="244">
                  <c:v>480.0</c:v>
                </c:pt>
                <c:pt idx="246">
                  <c:v>490.0</c:v>
                </c:pt>
                <c:pt idx="247">
                  <c:v>490.0</c:v>
                </c:pt>
                <c:pt idx="249">
                  <c:v>500.0</c:v>
                </c:pt>
                <c:pt idx="250">
                  <c:v>500.0</c:v>
                </c:pt>
                <c:pt idx="252">
                  <c:v>510.0</c:v>
                </c:pt>
                <c:pt idx="253">
                  <c:v>510.0</c:v>
                </c:pt>
                <c:pt idx="255">
                  <c:v>520.0</c:v>
                </c:pt>
                <c:pt idx="256">
                  <c:v>520.0</c:v>
                </c:pt>
                <c:pt idx="258">
                  <c:v>530.0</c:v>
                </c:pt>
                <c:pt idx="259">
                  <c:v>530.0</c:v>
                </c:pt>
                <c:pt idx="261">
                  <c:v>540.0</c:v>
                </c:pt>
                <c:pt idx="262">
                  <c:v>540.0</c:v>
                </c:pt>
                <c:pt idx="264">
                  <c:v>550.0</c:v>
                </c:pt>
                <c:pt idx="265">
                  <c:v>550.0</c:v>
                </c:pt>
                <c:pt idx="267">
                  <c:v>560.0</c:v>
                </c:pt>
                <c:pt idx="268">
                  <c:v>560.0</c:v>
                </c:pt>
                <c:pt idx="270">
                  <c:v>570.0</c:v>
                </c:pt>
                <c:pt idx="271">
                  <c:v>570.0</c:v>
                </c:pt>
                <c:pt idx="273">
                  <c:v>580.0</c:v>
                </c:pt>
                <c:pt idx="274">
                  <c:v>580.0</c:v>
                </c:pt>
                <c:pt idx="276">
                  <c:v>590.0</c:v>
                </c:pt>
                <c:pt idx="277">
                  <c:v>590.0</c:v>
                </c:pt>
                <c:pt idx="279">
                  <c:v>600.0</c:v>
                </c:pt>
                <c:pt idx="280">
                  <c:v>600.0</c:v>
                </c:pt>
                <c:pt idx="282">
                  <c:v>610.0</c:v>
                </c:pt>
                <c:pt idx="283">
                  <c:v>610.0</c:v>
                </c:pt>
                <c:pt idx="285">
                  <c:v>620.0</c:v>
                </c:pt>
                <c:pt idx="286">
                  <c:v>620.0</c:v>
                </c:pt>
                <c:pt idx="288">
                  <c:v>630.0</c:v>
                </c:pt>
                <c:pt idx="289">
                  <c:v>630.0</c:v>
                </c:pt>
                <c:pt idx="291">
                  <c:v>640.0</c:v>
                </c:pt>
                <c:pt idx="292">
                  <c:v>640.0</c:v>
                </c:pt>
                <c:pt idx="294">
                  <c:v>650.0</c:v>
                </c:pt>
                <c:pt idx="295">
                  <c:v>650.0</c:v>
                </c:pt>
                <c:pt idx="297">
                  <c:v>660.0</c:v>
                </c:pt>
                <c:pt idx="298">
                  <c:v>660.0</c:v>
                </c:pt>
                <c:pt idx="300">
                  <c:v>670.0</c:v>
                </c:pt>
                <c:pt idx="301">
                  <c:v>670.0</c:v>
                </c:pt>
                <c:pt idx="303">
                  <c:v>680.0</c:v>
                </c:pt>
                <c:pt idx="304">
                  <c:v>680.0</c:v>
                </c:pt>
                <c:pt idx="306">
                  <c:v>690.0</c:v>
                </c:pt>
                <c:pt idx="307">
                  <c:v>690.0</c:v>
                </c:pt>
                <c:pt idx="309">
                  <c:v>700.0</c:v>
                </c:pt>
                <c:pt idx="310">
                  <c:v>700.0</c:v>
                </c:pt>
                <c:pt idx="312">
                  <c:v>710.0</c:v>
                </c:pt>
                <c:pt idx="313">
                  <c:v>710.0</c:v>
                </c:pt>
                <c:pt idx="315">
                  <c:v>720.0</c:v>
                </c:pt>
                <c:pt idx="316">
                  <c:v>720.0</c:v>
                </c:pt>
                <c:pt idx="318">
                  <c:v>730.0</c:v>
                </c:pt>
                <c:pt idx="319">
                  <c:v>730.0</c:v>
                </c:pt>
                <c:pt idx="321">
                  <c:v>740.0</c:v>
                </c:pt>
                <c:pt idx="322">
                  <c:v>740.0</c:v>
                </c:pt>
                <c:pt idx="324">
                  <c:v>750.0</c:v>
                </c:pt>
                <c:pt idx="325">
                  <c:v>750.0</c:v>
                </c:pt>
                <c:pt idx="327">
                  <c:v>760.0</c:v>
                </c:pt>
                <c:pt idx="328">
                  <c:v>760.0</c:v>
                </c:pt>
                <c:pt idx="330">
                  <c:v>770.0</c:v>
                </c:pt>
                <c:pt idx="331">
                  <c:v>770.0</c:v>
                </c:pt>
                <c:pt idx="333">
                  <c:v>780.0</c:v>
                </c:pt>
                <c:pt idx="334">
                  <c:v>780.0</c:v>
                </c:pt>
                <c:pt idx="336">
                  <c:v>790.0</c:v>
                </c:pt>
                <c:pt idx="337">
                  <c:v>790.0</c:v>
                </c:pt>
                <c:pt idx="339">
                  <c:v>800.0</c:v>
                </c:pt>
                <c:pt idx="340">
                  <c:v>800.0</c:v>
                </c:pt>
                <c:pt idx="342">
                  <c:v>810.0</c:v>
                </c:pt>
                <c:pt idx="343">
                  <c:v>810.0</c:v>
                </c:pt>
                <c:pt idx="345">
                  <c:v>820.0</c:v>
                </c:pt>
                <c:pt idx="346">
                  <c:v>820.0</c:v>
                </c:pt>
                <c:pt idx="348">
                  <c:v>830.0</c:v>
                </c:pt>
                <c:pt idx="349">
                  <c:v>830.0</c:v>
                </c:pt>
                <c:pt idx="351">
                  <c:v>840.0</c:v>
                </c:pt>
                <c:pt idx="352">
                  <c:v>840.0</c:v>
                </c:pt>
                <c:pt idx="354">
                  <c:v>850.0</c:v>
                </c:pt>
                <c:pt idx="355">
                  <c:v>850.0</c:v>
                </c:pt>
                <c:pt idx="357">
                  <c:v>860.0</c:v>
                </c:pt>
                <c:pt idx="358">
                  <c:v>860.0</c:v>
                </c:pt>
                <c:pt idx="360">
                  <c:v>870.0</c:v>
                </c:pt>
                <c:pt idx="361">
                  <c:v>870.0</c:v>
                </c:pt>
                <c:pt idx="363">
                  <c:v>880.0</c:v>
                </c:pt>
                <c:pt idx="364">
                  <c:v>880.0</c:v>
                </c:pt>
                <c:pt idx="366">
                  <c:v>890.0</c:v>
                </c:pt>
                <c:pt idx="367">
                  <c:v>890.0</c:v>
                </c:pt>
                <c:pt idx="369">
                  <c:v>900.0</c:v>
                </c:pt>
                <c:pt idx="370">
                  <c:v>900.0</c:v>
                </c:pt>
                <c:pt idx="372">
                  <c:v>910.0</c:v>
                </c:pt>
                <c:pt idx="373">
                  <c:v>910.0</c:v>
                </c:pt>
                <c:pt idx="375">
                  <c:v>920.0</c:v>
                </c:pt>
                <c:pt idx="376">
                  <c:v>920.0</c:v>
                </c:pt>
              </c:numCache>
            </c:numRef>
          </c:xVal>
          <c:yVal>
            <c:numRef>
              <c:f>'Post Sandy'!$F$124:$F$9998</c:f>
              <c:numCache>
                <c:formatCode>0.00</c:formatCode>
                <c:ptCount val="9875"/>
                <c:pt idx="0">
                  <c:v>#N/A</c:v>
                </c:pt>
                <c:pt idx="1">
                  <c:v>2.0</c:v>
                </c:pt>
                <c:pt idx="3">
                  <c:v>#N/A</c:v>
                </c:pt>
                <c:pt idx="4">
                  <c:v>2.0</c:v>
                </c:pt>
                <c:pt idx="6">
                  <c:v>#N/A</c:v>
                </c:pt>
                <c:pt idx="7">
                  <c:v>2.0</c:v>
                </c:pt>
                <c:pt idx="9">
                  <c:v>#N/A</c:v>
                </c:pt>
                <c:pt idx="10">
                  <c:v>2.0</c:v>
                </c:pt>
                <c:pt idx="12">
                  <c:v>#N/A</c:v>
                </c:pt>
                <c:pt idx="13">
                  <c:v>2.0</c:v>
                </c:pt>
                <c:pt idx="15">
                  <c:v>#N/A</c:v>
                </c:pt>
                <c:pt idx="16">
                  <c:v>2.0</c:v>
                </c:pt>
                <c:pt idx="18">
                  <c:v>#N/A</c:v>
                </c:pt>
                <c:pt idx="19">
                  <c:v>2.0</c:v>
                </c:pt>
                <c:pt idx="21">
                  <c:v>#N/A</c:v>
                </c:pt>
                <c:pt idx="22">
                  <c:v>2.0</c:v>
                </c:pt>
                <c:pt idx="24">
                  <c:v>#N/A</c:v>
                </c:pt>
                <c:pt idx="25">
                  <c:v>2.0</c:v>
                </c:pt>
                <c:pt idx="27">
                  <c:v>#N/A</c:v>
                </c:pt>
                <c:pt idx="28">
                  <c:v>2.0</c:v>
                </c:pt>
                <c:pt idx="30">
                  <c:v>#N/A</c:v>
                </c:pt>
                <c:pt idx="31">
                  <c:v>2.0</c:v>
                </c:pt>
                <c:pt idx="33">
                  <c:v>#N/A</c:v>
                </c:pt>
                <c:pt idx="34">
                  <c:v>2.0</c:v>
                </c:pt>
                <c:pt idx="36">
                  <c:v>#N/A</c:v>
                </c:pt>
                <c:pt idx="37">
                  <c:v>2.0</c:v>
                </c:pt>
                <c:pt idx="39">
                  <c:v>#N/A</c:v>
                </c:pt>
                <c:pt idx="40">
                  <c:v>2.0</c:v>
                </c:pt>
                <c:pt idx="42">
                  <c:v>#N/A</c:v>
                </c:pt>
                <c:pt idx="43">
                  <c:v>2.0</c:v>
                </c:pt>
                <c:pt idx="45">
                  <c:v>#N/A</c:v>
                </c:pt>
                <c:pt idx="46">
                  <c:v>2.0</c:v>
                </c:pt>
                <c:pt idx="48">
                  <c:v>#N/A</c:v>
                </c:pt>
                <c:pt idx="49">
                  <c:v>2.0</c:v>
                </c:pt>
                <c:pt idx="51">
                  <c:v>#N/A</c:v>
                </c:pt>
                <c:pt idx="52">
                  <c:v>2.0</c:v>
                </c:pt>
                <c:pt idx="54">
                  <c:v>#N/A</c:v>
                </c:pt>
                <c:pt idx="55">
                  <c:v>2.0</c:v>
                </c:pt>
                <c:pt idx="57">
                  <c:v>#N/A</c:v>
                </c:pt>
                <c:pt idx="58">
                  <c:v>2.0</c:v>
                </c:pt>
                <c:pt idx="60">
                  <c:v>#N/A</c:v>
                </c:pt>
                <c:pt idx="61">
                  <c:v>2.0</c:v>
                </c:pt>
                <c:pt idx="63">
                  <c:v>#N/A</c:v>
                </c:pt>
                <c:pt idx="64">
                  <c:v>2.0</c:v>
                </c:pt>
                <c:pt idx="66">
                  <c:v>#N/A</c:v>
                </c:pt>
                <c:pt idx="67">
                  <c:v>2.0</c:v>
                </c:pt>
                <c:pt idx="69">
                  <c:v>#N/A</c:v>
                </c:pt>
                <c:pt idx="70">
                  <c:v>2.0</c:v>
                </c:pt>
                <c:pt idx="72">
                  <c:v>#N/A</c:v>
                </c:pt>
                <c:pt idx="73">
                  <c:v>2.0</c:v>
                </c:pt>
                <c:pt idx="75">
                  <c:v>#N/A</c:v>
                </c:pt>
                <c:pt idx="76">
                  <c:v>2.0</c:v>
                </c:pt>
                <c:pt idx="78">
                  <c:v>#N/A</c:v>
                </c:pt>
                <c:pt idx="79">
                  <c:v>2.0</c:v>
                </c:pt>
                <c:pt idx="81">
                  <c:v>#N/A</c:v>
                </c:pt>
                <c:pt idx="82">
                  <c:v>2.0</c:v>
                </c:pt>
                <c:pt idx="84">
                  <c:v>#N/A</c:v>
                </c:pt>
                <c:pt idx="85">
                  <c:v>2.0</c:v>
                </c:pt>
                <c:pt idx="87">
                  <c:v>#N/A</c:v>
                </c:pt>
                <c:pt idx="88">
                  <c:v>2.0</c:v>
                </c:pt>
                <c:pt idx="90">
                  <c:v>#N/A</c:v>
                </c:pt>
                <c:pt idx="91">
                  <c:v>2.0</c:v>
                </c:pt>
                <c:pt idx="93">
                  <c:v>#N/A</c:v>
                </c:pt>
                <c:pt idx="94">
                  <c:v>2.0</c:v>
                </c:pt>
                <c:pt idx="96">
                  <c:v>#N/A</c:v>
                </c:pt>
                <c:pt idx="97">
                  <c:v>2.0</c:v>
                </c:pt>
                <c:pt idx="99">
                  <c:v>#N/A</c:v>
                </c:pt>
                <c:pt idx="100">
                  <c:v>2.0</c:v>
                </c:pt>
                <c:pt idx="102">
                  <c:v>#N/A</c:v>
                </c:pt>
                <c:pt idx="103">
                  <c:v>2.0</c:v>
                </c:pt>
                <c:pt idx="105">
                  <c:v>#N/A</c:v>
                </c:pt>
                <c:pt idx="106">
                  <c:v>2.0</c:v>
                </c:pt>
                <c:pt idx="108">
                  <c:v>#N/A</c:v>
                </c:pt>
                <c:pt idx="109">
                  <c:v>2.0</c:v>
                </c:pt>
                <c:pt idx="111">
                  <c:v>#N/A</c:v>
                </c:pt>
                <c:pt idx="112">
                  <c:v>1.632039113761071</c:v>
                </c:pt>
                <c:pt idx="114">
                  <c:v>#N/A</c:v>
                </c:pt>
                <c:pt idx="115">
                  <c:v>0.963048028388446</c:v>
                </c:pt>
                <c:pt idx="117">
                  <c:v>#N/A</c:v>
                </c:pt>
                <c:pt idx="118">
                  <c:v>0.186163743447324</c:v>
                </c:pt>
                <c:pt idx="120">
                  <c:v>#N/A</c:v>
                </c:pt>
                <c:pt idx="121">
                  <c:v>0.0</c:v>
                </c:pt>
                <c:pt idx="123">
                  <c:v>#N/A</c:v>
                </c:pt>
                <c:pt idx="124">
                  <c:v>0.0</c:v>
                </c:pt>
                <c:pt idx="126">
                  <c:v>#N/A</c:v>
                </c:pt>
                <c:pt idx="127">
                  <c:v>0.0</c:v>
                </c:pt>
                <c:pt idx="129">
                  <c:v>#N/A</c:v>
                </c:pt>
                <c:pt idx="130">
                  <c:v>0.0</c:v>
                </c:pt>
                <c:pt idx="132">
                  <c:v>#N/A</c:v>
                </c:pt>
                <c:pt idx="133">
                  <c:v>0.0</c:v>
                </c:pt>
                <c:pt idx="135">
                  <c:v>#N/A</c:v>
                </c:pt>
                <c:pt idx="136">
                  <c:v>0.0</c:v>
                </c:pt>
                <c:pt idx="138">
                  <c:v>#N/A</c:v>
                </c:pt>
                <c:pt idx="139">
                  <c:v>0.0</c:v>
                </c:pt>
                <c:pt idx="141">
                  <c:v>#N/A</c:v>
                </c:pt>
                <c:pt idx="142">
                  <c:v>0.0</c:v>
                </c:pt>
                <c:pt idx="144">
                  <c:v>#N/A</c:v>
                </c:pt>
                <c:pt idx="145">
                  <c:v>0.0</c:v>
                </c:pt>
                <c:pt idx="147">
                  <c:v>#N/A</c:v>
                </c:pt>
                <c:pt idx="148">
                  <c:v>0.0</c:v>
                </c:pt>
                <c:pt idx="150">
                  <c:v>#N/A</c:v>
                </c:pt>
                <c:pt idx="151">
                  <c:v>0.0</c:v>
                </c:pt>
                <c:pt idx="153">
                  <c:v>#N/A</c:v>
                </c:pt>
                <c:pt idx="154">
                  <c:v>0.0</c:v>
                </c:pt>
                <c:pt idx="156">
                  <c:v>#N/A</c:v>
                </c:pt>
                <c:pt idx="157">
                  <c:v>0.0</c:v>
                </c:pt>
                <c:pt idx="159">
                  <c:v>#N/A</c:v>
                </c:pt>
                <c:pt idx="160">
                  <c:v>0.0</c:v>
                </c:pt>
                <c:pt idx="162">
                  <c:v>#N/A</c:v>
                </c:pt>
                <c:pt idx="163">
                  <c:v>0.0</c:v>
                </c:pt>
                <c:pt idx="165">
                  <c:v>#N/A</c:v>
                </c:pt>
                <c:pt idx="166">
                  <c:v>0.0</c:v>
                </c:pt>
                <c:pt idx="168">
                  <c:v>#N/A</c:v>
                </c:pt>
                <c:pt idx="169">
                  <c:v>0.0</c:v>
                </c:pt>
                <c:pt idx="171">
                  <c:v>#N/A</c:v>
                </c:pt>
                <c:pt idx="172">
                  <c:v>0.0</c:v>
                </c:pt>
                <c:pt idx="174">
                  <c:v>#N/A</c:v>
                </c:pt>
                <c:pt idx="175">
                  <c:v>0.0</c:v>
                </c:pt>
                <c:pt idx="177">
                  <c:v>#N/A</c:v>
                </c:pt>
                <c:pt idx="178">
                  <c:v>0.0</c:v>
                </c:pt>
                <c:pt idx="180">
                  <c:v>#N/A</c:v>
                </c:pt>
                <c:pt idx="181">
                  <c:v>0.0</c:v>
                </c:pt>
                <c:pt idx="183">
                  <c:v>#N/A</c:v>
                </c:pt>
                <c:pt idx="184">
                  <c:v>0.0</c:v>
                </c:pt>
                <c:pt idx="186">
                  <c:v>#N/A</c:v>
                </c:pt>
                <c:pt idx="187">
                  <c:v>0.0</c:v>
                </c:pt>
                <c:pt idx="189">
                  <c:v>#N/A</c:v>
                </c:pt>
                <c:pt idx="190">
                  <c:v>0.0</c:v>
                </c:pt>
                <c:pt idx="192">
                  <c:v>#N/A</c:v>
                </c:pt>
                <c:pt idx="193">
                  <c:v>0.0</c:v>
                </c:pt>
                <c:pt idx="195">
                  <c:v>#N/A</c:v>
                </c:pt>
                <c:pt idx="196">
                  <c:v>0.0</c:v>
                </c:pt>
                <c:pt idx="198">
                  <c:v>#N/A</c:v>
                </c:pt>
                <c:pt idx="199">
                  <c:v>0.0</c:v>
                </c:pt>
                <c:pt idx="201">
                  <c:v>#N/A</c:v>
                </c:pt>
                <c:pt idx="202">
                  <c:v>0.0</c:v>
                </c:pt>
                <c:pt idx="204">
                  <c:v>#N/A</c:v>
                </c:pt>
                <c:pt idx="205">
                  <c:v>0.0</c:v>
                </c:pt>
                <c:pt idx="207">
                  <c:v>#N/A</c:v>
                </c:pt>
                <c:pt idx="208">
                  <c:v>0.0</c:v>
                </c:pt>
                <c:pt idx="210">
                  <c:v>#N/A</c:v>
                </c:pt>
                <c:pt idx="211">
                  <c:v>0.0</c:v>
                </c:pt>
                <c:pt idx="213">
                  <c:v>#N/A</c:v>
                </c:pt>
                <c:pt idx="214">
                  <c:v>0.0</c:v>
                </c:pt>
                <c:pt idx="216">
                  <c:v>#N/A</c:v>
                </c:pt>
                <c:pt idx="217">
                  <c:v>0.0</c:v>
                </c:pt>
                <c:pt idx="219">
                  <c:v>#N/A</c:v>
                </c:pt>
                <c:pt idx="220">
                  <c:v>0.0</c:v>
                </c:pt>
                <c:pt idx="222">
                  <c:v>#N/A</c:v>
                </c:pt>
                <c:pt idx="223">
                  <c:v>0.0</c:v>
                </c:pt>
                <c:pt idx="225">
                  <c:v>#N/A</c:v>
                </c:pt>
                <c:pt idx="226">
                  <c:v>0.0</c:v>
                </c:pt>
                <c:pt idx="228">
                  <c:v>#N/A</c:v>
                </c:pt>
                <c:pt idx="229">
                  <c:v>0.0</c:v>
                </c:pt>
                <c:pt idx="231">
                  <c:v>#N/A</c:v>
                </c:pt>
                <c:pt idx="232">
                  <c:v>0.0</c:v>
                </c:pt>
                <c:pt idx="234">
                  <c:v>#N/A</c:v>
                </c:pt>
                <c:pt idx="235">
                  <c:v>0.0</c:v>
                </c:pt>
                <c:pt idx="237">
                  <c:v>#N/A</c:v>
                </c:pt>
                <c:pt idx="238">
                  <c:v>0.0</c:v>
                </c:pt>
                <c:pt idx="240">
                  <c:v>#N/A</c:v>
                </c:pt>
                <c:pt idx="241">
                  <c:v>0.0</c:v>
                </c:pt>
                <c:pt idx="243">
                  <c:v>#N/A</c:v>
                </c:pt>
                <c:pt idx="244">
                  <c:v>0.0</c:v>
                </c:pt>
                <c:pt idx="246">
                  <c:v>#N/A</c:v>
                </c:pt>
                <c:pt idx="247">
                  <c:v>0.0</c:v>
                </c:pt>
                <c:pt idx="249">
                  <c:v>#N/A</c:v>
                </c:pt>
                <c:pt idx="250">
                  <c:v>0.0</c:v>
                </c:pt>
                <c:pt idx="252">
                  <c:v>#N/A</c:v>
                </c:pt>
                <c:pt idx="253">
                  <c:v>0.0</c:v>
                </c:pt>
                <c:pt idx="255">
                  <c:v>#N/A</c:v>
                </c:pt>
                <c:pt idx="256">
                  <c:v>0.0</c:v>
                </c:pt>
                <c:pt idx="258">
                  <c:v>#N/A</c:v>
                </c:pt>
                <c:pt idx="259">
                  <c:v>0.0</c:v>
                </c:pt>
                <c:pt idx="261">
                  <c:v>#N/A</c:v>
                </c:pt>
                <c:pt idx="262">
                  <c:v>0.0</c:v>
                </c:pt>
                <c:pt idx="264">
                  <c:v>#N/A</c:v>
                </c:pt>
                <c:pt idx="265">
                  <c:v>0.0</c:v>
                </c:pt>
                <c:pt idx="267">
                  <c:v>#N/A</c:v>
                </c:pt>
                <c:pt idx="268">
                  <c:v>0.0</c:v>
                </c:pt>
                <c:pt idx="270">
                  <c:v>#N/A</c:v>
                </c:pt>
                <c:pt idx="271">
                  <c:v>0.0</c:v>
                </c:pt>
                <c:pt idx="273">
                  <c:v>#N/A</c:v>
                </c:pt>
                <c:pt idx="274">
                  <c:v>0.0</c:v>
                </c:pt>
                <c:pt idx="276">
                  <c:v>#N/A</c:v>
                </c:pt>
                <c:pt idx="277">
                  <c:v>0.0</c:v>
                </c:pt>
                <c:pt idx="279">
                  <c:v>#N/A</c:v>
                </c:pt>
                <c:pt idx="280">
                  <c:v>0.0</c:v>
                </c:pt>
                <c:pt idx="282">
                  <c:v>#N/A</c:v>
                </c:pt>
                <c:pt idx="283">
                  <c:v>0.0</c:v>
                </c:pt>
                <c:pt idx="285">
                  <c:v>#N/A</c:v>
                </c:pt>
                <c:pt idx="286">
                  <c:v>0.0</c:v>
                </c:pt>
                <c:pt idx="288">
                  <c:v>#N/A</c:v>
                </c:pt>
                <c:pt idx="289">
                  <c:v>0.0</c:v>
                </c:pt>
                <c:pt idx="291">
                  <c:v>#N/A</c:v>
                </c:pt>
                <c:pt idx="292">
                  <c:v>0.0</c:v>
                </c:pt>
                <c:pt idx="294">
                  <c:v>#N/A</c:v>
                </c:pt>
                <c:pt idx="295">
                  <c:v>0.0</c:v>
                </c:pt>
                <c:pt idx="297">
                  <c:v>#N/A</c:v>
                </c:pt>
                <c:pt idx="298">
                  <c:v>0.0</c:v>
                </c:pt>
                <c:pt idx="300">
                  <c:v>#N/A</c:v>
                </c:pt>
                <c:pt idx="301">
                  <c:v>0.0</c:v>
                </c:pt>
                <c:pt idx="303">
                  <c:v>#N/A</c:v>
                </c:pt>
                <c:pt idx="304">
                  <c:v>0.0</c:v>
                </c:pt>
                <c:pt idx="306">
                  <c:v>#N/A</c:v>
                </c:pt>
                <c:pt idx="307">
                  <c:v>0.0</c:v>
                </c:pt>
                <c:pt idx="309">
                  <c:v>#N/A</c:v>
                </c:pt>
                <c:pt idx="310">
                  <c:v>0.0</c:v>
                </c:pt>
                <c:pt idx="312">
                  <c:v>#N/A</c:v>
                </c:pt>
                <c:pt idx="313">
                  <c:v>0.0</c:v>
                </c:pt>
                <c:pt idx="315">
                  <c:v>#N/A</c:v>
                </c:pt>
                <c:pt idx="316">
                  <c:v>0.0</c:v>
                </c:pt>
                <c:pt idx="318">
                  <c:v>#N/A</c:v>
                </c:pt>
                <c:pt idx="319">
                  <c:v>0.0</c:v>
                </c:pt>
                <c:pt idx="321">
                  <c:v>#N/A</c:v>
                </c:pt>
                <c:pt idx="322">
                  <c:v>0.0</c:v>
                </c:pt>
                <c:pt idx="324">
                  <c:v>#N/A</c:v>
                </c:pt>
                <c:pt idx="325">
                  <c:v>0.0</c:v>
                </c:pt>
                <c:pt idx="327">
                  <c:v>#N/A</c:v>
                </c:pt>
                <c:pt idx="328">
                  <c:v>0.0</c:v>
                </c:pt>
                <c:pt idx="330">
                  <c:v>#N/A</c:v>
                </c:pt>
                <c:pt idx="331">
                  <c:v>0.0</c:v>
                </c:pt>
                <c:pt idx="333">
                  <c:v>#N/A</c:v>
                </c:pt>
                <c:pt idx="334">
                  <c:v>0.0</c:v>
                </c:pt>
                <c:pt idx="336">
                  <c:v>#N/A</c:v>
                </c:pt>
                <c:pt idx="337">
                  <c:v>0.0</c:v>
                </c:pt>
                <c:pt idx="339">
                  <c:v>#N/A</c:v>
                </c:pt>
                <c:pt idx="340">
                  <c:v>0.0</c:v>
                </c:pt>
                <c:pt idx="342">
                  <c:v>#N/A</c:v>
                </c:pt>
                <c:pt idx="343">
                  <c:v>0.0</c:v>
                </c:pt>
                <c:pt idx="345">
                  <c:v>#N/A</c:v>
                </c:pt>
                <c:pt idx="346">
                  <c:v>0.0</c:v>
                </c:pt>
                <c:pt idx="348">
                  <c:v>#N/A</c:v>
                </c:pt>
                <c:pt idx="349">
                  <c:v>0.0</c:v>
                </c:pt>
                <c:pt idx="351">
                  <c:v>#N/A</c:v>
                </c:pt>
                <c:pt idx="352">
                  <c:v>0.0</c:v>
                </c:pt>
                <c:pt idx="354">
                  <c:v>#N/A</c:v>
                </c:pt>
                <c:pt idx="355">
                  <c:v>0.0</c:v>
                </c:pt>
                <c:pt idx="357">
                  <c:v>#N/A</c:v>
                </c:pt>
                <c:pt idx="358">
                  <c:v>0.0</c:v>
                </c:pt>
                <c:pt idx="360">
                  <c:v>#N/A</c:v>
                </c:pt>
                <c:pt idx="361">
                  <c:v>0.0</c:v>
                </c:pt>
                <c:pt idx="363">
                  <c:v>#N/A</c:v>
                </c:pt>
                <c:pt idx="364">
                  <c:v>0.0</c:v>
                </c:pt>
                <c:pt idx="366">
                  <c:v>#N/A</c:v>
                </c:pt>
                <c:pt idx="367">
                  <c:v>0.0</c:v>
                </c:pt>
                <c:pt idx="369">
                  <c:v>#N/A</c:v>
                </c:pt>
                <c:pt idx="370">
                  <c:v>0.0</c:v>
                </c:pt>
                <c:pt idx="372">
                  <c:v>#N/A</c:v>
                </c:pt>
                <c:pt idx="373">
                  <c:v>0.0</c:v>
                </c:pt>
                <c:pt idx="375">
                  <c:v>#N/A</c:v>
                </c:pt>
                <c:pt idx="376">
                  <c:v>0.0</c:v>
                </c:pt>
              </c:numCache>
            </c:numRef>
          </c:yVal>
          <c:smooth val="0"/>
        </c:ser>
        <c:ser>
          <c:idx val="11"/>
          <c:order val="4"/>
          <c:tx>
            <c:strRef>
              <c:f>'Spring 2013'!$E$123</c:f>
              <c:strCache>
                <c:ptCount val="1"/>
                <c:pt idx="0">
                  <c:v>Spring 2013 Beach Area Fill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2013'!$E$124:$E$9998</c:f>
              <c:numCache>
                <c:formatCode>0.00</c:formatCode>
                <c:ptCount val="9875"/>
                <c:pt idx="0">
                  <c:v>#N/A</c:v>
                </c:pt>
                <c:pt idx="1">
                  <c:v>-194.0</c:v>
                </c:pt>
                <c:pt idx="3">
                  <c:v>#N/A</c:v>
                </c:pt>
                <c:pt idx="4">
                  <c:v>-188.0</c:v>
                </c:pt>
                <c:pt idx="6">
                  <c:v>#N/A</c:v>
                </c:pt>
                <c:pt idx="7">
                  <c:v>-182.0</c:v>
                </c:pt>
                <c:pt idx="9">
                  <c:v>#N/A</c:v>
                </c:pt>
                <c:pt idx="10">
                  <c:v>-176.0</c:v>
                </c:pt>
                <c:pt idx="12">
                  <c:v>#N/A</c:v>
                </c:pt>
                <c:pt idx="13">
                  <c:v>-170.0</c:v>
                </c:pt>
                <c:pt idx="15">
                  <c:v>#N/A</c:v>
                </c:pt>
                <c:pt idx="16">
                  <c:v>-164.0</c:v>
                </c:pt>
                <c:pt idx="18">
                  <c:v>#N/A</c:v>
                </c:pt>
                <c:pt idx="19">
                  <c:v>-158.0</c:v>
                </c:pt>
                <c:pt idx="21">
                  <c:v>#N/A</c:v>
                </c:pt>
                <c:pt idx="22">
                  <c:v>-152.0</c:v>
                </c:pt>
                <c:pt idx="24">
                  <c:v>#N/A</c:v>
                </c:pt>
                <c:pt idx="25">
                  <c:v>-146.0</c:v>
                </c:pt>
                <c:pt idx="27">
                  <c:v>#N/A</c:v>
                </c:pt>
                <c:pt idx="28">
                  <c:v>-140.0</c:v>
                </c:pt>
                <c:pt idx="30">
                  <c:v>#N/A</c:v>
                </c:pt>
                <c:pt idx="31">
                  <c:v>-134.0</c:v>
                </c:pt>
                <c:pt idx="33">
                  <c:v>#N/A</c:v>
                </c:pt>
                <c:pt idx="34">
                  <c:v>-128.0</c:v>
                </c:pt>
                <c:pt idx="36">
                  <c:v>#N/A</c:v>
                </c:pt>
                <c:pt idx="37">
                  <c:v>-122.0</c:v>
                </c:pt>
                <c:pt idx="39">
                  <c:v>#N/A</c:v>
                </c:pt>
                <c:pt idx="40">
                  <c:v>-116.0</c:v>
                </c:pt>
                <c:pt idx="42">
                  <c:v>#N/A</c:v>
                </c:pt>
                <c:pt idx="43">
                  <c:v>-110.0</c:v>
                </c:pt>
                <c:pt idx="45">
                  <c:v>#N/A</c:v>
                </c:pt>
                <c:pt idx="46">
                  <c:v>-104.0</c:v>
                </c:pt>
                <c:pt idx="48">
                  <c:v>#N/A</c:v>
                </c:pt>
                <c:pt idx="49">
                  <c:v>-98.0</c:v>
                </c:pt>
                <c:pt idx="51">
                  <c:v>#N/A</c:v>
                </c:pt>
                <c:pt idx="52">
                  <c:v>-92.0</c:v>
                </c:pt>
                <c:pt idx="54">
                  <c:v>#N/A</c:v>
                </c:pt>
                <c:pt idx="55">
                  <c:v>-86.0</c:v>
                </c:pt>
                <c:pt idx="57">
                  <c:v>#N/A</c:v>
                </c:pt>
                <c:pt idx="58">
                  <c:v>-80.0</c:v>
                </c:pt>
                <c:pt idx="60">
                  <c:v>#N/A</c:v>
                </c:pt>
                <c:pt idx="61">
                  <c:v>-74.0</c:v>
                </c:pt>
                <c:pt idx="63">
                  <c:v>#N/A</c:v>
                </c:pt>
                <c:pt idx="64">
                  <c:v>-68.0</c:v>
                </c:pt>
                <c:pt idx="66">
                  <c:v>#N/A</c:v>
                </c:pt>
                <c:pt idx="67">
                  <c:v>-62.0</c:v>
                </c:pt>
                <c:pt idx="69">
                  <c:v>#N/A</c:v>
                </c:pt>
                <c:pt idx="70">
                  <c:v>-56.0</c:v>
                </c:pt>
                <c:pt idx="72">
                  <c:v>#N/A</c:v>
                </c:pt>
                <c:pt idx="73">
                  <c:v>-50.0</c:v>
                </c:pt>
                <c:pt idx="75">
                  <c:v>#N/A</c:v>
                </c:pt>
                <c:pt idx="76">
                  <c:v>-44.0</c:v>
                </c:pt>
                <c:pt idx="78">
                  <c:v>#N/A</c:v>
                </c:pt>
                <c:pt idx="79">
                  <c:v>-38.0</c:v>
                </c:pt>
                <c:pt idx="81">
                  <c:v>#N/A</c:v>
                </c:pt>
                <c:pt idx="82">
                  <c:v>-32.0</c:v>
                </c:pt>
                <c:pt idx="84">
                  <c:v>#N/A</c:v>
                </c:pt>
                <c:pt idx="85">
                  <c:v>-26.0</c:v>
                </c:pt>
                <c:pt idx="87">
                  <c:v>#N/A</c:v>
                </c:pt>
                <c:pt idx="88">
                  <c:v>-20.0</c:v>
                </c:pt>
                <c:pt idx="90">
                  <c:v>#N/A</c:v>
                </c:pt>
                <c:pt idx="91">
                  <c:v>-14.0</c:v>
                </c:pt>
                <c:pt idx="93">
                  <c:v>#N/A</c:v>
                </c:pt>
                <c:pt idx="94">
                  <c:v>-8.0</c:v>
                </c:pt>
                <c:pt idx="96">
                  <c:v>#N/A</c:v>
                </c:pt>
                <c:pt idx="97">
                  <c:v>-2.0</c:v>
                </c:pt>
                <c:pt idx="99">
                  <c:v>0.0</c:v>
                </c:pt>
                <c:pt idx="100">
                  <c:v>4.0</c:v>
                </c:pt>
                <c:pt idx="102">
                  <c:v>6.0</c:v>
                </c:pt>
                <c:pt idx="103">
                  <c:v>10.0</c:v>
                </c:pt>
                <c:pt idx="105">
                  <c:v>12.0</c:v>
                </c:pt>
                <c:pt idx="106">
                  <c:v>16.0</c:v>
                </c:pt>
                <c:pt idx="108">
                  <c:v>18.0</c:v>
                </c:pt>
                <c:pt idx="109">
                  <c:v>22.0</c:v>
                </c:pt>
                <c:pt idx="111">
                  <c:v>24.0</c:v>
                </c:pt>
                <c:pt idx="112">
                  <c:v>28.0</c:v>
                </c:pt>
                <c:pt idx="114">
                  <c:v>30.0</c:v>
                </c:pt>
                <c:pt idx="115">
                  <c:v>34.0</c:v>
                </c:pt>
                <c:pt idx="117">
                  <c:v>36.0</c:v>
                </c:pt>
                <c:pt idx="118">
                  <c:v>39.89805796740617</c:v>
                </c:pt>
                <c:pt idx="120">
                  <c:v>42.0</c:v>
                </c:pt>
                <c:pt idx="121">
                  <c:v>45.60249746325921</c:v>
                </c:pt>
                <c:pt idx="123">
                  <c:v>48.0</c:v>
                </c:pt>
                <c:pt idx="124">
                  <c:v>50.96139935871377</c:v>
                </c:pt>
                <c:pt idx="126">
                  <c:v>54.0</c:v>
                </c:pt>
                <c:pt idx="127">
                  <c:v>55.9490354381081</c:v>
                </c:pt>
                <c:pt idx="129">
                  <c:v>60.0</c:v>
                </c:pt>
                <c:pt idx="130">
                  <c:v>61.03759248584588</c:v>
                </c:pt>
                <c:pt idx="132">
                  <c:v>66.0</c:v>
                </c:pt>
                <c:pt idx="133">
                  <c:v>66.19296524265057</c:v>
                </c:pt>
                <c:pt idx="135">
                  <c:v>72.0</c:v>
                </c:pt>
                <c:pt idx="136">
                  <c:v>72.0</c:v>
                </c:pt>
                <c:pt idx="138">
                  <c:v>78.0</c:v>
                </c:pt>
                <c:pt idx="139">
                  <c:v>78.0</c:v>
                </c:pt>
                <c:pt idx="141">
                  <c:v>84.0</c:v>
                </c:pt>
                <c:pt idx="142">
                  <c:v>84.0</c:v>
                </c:pt>
                <c:pt idx="144">
                  <c:v>90.0</c:v>
                </c:pt>
                <c:pt idx="145">
                  <c:v>90.0</c:v>
                </c:pt>
                <c:pt idx="147">
                  <c:v>96.0</c:v>
                </c:pt>
                <c:pt idx="148">
                  <c:v>96.0</c:v>
                </c:pt>
                <c:pt idx="150">
                  <c:v>102.0</c:v>
                </c:pt>
                <c:pt idx="151">
                  <c:v>102.0</c:v>
                </c:pt>
                <c:pt idx="153">
                  <c:v>108.0</c:v>
                </c:pt>
                <c:pt idx="154">
                  <c:v>108.0</c:v>
                </c:pt>
                <c:pt idx="156">
                  <c:v>114.0</c:v>
                </c:pt>
                <c:pt idx="157">
                  <c:v>114.0</c:v>
                </c:pt>
                <c:pt idx="159">
                  <c:v>120.0</c:v>
                </c:pt>
                <c:pt idx="160">
                  <c:v>120.0</c:v>
                </c:pt>
                <c:pt idx="162">
                  <c:v>126.0</c:v>
                </c:pt>
                <c:pt idx="163">
                  <c:v>126.0</c:v>
                </c:pt>
                <c:pt idx="165">
                  <c:v>132.0</c:v>
                </c:pt>
                <c:pt idx="166">
                  <c:v>132.0</c:v>
                </c:pt>
                <c:pt idx="168">
                  <c:v>138.0</c:v>
                </c:pt>
                <c:pt idx="169">
                  <c:v>138.0</c:v>
                </c:pt>
                <c:pt idx="171">
                  <c:v>144.0</c:v>
                </c:pt>
                <c:pt idx="172">
                  <c:v>144.0</c:v>
                </c:pt>
                <c:pt idx="174">
                  <c:v>150.0</c:v>
                </c:pt>
                <c:pt idx="175">
                  <c:v>150.0</c:v>
                </c:pt>
                <c:pt idx="177">
                  <c:v>156.0</c:v>
                </c:pt>
                <c:pt idx="178">
                  <c:v>156.0</c:v>
                </c:pt>
                <c:pt idx="180">
                  <c:v>162.0</c:v>
                </c:pt>
                <c:pt idx="181">
                  <c:v>162.0</c:v>
                </c:pt>
                <c:pt idx="183">
                  <c:v>168.0</c:v>
                </c:pt>
                <c:pt idx="184">
                  <c:v>168.0</c:v>
                </c:pt>
                <c:pt idx="186">
                  <c:v>174.0</c:v>
                </c:pt>
                <c:pt idx="187">
                  <c:v>174.0</c:v>
                </c:pt>
                <c:pt idx="189">
                  <c:v>180.0</c:v>
                </c:pt>
                <c:pt idx="190">
                  <c:v>180.0</c:v>
                </c:pt>
                <c:pt idx="192">
                  <c:v>186.0</c:v>
                </c:pt>
                <c:pt idx="193">
                  <c:v>186.0</c:v>
                </c:pt>
                <c:pt idx="195">
                  <c:v>192.0</c:v>
                </c:pt>
                <c:pt idx="196">
                  <c:v>192.0</c:v>
                </c:pt>
                <c:pt idx="198">
                  <c:v>198.0</c:v>
                </c:pt>
                <c:pt idx="199">
                  <c:v>198.0</c:v>
                </c:pt>
                <c:pt idx="201">
                  <c:v>204.0</c:v>
                </c:pt>
                <c:pt idx="202">
                  <c:v>204.0</c:v>
                </c:pt>
                <c:pt idx="204">
                  <c:v>210.0</c:v>
                </c:pt>
                <c:pt idx="205">
                  <c:v>210.0</c:v>
                </c:pt>
                <c:pt idx="207">
                  <c:v>216.0</c:v>
                </c:pt>
                <c:pt idx="208">
                  <c:v>216.0</c:v>
                </c:pt>
                <c:pt idx="210">
                  <c:v>222.0</c:v>
                </c:pt>
                <c:pt idx="211">
                  <c:v>222.0</c:v>
                </c:pt>
                <c:pt idx="213">
                  <c:v>228.0</c:v>
                </c:pt>
                <c:pt idx="214">
                  <c:v>228.0</c:v>
                </c:pt>
                <c:pt idx="216">
                  <c:v>234.0</c:v>
                </c:pt>
                <c:pt idx="217">
                  <c:v>234.0</c:v>
                </c:pt>
                <c:pt idx="219">
                  <c:v>240.0</c:v>
                </c:pt>
                <c:pt idx="220">
                  <c:v>240.0</c:v>
                </c:pt>
                <c:pt idx="222">
                  <c:v>246.0</c:v>
                </c:pt>
                <c:pt idx="223">
                  <c:v>246.0</c:v>
                </c:pt>
                <c:pt idx="225">
                  <c:v>252.0</c:v>
                </c:pt>
                <c:pt idx="226">
                  <c:v>252.0</c:v>
                </c:pt>
                <c:pt idx="228">
                  <c:v>258.0</c:v>
                </c:pt>
                <c:pt idx="229">
                  <c:v>258.0</c:v>
                </c:pt>
                <c:pt idx="231">
                  <c:v>264.0</c:v>
                </c:pt>
                <c:pt idx="232">
                  <c:v>264.0</c:v>
                </c:pt>
                <c:pt idx="234">
                  <c:v>270.0</c:v>
                </c:pt>
                <c:pt idx="235">
                  <c:v>270.0</c:v>
                </c:pt>
                <c:pt idx="237">
                  <c:v>276.0</c:v>
                </c:pt>
                <c:pt idx="238">
                  <c:v>276.0</c:v>
                </c:pt>
                <c:pt idx="240">
                  <c:v>282.0</c:v>
                </c:pt>
                <c:pt idx="241">
                  <c:v>282.0</c:v>
                </c:pt>
                <c:pt idx="243">
                  <c:v>288.0</c:v>
                </c:pt>
                <c:pt idx="244">
                  <c:v>288.0</c:v>
                </c:pt>
                <c:pt idx="246">
                  <c:v>294.0</c:v>
                </c:pt>
                <c:pt idx="247">
                  <c:v>294.0</c:v>
                </c:pt>
                <c:pt idx="249">
                  <c:v>300.0</c:v>
                </c:pt>
                <c:pt idx="250">
                  <c:v>300.0</c:v>
                </c:pt>
                <c:pt idx="252">
                  <c:v>306.0</c:v>
                </c:pt>
                <c:pt idx="253">
                  <c:v>306.0</c:v>
                </c:pt>
                <c:pt idx="255">
                  <c:v>312.0</c:v>
                </c:pt>
                <c:pt idx="256">
                  <c:v>312.0</c:v>
                </c:pt>
                <c:pt idx="258">
                  <c:v>318.0</c:v>
                </c:pt>
                <c:pt idx="259">
                  <c:v>318.0</c:v>
                </c:pt>
                <c:pt idx="261">
                  <c:v>324.0</c:v>
                </c:pt>
                <c:pt idx="262">
                  <c:v>324.0</c:v>
                </c:pt>
                <c:pt idx="264">
                  <c:v>330.0</c:v>
                </c:pt>
                <c:pt idx="265">
                  <c:v>330.0</c:v>
                </c:pt>
                <c:pt idx="267">
                  <c:v>336.0</c:v>
                </c:pt>
                <c:pt idx="268">
                  <c:v>336.0</c:v>
                </c:pt>
                <c:pt idx="270">
                  <c:v>342.0</c:v>
                </c:pt>
                <c:pt idx="271">
                  <c:v>342.0</c:v>
                </c:pt>
                <c:pt idx="273">
                  <c:v>348.0</c:v>
                </c:pt>
                <c:pt idx="274">
                  <c:v>348.0</c:v>
                </c:pt>
                <c:pt idx="276">
                  <c:v>354.0</c:v>
                </c:pt>
                <c:pt idx="277">
                  <c:v>354.0</c:v>
                </c:pt>
                <c:pt idx="279">
                  <c:v>360.0</c:v>
                </c:pt>
                <c:pt idx="280">
                  <c:v>360.0</c:v>
                </c:pt>
                <c:pt idx="282">
                  <c:v>366.0</c:v>
                </c:pt>
                <c:pt idx="283">
                  <c:v>366.0</c:v>
                </c:pt>
                <c:pt idx="285">
                  <c:v>372.0</c:v>
                </c:pt>
                <c:pt idx="286">
                  <c:v>372.0</c:v>
                </c:pt>
                <c:pt idx="288">
                  <c:v>378.0</c:v>
                </c:pt>
                <c:pt idx="289">
                  <c:v>378.0</c:v>
                </c:pt>
                <c:pt idx="291">
                  <c:v>384.0</c:v>
                </c:pt>
                <c:pt idx="292">
                  <c:v>384.0</c:v>
                </c:pt>
                <c:pt idx="294">
                  <c:v>390.0</c:v>
                </c:pt>
                <c:pt idx="295">
                  <c:v>390.0</c:v>
                </c:pt>
                <c:pt idx="297">
                  <c:v>396.0</c:v>
                </c:pt>
                <c:pt idx="298">
                  <c:v>396.0</c:v>
                </c:pt>
                <c:pt idx="300">
                  <c:v>402.0</c:v>
                </c:pt>
                <c:pt idx="301">
                  <c:v>402.0</c:v>
                </c:pt>
                <c:pt idx="303">
                  <c:v>408.0</c:v>
                </c:pt>
                <c:pt idx="304">
                  <c:v>408.0</c:v>
                </c:pt>
                <c:pt idx="306">
                  <c:v>414.0</c:v>
                </c:pt>
                <c:pt idx="307">
                  <c:v>414.0</c:v>
                </c:pt>
                <c:pt idx="309">
                  <c:v>420.0</c:v>
                </c:pt>
                <c:pt idx="310">
                  <c:v>420.0</c:v>
                </c:pt>
                <c:pt idx="312">
                  <c:v>426.0</c:v>
                </c:pt>
                <c:pt idx="313">
                  <c:v>426.0</c:v>
                </c:pt>
                <c:pt idx="315">
                  <c:v>432.0</c:v>
                </c:pt>
                <c:pt idx="316">
                  <c:v>432.0</c:v>
                </c:pt>
                <c:pt idx="318">
                  <c:v>438.0</c:v>
                </c:pt>
                <c:pt idx="319">
                  <c:v>438.0</c:v>
                </c:pt>
                <c:pt idx="321">
                  <c:v>444.0</c:v>
                </c:pt>
                <c:pt idx="322">
                  <c:v>444.0</c:v>
                </c:pt>
                <c:pt idx="324">
                  <c:v>450.0</c:v>
                </c:pt>
                <c:pt idx="325">
                  <c:v>450.0</c:v>
                </c:pt>
                <c:pt idx="327">
                  <c:v>456.0</c:v>
                </c:pt>
                <c:pt idx="328">
                  <c:v>456.0</c:v>
                </c:pt>
                <c:pt idx="330">
                  <c:v>462.0</c:v>
                </c:pt>
                <c:pt idx="331">
                  <c:v>462.0</c:v>
                </c:pt>
                <c:pt idx="333">
                  <c:v>468.0</c:v>
                </c:pt>
                <c:pt idx="334">
                  <c:v>468.0</c:v>
                </c:pt>
                <c:pt idx="336">
                  <c:v>474.0</c:v>
                </c:pt>
                <c:pt idx="337">
                  <c:v>474.0</c:v>
                </c:pt>
                <c:pt idx="339">
                  <c:v>480.0</c:v>
                </c:pt>
                <c:pt idx="340">
                  <c:v>480.0</c:v>
                </c:pt>
                <c:pt idx="342">
                  <c:v>486.0</c:v>
                </c:pt>
                <c:pt idx="343">
                  <c:v>486.0</c:v>
                </c:pt>
                <c:pt idx="345">
                  <c:v>492.0</c:v>
                </c:pt>
                <c:pt idx="346">
                  <c:v>492.0</c:v>
                </c:pt>
                <c:pt idx="348">
                  <c:v>498.0</c:v>
                </c:pt>
                <c:pt idx="349">
                  <c:v>498.0</c:v>
                </c:pt>
                <c:pt idx="351">
                  <c:v>504.0</c:v>
                </c:pt>
                <c:pt idx="352">
                  <c:v>504.0</c:v>
                </c:pt>
                <c:pt idx="354">
                  <c:v>510.0</c:v>
                </c:pt>
                <c:pt idx="355">
                  <c:v>510.0</c:v>
                </c:pt>
                <c:pt idx="357">
                  <c:v>516.0</c:v>
                </c:pt>
                <c:pt idx="358">
                  <c:v>516.0</c:v>
                </c:pt>
                <c:pt idx="360">
                  <c:v>522.0</c:v>
                </c:pt>
                <c:pt idx="361">
                  <c:v>522.0</c:v>
                </c:pt>
                <c:pt idx="363">
                  <c:v>528.0</c:v>
                </c:pt>
                <c:pt idx="364">
                  <c:v>528.0</c:v>
                </c:pt>
                <c:pt idx="366">
                  <c:v>534.0</c:v>
                </c:pt>
                <c:pt idx="367">
                  <c:v>534.0</c:v>
                </c:pt>
                <c:pt idx="369">
                  <c:v>540.0</c:v>
                </c:pt>
                <c:pt idx="370">
                  <c:v>540.0</c:v>
                </c:pt>
                <c:pt idx="372">
                  <c:v>546.0</c:v>
                </c:pt>
                <c:pt idx="373">
                  <c:v>546.0</c:v>
                </c:pt>
                <c:pt idx="375">
                  <c:v>552.0</c:v>
                </c:pt>
                <c:pt idx="376">
                  <c:v>552.0</c:v>
                </c:pt>
              </c:numCache>
            </c:numRef>
          </c:xVal>
          <c:yVal>
            <c:numRef>
              <c:f>'Spring 2013'!$F$124:$F$9998</c:f>
              <c:numCache>
                <c:formatCode>0.00</c:formatCode>
                <c:ptCount val="9875"/>
                <c:pt idx="0">
                  <c:v>#N/A</c:v>
                </c:pt>
                <c:pt idx="1">
                  <c:v>2.0</c:v>
                </c:pt>
                <c:pt idx="3">
                  <c:v>#N/A</c:v>
                </c:pt>
                <c:pt idx="4">
                  <c:v>2.0</c:v>
                </c:pt>
                <c:pt idx="6">
                  <c:v>#N/A</c:v>
                </c:pt>
                <c:pt idx="7">
                  <c:v>2.0</c:v>
                </c:pt>
                <c:pt idx="9">
                  <c:v>#N/A</c:v>
                </c:pt>
                <c:pt idx="10">
                  <c:v>2.0</c:v>
                </c:pt>
                <c:pt idx="12">
                  <c:v>#N/A</c:v>
                </c:pt>
                <c:pt idx="13">
                  <c:v>2.0</c:v>
                </c:pt>
                <c:pt idx="15">
                  <c:v>#N/A</c:v>
                </c:pt>
                <c:pt idx="16">
                  <c:v>2.0</c:v>
                </c:pt>
                <c:pt idx="18">
                  <c:v>#N/A</c:v>
                </c:pt>
                <c:pt idx="19">
                  <c:v>2.0</c:v>
                </c:pt>
                <c:pt idx="21">
                  <c:v>#N/A</c:v>
                </c:pt>
                <c:pt idx="22">
                  <c:v>2.0</c:v>
                </c:pt>
                <c:pt idx="24">
                  <c:v>#N/A</c:v>
                </c:pt>
                <c:pt idx="25">
                  <c:v>2.0</c:v>
                </c:pt>
                <c:pt idx="27">
                  <c:v>#N/A</c:v>
                </c:pt>
                <c:pt idx="28">
                  <c:v>2.0</c:v>
                </c:pt>
                <c:pt idx="30">
                  <c:v>#N/A</c:v>
                </c:pt>
                <c:pt idx="31">
                  <c:v>2.0</c:v>
                </c:pt>
                <c:pt idx="33">
                  <c:v>#N/A</c:v>
                </c:pt>
                <c:pt idx="34">
                  <c:v>2.0</c:v>
                </c:pt>
                <c:pt idx="36">
                  <c:v>#N/A</c:v>
                </c:pt>
                <c:pt idx="37">
                  <c:v>2.0</c:v>
                </c:pt>
                <c:pt idx="39">
                  <c:v>#N/A</c:v>
                </c:pt>
                <c:pt idx="40">
                  <c:v>2.0</c:v>
                </c:pt>
                <c:pt idx="42">
                  <c:v>#N/A</c:v>
                </c:pt>
                <c:pt idx="43">
                  <c:v>2.0</c:v>
                </c:pt>
                <c:pt idx="45">
                  <c:v>#N/A</c:v>
                </c:pt>
                <c:pt idx="46">
                  <c:v>2.0</c:v>
                </c:pt>
                <c:pt idx="48">
                  <c:v>#N/A</c:v>
                </c:pt>
                <c:pt idx="49">
                  <c:v>2.0</c:v>
                </c:pt>
                <c:pt idx="51">
                  <c:v>#N/A</c:v>
                </c:pt>
                <c:pt idx="52">
                  <c:v>2.0</c:v>
                </c:pt>
                <c:pt idx="54">
                  <c:v>#N/A</c:v>
                </c:pt>
                <c:pt idx="55">
                  <c:v>2.0</c:v>
                </c:pt>
                <c:pt idx="57">
                  <c:v>#N/A</c:v>
                </c:pt>
                <c:pt idx="58">
                  <c:v>2.0</c:v>
                </c:pt>
                <c:pt idx="60">
                  <c:v>#N/A</c:v>
                </c:pt>
                <c:pt idx="61">
                  <c:v>2.0</c:v>
                </c:pt>
                <c:pt idx="63">
                  <c:v>#N/A</c:v>
                </c:pt>
                <c:pt idx="64">
                  <c:v>2.0</c:v>
                </c:pt>
                <c:pt idx="66">
                  <c:v>#N/A</c:v>
                </c:pt>
                <c:pt idx="67">
                  <c:v>2.0</c:v>
                </c:pt>
                <c:pt idx="69">
                  <c:v>#N/A</c:v>
                </c:pt>
                <c:pt idx="70">
                  <c:v>2.0</c:v>
                </c:pt>
                <c:pt idx="72">
                  <c:v>#N/A</c:v>
                </c:pt>
                <c:pt idx="73">
                  <c:v>2.0</c:v>
                </c:pt>
                <c:pt idx="75">
                  <c:v>#N/A</c:v>
                </c:pt>
                <c:pt idx="76">
                  <c:v>2.0</c:v>
                </c:pt>
                <c:pt idx="78">
                  <c:v>#N/A</c:v>
                </c:pt>
                <c:pt idx="79">
                  <c:v>2.0</c:v>
                </c:pt>
                <c:pt idx="81">
                  <c:v>#N/A</c:v>
                </c:pt>
                <c:pt idx="82">
                  <c:v>2.0</c:v>
                </c:pt>
                <c:pt idx="84">
                  <c:v>#N/A</c:v>
                </c:pt>
                <c:pt idx="85">
                  <c:v>2.0</c:v>
                </c:pt>
                <c:pt idx="87">
                  <c:v>#N/A</c:v>
                </c:pt>
                <c:pt idx="88">
                  <c:v>2.0</c:v>
                </c:pt>
                <c:pt idx="90">
                  <c:v>#N/A</c:v>
                </c:pt>
                <c:pt idx="91">
                  <c:v>2.0</c:v>
                </c:pt>
                <c:pt idx="93">
                  <c:v>#N/A</c:v>
                </c:pt>
                <c:pt idx="94">
                  <c:v>2.0</c:v>
                </c:pt>
                <c:pt idx="96">
                  <c:v>#N/A</c:v>
                </c:pt>
                <c:pt idx="97">
                  <c:v>2.0</c:v>
                </c:pt>
                <c:pt idx="99">
                  <c:v>#N/A</c:v>
                </c:pt>
                <c:pt idx="100">
                  <c:v>2.0</c:v>
                </c:pt>
                <c:pt idx="102">
                  <c:v>#N/A</c:v>
                </c:pt>
                <c:pt idx="103">
                  <c:v>2.0</c:v>
                </c:pt>
                <c:pt idx="105">
                  <c:v>#N/A</c:v>
                </c:pt>
                <c:pt idx="106">
                  <c:v>2.0</c:v>
                </c:pt>
                <c:pt idx="108">
                  <c:v>#N/A</c:v>
                </c:pt>
                <c:pt idx="109">
                  <c:v>2.0</c:v>
                </c:pt>
                <c:pt idx="111">
                  <c:v>#N/A</c:v>
                </c:pt>
                <c:pt idx="112">
                  <c:v>2.0</c:v>
                </c:pt>
                <c:pt idx="114">
                  <c:v>#N/A</c:v>
                </c:pt>
                <c:pt idx="115">
                  <c:v>2.0</c:v>
                </c:pt>
                <c:pt idx="117">
                  <c:v>#N/A</c:v>
                </c:pt>
                <c:pt idx="118">
                  <c:v>1.94902898370309</c:v>
                </c:pt>
                <c:pt idx="120">
                  <c:v>#N/A</c:v>
                </c:pt>
                <c:pt idx="121">
                  <c:v>1.801248731629666</c:v>
                </c:pt>
                <c:pt idx="123">
                  <c:v>#N/A</c:v>
                </c:pt>
                <c:pt idx="124">
                  <c:v>1.480699679356885</c:v>
                </c:pt>
                <c:pt idx="126">
                  <c:v>#N/A</c:v>
                </c:pt>
                <c:pt idx="127">
                  <c:v>0.974517719054045</c:v>
                </c:pt>
                <c:pt idx="129">
                  <c:v>#N/A</c:v>
                </c:pt>
                <c:pt idx="130">
                  <c:v>0.518796242922942</c:v>
                </c:pt>
                <c:pt idx="132">
                  <c:v>#N/A</c:v>
                </c:pt>
                <c:pt idx="133">
                  <c:v>0.0964826213253715</c:v>
                </c:pt>
                <c:pt idx="135">
                  <c:v>#N/A</c:v>
                </c:pt>
                <c:pt idx="136">
                  <c:v>0.0</c:v>
                </c:pt>
                <c:pt idx="138">
                  <c:v>#N/A</c:v>
                </c:pt>
                <c:pt idx="139">
                  <c:v>0.0</c:v>
                </c:pt>
                <c:pt idx="141">
                  <c:v>#N/A</c:v>
                </c:pt>
                <c:pt idx="142">
                  <c:v>0.0</c:v>
                </c:pt>
                <c:pt idx="144">
                  <c:v>#N/A</c:v>
                </c:pt>
                <c:pt idx="145">
                  <c:v>0.0</c:v>
                </c:pt>
                <c:pt idx="147">
                  <c:v>#N/A</c:v>
                </c:pt>
                <c:pt idx="148">
                  <c:v>0.0</c:v>
                </c:pt>
                <c:pt idx="150">
                  <c:v>#N/A</c:v>
                </c:pt>
                <c:pt idx="151">
                  <c:v>0.0</c:v>
                </c:pt>
                <c:pt idx="153">
                  <c:v>#N/A</c:v>
                </c:pt>
                <c:pt idx="154">
                  <c:v>0.0</c:v>
                </c:pt>
                <c:pt idx="156">
                  <c:v>#N/A</c:v>
                </c:pt>
                <c:pt idx="157">
                  <c:v>0.0</c:v>
                </c:pt>
                <c:pt idx="159">
                  <c:v>#N/A</c:v>
                </c:pt>
                <c:pt idx="160">
                  <c:v>0.0</c:v>
                </c:pt>
                <c:pt idx="162">
                  <c:v>#N/A</c:v>
                </c:pt>
                <c:pt idx="163">
                  <c:v>0.0</c:v>
                </c:pt>
                <c:pt idx="165">
                  <c:v>#N/A</c:v>
                </c:pt>
                <c:pt idx="166">
                  <c:v>0.0</c:v>
                </c:pt>
                <c:pt idx="168">
                  <c:v>#N/A</c:v>
                </c:pt>
                <c:pt idx="169">
                  <c:v>0.0</c:v>
                </c:pt>
                <c:pt idx="171">
                  <c:v>#N/A</c:v>
                </c:pt>
                <c:pt idx="172">
                  <c:v>0.0</c:v>
                </c:pt>
                <c:pt idx="174">
                  <c:v>#N/A</c:v>
                </c:pt>
                <c:pt idx="175">
                  <c:v>0.0</c:v>
                </c:pt>
                <c:pt idx="177">
                  <c:v>#N/A</c:v>
                </c:pt>
                <c:pt idx="178">
                  <c:v>0.0</c:v>
                </c:pt>
                <c:pt idx="180">
                  <c:v>#N/A</c:v>
                </c:pt>
                <c:pt idx="181">
                  <c:v>0.0</c:v>
                </c:pt>
                <c:pt idx="183">
                  <c:v>#N/A</c:v>
                </c:pt>
                <c:pt idx="184">
                  <c:v>0.0</c:v>
                </c:pt>
                <c:pt idx="186">
                  <c:v>#N/A</c:v>
                </c:pt>
                <c:pt idx="187">
                  <c:v>0.0</c:v>
                </c:pt>
                <c:pt idx="189">
                  <c:v>#N/A</c:v>
                </c:pt>
                <c:pt idx="190">
                  <c:v>0.0</c:v>
                </c:pt>
                <c:pt idx="192">
                  <c:v>#N/A</c:v>
                </c:pt>
                <c:pt idx="193">
                  <c:v>0.0</c:v>
                </c:pt>
                <c:pt idx="195">
                  <c:v>#N/A</c:v>
                </c:pt>
                <c:pt idx="196">
                  <c:v>0.0</c:v>
                </c:pt>
                <c:pt idx="198">
                  <c:v>#N/A</c:v>
                </c:pt>
                <c:pt idx="199">
                  <c:v>0.0</c:v>
                </c:pt>
                <c:pt idx="201">
                  <c:v>#N/A</c:v>
                </c:pt>
                <c:pt idx="202">
                  <c:v>0.0</c:v>
                </c:pt>
                <c:pt idx="204">
                  <c:v>#N/A</c:v>
                </c:pt>
                <c:pt idx="205">
                  <c:v>0.0</c:v>
                </c:pt>
                <c:pt idx="207">
                  <c:v>#N/A</c:v>
                </c:pt>
                <c:pt idx="208">
                  <c:v>0.0</c:v>
                </c:pt>
                <c:pt idx="210">
                  <c:v>#N/A</c:v>
                </c:pt>
                <c:pt idx="211">
                  <c:v>0.0</c:v>
                </c:pt>
                <c:pt idx="213">
                  <c:v>#N/A</c:v>
                </c:pt>
                <c:pt idx="214">
                  <c:v>0.0</c:v>
                </c:pt>
                <c:pt idx="216">
                  <c:v>#N/A</c:v>
                </c:pt>
                <c:pt idx="217">
                  <c:v>0.0</c:v>
                </c:pt>
                <c:pt idx="219">
                  <c:v>#N/A</c:v>
                </c:pt>
                <c:pt idx="220">
                  <c:v>0.0</c:v>
                </c:pt>
                <c:pt idx="222">
                  <c:v>#N/A</c:v>
                </c:pt>
                <c:pt idx="223">
                  <c:v>0.0</c:v>
                </c:pt>
                <c:pt idx="225">
                  <c:v>#N/A</c:v>
                </c:pt>
                <c:pt idx="226">
                  <c:v>0.0</c:v>
                </c:pt>
                <c:pt idx="228">
                  <c:v>#N/A</c:v>
                </c:pt>
                <c:pt idx="229">
                  <c:v>0.0</c:v>
                </c:pt>
                <c:pt idx="231">
                  <c:v>#N/A</c:v>
                </c:pt>
                <c:pt idx="232">
                  <c:v>0.0</c:v>
                </c:pt>
                <c:pt idx="234">
                  <c:v>#N/A</c:v>
                </c:pt>
                <c:pt idx="235">
                  <c:v>0.0</c:v>
                </c:pt>
                <c:pt idx="237">
                  <c:v>#N/A</c:v>
                </c:pt>
                <c:pt idx="238">
                  <c:v>0.0</c:v>
                </c:pt>
                <c:pt idx="240">
                  <c:v>#N/A</c:v>
                </c:pt>
                <c:pt idx="241">
                  <c:v>0.0</c:v>
                </c:pt>
                <c:pt idx="243">
                  <c:v>#N/A</c:v>
                </c:pt>
                <c:pt idx="244">
                  <c:v>0.0</c:v>
                </c:pt>
                <c:pt idx="246">
                  <c:v>#N/A</c:v>
                </c:pt>
                <c:pt idx="247">
                  <c:v>0.0</c:v>
                </c:pt>
                <c:pt idx="249">
                  <c:v>#N/A</c:v>
                </c:pt>
                <c:pt idx="250">
                  <c:v>0.0</c:v>
                </c:pt>
                <c:pt idx="252">
                  <c:v>#N/A</c:v>
                </c:pt>
                <c:pt idx="253">
                  <c:v>0.0</c:v>
                </c:pt>
                <c:pt idx="255">
                  <c:v>#N/A</c:v>
                </c:pt>
                <c:pt idx="256">
                  <c:v>0.0</c:v>
                </c:pt>
                <c:pt idx="258">
                  <c:v>#N/A</c:v>
                </c:pt>
                <c:pt idx="259">
                  <c:v>0.0</c:v>
                </c:pt>
                <c:pt idx="261">
                  <c:v>#N/A</c:v>
                </c:pt>
                <c:pt idx="262">
                  <c:v>0.0</c:v>
                </c:pt>
                <c:pt idx="264">
                  <c:v>#N/A</c:v>
                </c:pt>
                <c:pt idx="265">
                  <c:v>0.0</c:v>
                </c:pt>
                <c:pt idx="267">
                  <c:v>#N/A</c:v>
                </c:pt>
                <c:pt idx="268">
                  <c:v>0.0</c:v>
                </c:pt>
                <c:pt idx="270">
                  <c:v>#N/A</c:v>
                </c:pt>
                <c:pt idx="271">
                  <c:v>0.0</c:v>
                </c:pt>
                <c:pt idx="273">
                  <c:v>#N/A</c:v>
                </c:pt>
                <c:pt idx="274">
                  <c:v>0.0</c:v>
                </c:pt>
                <c:pt idx="276">
                  <c:v>#N/A</c:v>
                </c:pt>
                <c:pt idx="277">
                  <c:v>0.0</c:v>
                </c:pt>
                <c:pt idx="279">
                  <c:v>#N/A</c:v>
                </c:pt>
                <c:pt idx="280">
                  <c:v>0.0</c:v>
                </c:pt>
                <c:pt idx="282">
                  <c:v>#N/A</c:v>
                </c:pt>
                <c:pt idx="283">
                  <c:v>0.0</c:v>
                </c:pt>
                <c:pt idx="285">
                  <c:v>#N/A</c:v>
                </c:pt>
                <c:pt idx="286">
                  <c:v>0.0</c:v>
                </c:pt>
                <c:pt idx="288">
                  <c:v>#N/A</c:v>
                </c:pt>
                <c:pt idx="289">
                  <c:v>0.0</c:v>
                </c:pt>
                <c:pt idx="291">
                  <c:v>#N/A</c:v>
                </c:pt>
                <c:pt idx="292">
                  <c:v>0.0</c:v>
                </c:pt>
                <c:pt idx="294">
                  <c:v>#N/A</c:v>
                </c:pt>
                <c:pt idx="295">
                  <c:v>0.0</c:v>
                </c:pt>
                <c:pt idx="297">
                  <c:v>#N/A</c:v>
                </c:pt>
                <c:pt idx="298">
                  <c:v>0.0</c:v>
                </c:pt>
                <c:pt idx="300">
                  <c:v>#N/A</c:v>
                </c:pt>
                <c:pt idx="301">
                  <c:v>0.0</c:v>
                </c:pt>
                <c:pt idx="303">
                  <c:v>#N/A</c:v>
                </c:pt>
                <c:pt idx="304">
                  <c:v>0.0</c:v>
                </c:pt>
                <c:pt idx="306">
                  <c:v>#N/A</c:v>
                </c:pt>
                <c:pt idx="307">
                  <c:v>0.0</c:v>
                </c:pt>
                <c:pt idx="309">
                  <c:v>#N/A</c:v>
                </c:pt>
                <c:pt idx="310">
                  <c:v>0.0</c:v>
                </c:pt>
                <c:pt idx="312">
                  <c:v>#N/A</c:v>
                </c:pt>
                <c:pt idx="313">
                  <c:v>0.0</c:v>
                </c:pt>
                <c:pt idx="315">
                  <c:v>#N/A</c:v>
                </c:pt>
                <c:pt idx="316">
                  <c:v>0.0</c:v>
                </c:pt>
                <c:pt idx="318">
                  <c:v>#N/A</c:v>
                </c:pt>
                <c:pt idx="319">
                  <c:v>0.0</c:v>
                </c:pt>
                <c:pt idx="321">
                  <c:v>#N/A</c:v>
                </c:pt>
                <c:pt idx="322">
                  <c:v>0.0</c:v>
                </c:pt>
                <c:pt idx="324">
                  <c:v>#N/A</c:v>
                </c:pt>
                <c:pt idx="325">
                  <c:v>0.0</c:v>
                </c:pt>
                <c:pt idx="327">
                  <c:v>#N/A</c:v>
                </c:pt>
                <c:pt idx="328">
                  <c:v>0.0</c:v>
                </c:pt>
                <c:pt idx="330">
                  <c:v>#N/A</c:v>
                </c:pt>
                <c:pt idx="331">
                  <c:v>0.0</c:v>
                </c:pt>
                <c:pt idx="333">
                  <c:v>#N/A</c:v>
                </c:pt>
                <c:pt idx="334">
                  <c:v>0.0</c:v>
                </c:pt>
                <c:pt idx="336">
                  <c:v>#N/A</c:v>
                </c:pt>
                <c:pt idx="337">
                  <c:v>0.0</c:v>
                </c:pt>
                <c:pt idx="339">
                  <c:v>#N/A</c:v>
                </c:pt>
                <c:pt idx="340">
                  <c:v>0.0</c:v>
                </c:pt>
                <c:pt idx="342">
                  <c:v>#N/A</c:v>
                </c:pt>
                <c:pt idx="343">
                  <c:v>0.0</c:v>
                </c:pt>
                <c:pt idx="345">
                  <c:v>#N/A</c:v>
                </c:pt>
                <c:pt idx="346">
                  <c:v>0.0</c:v>
                </c:pt>
                <c:pt idx="348">
                  <c:v>#N/A</c:v>
                </c:pt>
                <c:pt idx="349">
                  <c:v>0.0</c:v>
                </c:pt>
                <c:pt idx="351">
                  <c:v>#N/A</c:v>
                </c:pt>
                <c:pt idx="352">
                  <c:v>0.0</c:v>
                </c:pt>
                <c:pt idx="354">
                  <c:v>#N/A</c:v>
                </c:pt>
                <c:pt idx="355">
                  <c:v>0.0</c:v>
                </c:pt>
                <c:pt idx="357">
                  <c:v>#N/A</c:v>
                </c:pt>
                <c:pt idx="358">
                  <c:v>0.0</c:v>
                </c:pt>
                <c:pt idx="360">
                  <c:v>#N/A</c:v>
                </c:pt>
                <c:pt idx="361">
                  <c:v>0.0</c:v>
                </c:pt>
                <c:pt idx="363">
                  <c:v>#N/A</c:v>
                </c:pt>
                <c:pt idx="364">
                  <c:v>0.0</c:v>
                </c:pt>
                <c:pt idx="366">
                  <c:v>#N/A</c:v>
                </c:pt>
                <c:pt idx="367">
                  <c:v>0.0</c:v>
                </c:pt>
                <c:pt idx="369">
                  <c:v>#N/A</c:v>
                </c:pt>
                <c:pt idx="370">
                  <c:v>0.0</c:v>
                </c:pt>
                <c:pt idx="372">
                  <c:v>#N/A</c:v>
                </c:pt>
                <c:pt idx="373">
                  <c:v>0.0</c:v>
                </c:pt>
                <c:pt idx="375">
                  <c:v>#N/A</c:v>
                </c:pt>
                <c:pt idx="376">
                  <c:v>0.0</c:v>
                </c:pt>
              </c:numCache>
            </c:numRef>
          </c:yVal>
          <c:smooth val="0"/>
        </c:ser>
        <c:ser>
          <c:idx val="26"/>
          <c:order val="5"/>
          <c:tx>
            <c:strRef>
              <c:f>'Spring 2012'!$R$123</c:f>
              <c:strCache>
                <c:ptCount val="1"/>
                <c:pt idx="0">
                  <c:v>Spring 2012 Dune Area Fill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2012'!$S$124:$S$500</c:f>
              <c:numCache>
                <c:formatCode>0.00</c:formatCode>
                <c:ptCount val="377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0.150000000000001</c:v>
                </c:pt>
                <c:pt idx="109">
                  <c:v>-2.103999999999994</c:v>
                </c:pt>
                <c:pt idx="111">
                  <c:v>0.300000000000001</c:v>
                </c:pt>
                <c:pt idx="112">
                  <c:v>-1.953999999999993</c:v>
                </c:pt>
                <c:pt idx="114">
                  <c:v>0.450000000000001</c:v>
                </c:pt>
                <c:pt idx="115">
                  <c:v>-1.803999999999993</c:v>
                </c:pt>
                <c:pt idx="117">
                  <c:v>0.600000000000001</c:v>
                </c:pt>
                <c:pt idx="118">
                  <c:v>-1.653999999999993</c:v>
                </c:pt>
                <c:pt idx="120">
                  <c:v>0.750000000000001</c:v>
                </c:pt>
                <c:pt idx="121">
                  <c:v>-1.503999999999993</c:v>
                </c:pt>
                <c:pt idx="123">
                  <c:v>0.900000000000001</c:v>
                </c:pt>
                <c:pt idx="124">
                  <c:v>-1.353999999999993</c:v>
                </c:pt>
                <c:pt idx="126">
                  <c:v>1.050000000000001</c:v>
                </c:pt>
                <c:pt idx="127">
                  <c:v>-1.203999999999993</c:v>
                </c:pt>
                <c:pt idx="129">
                  <c:v>1.200000000000001</c:v>
                </c:pt>
                <c:pt idx="130">
                  <c:v>-1.053999999999992</c:v>
                </c:pt>
                <c:pt idx="132">
                  <c:v>1.350000000000001</c:v>
                </c:pt>
                <c:pt idx="133">
                  <c:v>-0.903999999999992</c:v>
                </c:pt>
                <c:pt idx="135">
                  <c:v>1.500000000000001</c:v>
                </c:pt>
                <c:pt idx="136">
                  <c:v>-0.753999999999992</c:v>
                </c:pt>
                <c:pt idx="138">
                  <c:v>1.650000000000001</c:v>
                </c:pt>
                <c:pt idx="139">
                  <c:v>-0.603999999999992</c:v>
                </c:pt>
                <c:pt idx="141">
                  <c:v>1.800000000000001</c:v>
                </c:pt>
                <c:pt idx="142">
                  <c:v>-0.453999999999992</c:v>
                </c:pt>
                <c:pt idx="144">
                  <c:v>1.950000000000001</c:v>
                </c:pt>
                <c:pt idx="145">
                  <c:v>-0.303999999999992</c:v>
                </c:pt>
                <c:pt idx="147">
                  <c:v>2.100000000000001</c:v>
                </c:pt>
                <c:pt idx="148">
                  <c:v>-0.153999999999992</c:v>
                </c:pt>
                <c:pt idx="150">
                  <c:v>2.25</c:v>
                </c:pt>
                <c:pt idx="151">
                  <c:v>-0.00399999999999244</c:v>
                </c:pt>
                <c:pt idx="153">
                  <c:v>2.4</c:v>
                </c:pt>
                <c:pt idx="154">
                  <c:v>0.555499877083802</c:v>
                </c:pt>
                <c:pt idx="156">
                  <c:v>2.55</c:v>
                </c:pt>
                <c:pt idx="157">
                  <c:v>0.716911427126714</c:v>
                </c:pt>
                <c:pt idx="159">
                  <c:v>2.7</c:v>
                </c:pt>
                <c:pt idx="160">
                  <c:v>0.878322977169626</c:v>
                </c:pt>
                <c:pt idx="162">
                  <c:v>2.85</c:v>
                </c:pt>
                <c:pt idx="163">
                  <c:v>1.039734527212537</c:v>
                </c:pt>
                <c:pt idx="165">
                  <c:v>3.0</c:v>
                </c:pt>
                <c:pt idx="166">
                  <c:v>1.201146077255449</c:v>
                </c:pt>
                <c:pt idx="168">
                  <c:v>3.15</c:v>
                </c:pt>
                <c:pt idx="169">
                  <c:v>1.362557627298363</c:v>
                </c:pt>
                <c:pt idx="171">
                  <c:v>3.3</c:v>
                </c:pt>
                <c:pt idx="172">
                  <c:v>1.523969177341273</c:v>
                </c:pt>
                <c:pt idx="174">
                  <c:v>3.45</c:v>
                </c:pt>
                <c:pt idx="175">
                  <c:v>1.685380727384186</c:v>
                </c:pt>
                <c:pt idx="177">
                  <c:v>3.599999999999999</c:v>
                </c:pt>
                <c:pt idx="178">
                  <c:v>1.846792277427097</c:v>
                </c:pt>
                <c:pt idx="180">
                  <c:v>3.75</c:v>
                </c:pt>
                <c:pt idx="181">
                  <c:v>2.00820382747001</c:v>
                </c:pt>
                <c:pt idx="183">
                  <c:v>3.899999999999999</c:v>
                </c:pt>
                <c:pt idx="184">
                  <c:v>2.169615377512921</c:v>
                </c:pt>
                <c:pt idx="186">
                  <c:v>4.05</c:v>
                </c:pt>
                <c:pt idx="187">
                  <c:v>2.331026927555833</c:v>
                </c:pt>
                <c:pt idx="189">
                  <c:v>4.2</c:v>
                </c:pt>
                <c:pt idx="190">
                  <c:v>2.492438477598736</c:v>
                </c:pt>
                <c:pt idx="192">
                  <c:v>4.35</c:v>
                </c:pt>
                <c:pt idx="193">
                  <c:v>2.653850027641654</c:v>
                </c:pt>
                <c:pt idx="195">
                  <c:v>4.500000000000001</c:v>
                </c:pt>
                <c:pt idx="196">
                  <c:v>2.815261577684565</c:v>
                </c:pt>
                <c:pt idx="198">
                  <c:v>4.649999999999998</c:v>
                </c:pt>
                <c:pt idx="199">
                  <c:v>2.976673127727479</c:v>
                </c:pt>
                <c:pt idx="201">
                  <c:v>4.800000000000002</c:v>
                </c:pt>
                <c:pt idx="202">
                  <c:v>3.13808467777039</c:v>
                </c:pt>
                <c:pt idx="204">
                  <c:v>4.950000000000002</c:v>
                </c:pt>
                <c:pt idx="205">
                  <c:v>3.299496227813305</c:v>
                </c:pt>
                <c:pt idx="207">
                  <c:v>5.100000000000001</c:v>
                </c:pt>
                <c:pt idx="208">
                  <c:v>3.455974262024687</c:v>
                </c:pt>
                <c:pt idx="210">
                  <c:v>5.250000000000003</c:v>
                </c:pt>
                <c:pt idx="211">
                  <c:v>3.605914416163298</c:v>
                </c:pt>
                <c:pt idx="213">
                  <c:v>5.400000000000003</c:v>
                </c:pt>
                <c:pt idx="214">
                  <c:v>3.755854570301906</c:v>
                </c:pt>
                <c:pt idx="216">
                  <c:v>5.550000000000002</c:v>
                </c:pt>
                <c:pt idx="217">
                  <c:v>3.905794724440518</c:v>
                </c:pt>
                <c:pt idx="219">
                  <c:v>5.700000000000004</c:v>
                </c:pt>
                <c:pt idx="220">
                  <c:v>4.055734878579109</c:v>
                </c:pt>
                <c:pt idx="222">
                  <c:v>5.850000000000004</c:v>
                </c:pt>
                <c:pt idx="223">
                  <c:v>4.205675032717737</c:v>
                </c:pt>
                <c:pt idx="225">
                  <c:v>6.000000000000004</c:v>
                </c:pt>
                <c:pt idx="226">
                  <c:v>4.355615186856345</c:v>
                </c:pt>
                <c:pt idx="228">
                  <c:v>6.150000000000005</c:v>
                </c:pt>
                <c:pt idx="229">
                  <c:v>4.505555340994945</c:v>
                </c:pt>
                <c:pt idx="231">
                  <c:v>6.300000000000005</c:v>
                </c:pt>
                <c:pt idx="232">
                  <c:v>4.655495495133567</c:v>
                </c:pt>
                <c:pt idx="234">
                  <c:v>6.450000000000006</c:v>
                </c:pt>
                <c:pt idx="235">
                  <c:v>4.805435649272177</c:v>
                </c:pt>
                <c:pt idx="237">
                  <c:v>6.600000000000006</c:v>
                </c:pt>
                <c:pt idx="238">
                  <c:v>4.955375803410784</c:v>
                </c:pt>
                <c:pt idx="240">
                  <c:v>6.750000000000006</c:v>
                </c:pt>
                <c:pt idx="241">
                  <c:v>5.105315957549378</c:v>
                </c:pt>
                <c:pt idx="243">
                  <c:v>6.900000000000007</c:v>
                </c:pt>
                <c:pt idx="244">
                  <c:v>5.255256111688004</c:v>
                </c:pt>
                <c:pt idx="246">
                  <c:v>7.050000000000007</c:v>
                </c:pt>
                <c:pt idx="247">
                  <c:v>5.405196265826615</c:v>
                </c:pt>
                <c:pt idx="249">
                  <c:v>7.200000000000007</c:v>
                </c:pt>
                <c:pt idx="250">
                  <c:v>5.555136419965209</c:v>
                </c:pt>
                <c:pt idx="252">
                  <c:v>7.350000000000008</c:v>
                </c:pt>
                <c:pt idx="253">
                  <c:v>5.705076574103835</c:v>
                </c:pt>
                <c:pt idx="255">
                  <c:v>7.500000000000008</c:v>
                </c:pt>
                <c:pt idx="256">
                  <c:v>5.85501672824243</c:v>
                </c:pt>
                <c:pt idx="258">
                  <c:v>7.650000000000006</c:v>
                </c:pt>
                <c:pt idx="259">
                  <c:v>6.004956882381054</c:v>
                </c:pt>
                <c:pt idx="261">
                  <c:v>7.800000000000009</c:v>
                </c:pt>
                <c:pt idx="262">
                  <c:v>6.154897036519649</c:v>
                </c:pt>
                <c:pt idx="264">
                  <c:v>7.95000000000001</c:v>
                </c:pt>
                <c:pt idx="265">
                  <c:v>6.304837190658274</c:v>
                </c:pt>
                <c:pt idx="267">
                  <c:v>8.100000000000008</c:v>
                </c:pt>
                <c:pt idx="268">
                  <c:v>6.454777344796882</c:v>
                </c:pt>
                <c:pt idx="270">
                  <c:v>8.25000000000001</c:v>
                </c:pt>
                <c:pt idx="271">
                  <c:v>6.604717498935475</c:v>
                </c:pt>
                <c:pt idx="273">
                  <c:v>8.40000000000001</c:v>
                </c:pt>
                <c:pt idx="274">
                  <c:v>6.754657653074101</c:v>
                </c:pt>
                <c:pt idx="276">
                  <c:v>8.55000000000001</c:v>
                </c:pt>
                <c:pt idx="277">
                  <c:v>6.904597807212705</c:v>
                </c:pt>
                <c:pt idx="279">
                  <c:v>8.70000000000001</c:v>
                </c:pt>
                <c:pt idx="280">
                  <c:v>7.054537961351306</c:v>
                </c:pt>
                <c:pt idx="282">
                  <c:v>8.85000000000001</c:v>
                </c:pt>
                <c:pt idx="283">
                  <c:v>7.20447811548993</c:v>
                </c:pt>
                <c:pt idx="285">
                  <c:v>9.00000000000001</c:v>
                </c:pt>
                <c:pt idx="286">
                  <c:v>7.354418269628523</c:v>
                </c:pt>
                <c:pt idx="288">
                  <c:v>9.150000000000012</c:v>
                </c:pt>
                <c:pt idx="289">
                  <c:v>7.504358423767148</c:v>
                </c:pt>
                <c:pt idx="291">
                  <c:v>9.300000000000014</c:v>
                </c:pt>
                <c:pt idx="292">
                  <c:v>7.654298577905737</c:v>
                </c:pt>
                <c:pt idx="294">
                  <c:v>9.45000000000002</c:v>
                </c:pt>
                <c:pt idx="295">
                  <c:v>7.804238732044368</c:v>
                </c:pt>
                <c:pt idx="297">
                  <c:v>9.600000000000011</c:v>
                </c:pt>
                <c:pt idx="298">
                  <c:v>7.954178886182976</c:v>
                </c:pt>
                <c:pt idx="300">
                  <c:v>9.750000000000012</c:v>
                </c:pt>
                <c:pt idx="301">
                  <c:v>8.104119040321562</c:v>
                </c:pt>
                <c:pt idx="303">
                  <c:v>9.900000000000012</c:v>
                </c:pt>
                <c:pt idx="304">
                  <c:v>8.2540591944602</c:v>
                </c:pt>
                <c:pt idx="306">
                  <c:v>10.05000000000001</c:v>
                </c:pt>
                <c:pt idx="307">
                  <c:v>8.404145343245296</c:v>
                </c:pt>
                <c:pt idx="309">
                  <c:v>10.20000000000001</c:v>
                </c:pt>
                <c:pt idx="310">
                  <c:v>8.567498391466724</c:v>
                </c:pt>
                <c:pt idx="312">
                  <c:v>10.35000000000002</c:v>
                </c:pt>
                <c:pt idx="313">
                  <c:v>8.730851439688148</c:v>
                </c:pt>
                <c:pt idx="315">
                  <c:v>10.50000000000001</c:v>
                </c:pt>
                <c:pt idx="316">
                  <c:v>8.894204487909585</c:v>
                </c:pt>
                <c:pt idx="318">
                  <c:v>10.65000000000002</c:v>
                </c:pt>
                <c:pt idx="319">
                  <c:v>9.05755753613102</c:v>
                </c:pt>
                <c:pt idx="321">
                  <c:v>10.80000000000002</c:v>
                </c:pt>
                <c:pt idx="322">
                  <c:v>9.220910584352426</c:v>
                </c:pt>
                <c:pt idx="324">
                  <c:v>10.95000000000002</c:v>
                </c:pt>
                <c:pt idx="325">
                  <c:v>9.384263632573868</c:v>
                </c:pt>
                <c:pt idx="327">
                  <c:v>11.10000000000002</c:v>
                </c:pt>
                <c:pt idx="328">
                  <c:v>9.547616680795311</c:v>
                </c:pt>
                <c:pt idx="330">
                  <c:v>11.25000000000002</c:v>
                </c:pt>
                <c:pt idx="331">
                  <c:v>9.710969729016718</c:v>
                </c:pt>
                <c:pt idx="333">
                  <c:v>11.40000000000002</c:v>
                </c:pt>
                <c:pt idx="334">
                  <c:v>9.874322777238168</c:v>
                </c:pt>
                <c:pt idx="336">
                  <c:v>11.55000000000002</c:v>
                </c:pt>
                <c:pt idx="337">
                  <c:v>10.0376758254596</c:v>
                </c:pt>
                <c:pt idx="339">
                  <c:v>11.70000000000002</c:v>
                </c:pt>
                <c:pt idx="340">
                  <c:v>10.20102887368103</c:v>
                </c:pt>
                <c:pt idx="342">
                  <c:v>11.85000000000002</c:v>
                </c:pt>
                <c:pt idx="343">
                  <c:v>10.36438192190247</c:v>
                </c:pt>
                <c:pt idx="345">
                  <c:v>12.00000000000002</c:v>
                </c:pt>
                <c:pt idx="346">
                  <c:v>10.5277349701239</c:v>
                </c:pt>
                <c:pt idx="348">
                  <c:v>12.15000000000002</c:v>
                </c:pt>
                <c:pt idx="349">
                  <c:v>10.69108801834533</c:v>
                </c:pt>
                <c:pt idx="351">
                  <c:v>12.30000000000002</c:v>
                </c:pt>
                <c:pt idx="352">
                  <c:v>10.85444106656676</c:v>
                </c:pt>
                <c:pt idx="354">
                  <c:v>12.45000000000002</c:v>
                </c:pt>
                <c:pt idx="355">
                  <c:v>11.0177941147882</c:v>
                </c:pt>
                <c:pt idx="357">
                  <c:v>12.60000000000002</c:v>
                </c:pt>
                <c:pt idx="358">
                  <c:v>11.18114716300962</c:v>
                </c:pt>
                <c:pt idx="360">
                  <c:v>12.75000000000002</c:v>
                </c:pt>
                <c:pt idx="361">
                  <c:v>11.34450021123105</c:v>
                </c:pt>
                <c:pt idx="363">
                  <c:v>12.90000000000002</c:v>
                </c:pt>
                <c:pt idx="364">
                  <c:v>11.50785325945248</c:v>
                </c:pt>
                <c:pt idx="366">
                  <c:v>13.05000000000002</c:v>
                </c:pt>
                <c:pt idx="367">
                  <c:v>11.67120630767391</c:v>
                </c:pt>
                <c:pt idx="369">
                  <c:v>13.20000000000002</c:v>
                </c:pt>
                <c:pt idx="370">
                  <c:v>11.83455935589535</c:v>
                </c:pt>
                <c:pt idx="372">
                  <c:v>13.35000000000002</c:v>
                </c:pt>
                <c:pt idx="373">
                  <c:v>11.99791240411677</c:v>
                </c:pt>
                <c:pt idx="375">
                  <c:v>13.50000000000002</c:v>
                </c:pt>
                <c:pt idx="376">
                  <c:v>12.16126545233821</c:v>
                </c:pt>
              </c:numCache>
            </c:numRef>
          </c:xVal>
          <c:yVal>
            <c:numRef>
              <c:f>'Spring 2012'!$T$124:$T$500</c:f>
              <c:numCache>
                <c:formatCode>0.00</c:formatCode>
                <c:ptCount val="377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#N/A</c:v>
                </c:pt>
                <c:pt idx="109">
                  <c:v>#N/A</c:v>
                </c:pt>
                <c:pt idx="111">
                  <c:v>#N/A</c:v>
                </c:pt>
                <c:pt idx="112">
                  <c:v>#N/A</c:v>
                </c:pt>
                <c:pt idx="114">
                  <c:v>#N/A</c:v>
                </c:pt>
                <c:pt idx="115">
                  <c:v>#N/A</c:v>
                </c:pt>
                <c:pt idx="117">
                  <c:v>#N/A</c:v>
                </c:pt>
                <c:pt idx="118">
                  <c:v>#N/A</c:v>
                </c:pt>
                <c:pt idx="120">
                  <c:v>#N/A</c:v>
                </c:pt>
                <c:pt idx="121">
                  <c:v>#N/A</c:v>
                </c:pt>
                <c:pt idx="123">
                  <c:v>#N/A</c:v>
                </c:pt>
                <c:pt idx="124">
                  <c:v>#N/A</c:v>
                </c:pt>
                <c:pt idx="126">
                  <c:v>#N/A</c:v>
                </c:pt>
                <c:pt idx="127">
                  <c:v>#N/A</c:v>
                </c:pt>
                <c:pt idx="129">
                  <c:v>#N/A</c:v>
                </c:pt>
                <c:pt idx="130">
                  <c:v>#N/A</c:v>
                </c:pt>
                <c:pt idx="132">
                  <c:v>#N/A</c:v>
                </c:pt>
                <c:pt idx="133">
                  <c:v>#N/A</c:v>
                </c:pt>
                <c:pt idx="135">
                  <c:v>#N/A</c:v>
                </c:pt>
                <c:pt idx="136">
                  <c:v>#N/A</c:v>
                </c:pt>
                <c:pt idx="138">
                  <c:v>#N/A</c:v>
                </c:pt>
                <c:pt idx="139">
                  <c:v>#N/A</c:v>
                </c:pt>
                <c:pt idx="141">
                  <c:v>#N/A</c:v>
                </c:pt>
                <c:pt idx="142">
                  <c:v>#N/A</c:v>
                </c:pt>
                <c:pt idx="144">
                  <c:v>#N/A</c:v>
                </c:pt>
                <c:pt idx="145">
                  <c:v>#N/A</c:v>
                </c:pt>
                <c:pt idx="147">
                  <c:v>#N/A</c:v>
                </c:pt>
                <c:pt idx="148">
                  <c:v>#N/A</c:v>
                </c:pt>
                <c:pt idx="150">
                  <c:v>#N/A</c:v>
                </c:pt>
                <c:pt idx="151">
                  <c:v>#N/A</c:v>
                </c:pt>
                <c:pt idx="153">
                  <c:v>#N/A</c:v>
                </c:pt>
                <c:pt idx="154">
                  <c:v>#N/A</c:v>
                </c:pt>
                <c:pt idx="156">
                  <c:v>#N/A</c:v>
                </c:pt>
                <c:pt idx="157">
                  <c:v>#N/A</c:v>
                </c:pt>
                <c:pt idx="159">
                  <c:v>#N/A</c:v>
                </c:pt>
                <c:pt idx="160">
                  <c:v>#N/A</c:v>
                </c:pt>
                <c:pt idx="162">
                  <c:v>#N/A</c:v>
                </c:pt>
                <c:pt idx="163">
                  <c:v>#N/A</c:v>
                </c:pt>
                <c:pt idx="165">
                  <c:v>#N/A</c:v>
                </c:pt>
                <c:pt idx="166">
                  <c:v>#N/A</c:v>
                </c:pt>
                <c:pt idx="168">
                  <c:v>#N/A</c:v>
                </c:pt>
                <c:pt idx="169">
                  <c:v>#N/A</c:v>
                </c:pt>
                <c:pt idx="171">
                  <c:v>#N/A</c:v>
                </c:pt>
                <c:pt idx="172">
                  <c:v>#N/A</c:v>
                </c:pt>
                <c:pt idx="174">
                  <c:v>#N/A</c:v>
                </c:pt>
                <c:pt idx="175">
                  <c:v>#N/A</c:v>
                </c:pt>
                <c:pt idx="177">
                  <c:v>#N/A</c:v>
                </c:pt>
                <c:pt idx="178">
                  <c:v>#N/A</c:v>
                </c:pt>
                <c:pt idx="180">
                  <c:v>#N/A</c:v>
                </c:pt>
                <c:pt idx="181">
                  <c:v>#N/A</c:v>
                </c:pt>
                <c:pt idx="183">
                  <c:v>#N/A</c:v>
                </c:pt>
                <c:pt idx="184">
                  <c:v>#N/A</c:v>
                </c:pt>
                <c:pt idx="186">
                  <c:v>#N/A</c:v>
                </c:pt>
                <c:pt idx="187">
                  <c:v>#N/A</c:v>
                </c:pt>
                <c:pt idx="189">
                  <c:v>#N/A</c:v>
                </c:pt>
                <c:pt idx="190">
                  <c:v>#N/A</c:v>
                </c:pt>
                <c:pt idx="192">
                  <c:v>#N/A</c:v>
                </c:pt>
                <c:pt idx="193">
                  <c:v>#N/A</c:v>
                </c:pt>
                <c:pt idx="195">
                  <c:v>#N/A</c:v>
                </c:pt>
                <c:pt idx="196">
                  <c:v>#N/A</c:v>
                </c:pt>
                <c:pt idx="198">
                  <c:v>#N/A</c:v>
                </c:pt>
                <c:pt idx="199">
                  <c:v>#N/A</c:v>
                </c:pt>
                <c:pt idx="201">
                  <c:v>#N/A</c:v>
                </c:pt>
                <c:pt idx="202">
                  <c:v>#N/A</c:v>
                </c:pt>
                <c:pt idx="204">
                  <c:v>#N/A</c:v>
                </c:pt>
                <c:pt idx="205">
                  <c:v>#N/A</c:v>
                </c:pt>
                <c:pt idx="207">
                  <c:v>#N/A</c:v>
                </c:pt>
                <c:pt idx="208">
                  <c:v>#N/A</c:v>
                </c:pt>
                <c:pt idx="210">
                  <c:v>#N/A</c:v>
                </c:pt>
                <c:pt idx="211">
                  <c:v>#N/A</c:v>
                </c:pt>
                <c:pt idx="213">
                  <c:v>#N/A</c:v>
                </c:pt>
                <c:pt idx="214">
                  <c:v>#N/A</c:v>
                </c:pt>
                <c:pt idx="216">
                  <c:v>#N/A</c:v>
                </c:pt>
                <c:pt idx="217">
                  <c:v>#N/A</c:v>
                </c:pt>
                <c:pt idx="219">
                  <c:v>#N/A</c:v>
                </c:pt>
                <c:pt idx="220">
                  <c:v>#N/A</c:v>
                </c:pt>
                <c:pt idx="222">
                  <c:v>#N/A</c:v>
                </c:pt>
                <c:pt idx="223">
                  <c:v>#N/A</c:v>
                </c:pt>
                <c:pt idx="225">
                  <c:v>#N/A</c:v>
                </c:pt>
                <c:pt idx="226">
                  <c:v>#N/A</c:v>
                </c:pt>
                <c:pt idx="228">
                  <c:v>#N/A</c:v>
                </c:pt>
                <c:pt idx="229">
                  <c:v>#N/A</c:v>
                </c:pt>
                <c:pt idx="231">
                  <c:v>#N/A</c:v>
                </c:pt>
                <c:pt idx="232">
                  <c:v>#N/A</c:v>
                </c:pt>
                <c:pt idx="234">
                  <c:v>#N/A</c:v>
                </c:pt>
                <c:pt idx="235">
                  <c:v>#N/A</c:v>
                </c:pt>
                <c:pt idx="237">
                  <c:v>#N/A</c:v>
                </c:pt>
                <c:pt idx="238">
                  <c:v>#N/A</c:v>
                </c:pt>
                <c:pt idx="240">
                  <c:v>#N/A</c:v>
                </c:pt>
                <c:pt idx="241">
                  <c:v>#N/A</c:v>
                </c:pt>
                <c:pt idx="243">
                  <c:v>#N/A</c:v>
                </c:pt>
                <c:pt idx="244">
                  <c:v>#N/A</c:v>
                </c:pt>
                <c:pt idx="246">
                  <c:v>#N/A</c:v>
                </c:pt>
                <c:pt idx="247">
                  <c:v>#N/A</c:v>
                </c:pt>
                <c:pt idx="249">
                  <c:v>#N/A</c:v>
                </c:pt>
                <c:pt idx="250">
                  <c:v>#N/A</c:v>
                </c:pt>
                <c:pt idx="252">
                  <c:v>#N/A</c:v>
                </c:pt>
                <c:pt idx="253">
                  <c:v>#N/A</c:v>
                </c:pt>
                <c:pt idx="255">
                  <c:v>#N/A</c:v>
                </c:pt>
                <c:pt idx="256">
                  <c:v>#N/A</c:v>
                </c:pt>
                <c:pt idx="258">
                  <c:v>#N/A</c:v>
                </c:pt>
                <c:pt idx="259">
                  <c:v>#N/A</c:v>
                </c:pt>
                <c:pt idx="261">
                  <c:v>#N/A</c:v>
                </c:pt>
                <c:pt idx="262">
                  <c:v>#N/A</c:v>
                </c:pt>
                <c:pt idx="264">
                  <c:v>#N/A</c:v>
                </c:pt>
                <c:pt idx="265">
                  <c:v>#N/A</c:v>
                </c:pt>
                <c:pt idx="267">
                  <c:v>#N/A</c:v>
                </c:pt>
                <c:pt idx="268">
                  <c:v>#N/A</c:v>
                </c:pt>
                <c:pt idx="270">
                  <c:v>#N/A</c:v>
                </c:pt>
                <c:pt idx="271">
                  <c:v>#N/A</c:v>
                </c:pt>
                <c:pt idx="273">
                  <c:v>#N/A</c:v>
                </c:pt>
                <c:pt idx="274">
                  <c:v>#N/A</c:v>
                </c:pt>
                <c:pt idx="276">
                  <c:v>#N/A</c:v>
                </c:pt>
                <c:pt idx="277">
                  <c:v>#N/A</c:v>
                </c:pt>
                <c:pt idx="279">
                  <c:v>#N/A</c:v>
                </c:pt>
                <c:pt idx="280">
                  <c:v>#N/A</c:v>
                </c:pt>
                <c:pt idx="282">
                  <c:v>#N/A</c:v>
                </c:pt>
                <c:pt idx="283">
                  <c:v>#N/A</c:v>
                </c:pt>
                <c:pt idx="285">
                  <c:v>#N/A</c:v>
                </c:pt>
                <c:pt idx="286">
                  <c:v>#N/A</c:v>
                </c:pt>
                <c:pt idx="288">
                  <c:v>#N/A</c:v>
                </c:pt>
                <c:pt idx="289">
                  <c:v>#N/A</c:v>
                </c:pt>
                <c:pt idx="291">
                  <c:v>#N/A</c:v>
                </c:pt>
                <c:pt idx="292">
                  <c:v>#N/A</c:v>
                </c:pt>
                <c:pt idx="294">
                  <c:v>#N/A</c:v>
                </c:pt>
                <c:pt idx="295">
                  <c:v>#N/A</c:v>
                </c:pt>
                <c:pt idx="297">
                  <c:v>#N/A</c:v>
                </c:pt>
                <c:pt idx="298">
                  <c:v>#N/A</c:v>
                </c:pt>
                <c:pt idx="300">
                  <c:v>#N/A</c:v>
                </c:pt>
                <c:pt idx="301">
                  <c:v>#N/A</c:v>
                </c:pt>
                <c:pt idx="303">
                  <c:v>#N/A</c:v>
                </c:pt>
                <c:pt idx="304">
                  <c:v>#N/A</c:v>
                </c:pt>
                <c:pt idx="306">
                  <c:v>#N/A</c:v>
                </c:pt>
                <c:pt idx="307">
                  <c:v>#N/A</c:v>
                </c:pt>
                <c:pt idx="309">
                  <c:v>#N/A</c:v>
                </c:pt>
                <c:pt idx="310">
                  <c:v>#N/A</c:v>
                </c:pt>
                <c:pt idx="312">
                  <c:v>#N/A</c:v>
                </c:pt>
                <c:pt idx="313">
                  <c:v>#N/A</c:v>
                </c:pt>
                <c:pt idx="315">
                  <c:v>#N/A</c:v>
                </c:pt>
                <c:pt idx="316">
                  <c:v>#N/A</c:v>
                </c:pt>
                <c:pt idx="318">
                  <c:v>#N/A</c:v>
                </c:pt>
                <c:pt idx="319">
                  <c:v>#N/A</c:v>
                </c:pt>
                <c:pt idx="321">
                  <c:v>#N/A</c:v>
                </c:pt>
                <c:pt idx="322">
                  <c:v>#N/A</c:v>
                </c:pt>
                <c:pt idx="324">
                  <c:v>#N/A</c:v>
                </c:pt>
                <c:pt idx="325">
                  <c:v>#N/A</c:v>
                </c:pt>
                <c:pt idx="327">
                  <c:v>#N/A</c:v>
                </c:pt>
                <c:pt idx="328">
                  <c:v>#N/A</c:v>
                </c:pt>
                <c:pt idx="330">
                  <c:v>#N/A</c:v>
                </c:pt>
                <c:pt idx="331">
                  <c:v>#N/A</c:v>
                </c:pt>
                <c:pt idx="333">
                  <c:v>#N/A</c:v>
                </c:pt>
                <c:pt idx="334">
                  <c:v>#N/A</c:v>
                </c:pt>
                <c:pt idx="336">
                  <c:v>#N/A</c:v>
                </c:pt>
                <c:pt idx="337">
                  <c:v>#N/A</c:v>
                </c:pt>
                <c:pt idx="339">
                  <c:v>#N/A</c:v>
                </c:pt>
                <c:pt idx="340">
                  <c:v>#N/A</c:v>
                </c:pt>
                <c:pt idx="342">
                  <c:v>#N/A</c:v>
                </c:pt>
                <c:pt idx="343">
                  <c:v>#N/A</c:v>
                </c:pt>
                <c:pt idx="345">
                  <c:v>#N/A</c:v>
                </c:pt>
                <c:pt idx="346">
                  <c:v>#N/A</c:v>
                </c:pt>
                <c:pt idx="348">
                  <c:v>#N/A</c:v>
                </c:pt>
                <c:pt idx="349">
                  <c:v>#N/A</c:v>
                </c:pt>
                <c:pt idx="351">
                  <c:v>#N/A</c:v>
                </c:pt>
                <c:pt idx="352">
                  <c:v>#N/A</c:v>
                </c:pt>
                <c:pt idx="354">
                  <c:v>#N/A</c:v>
                </c:pt>
                <c:pt idx="355">
                  <c:v>#N/A</c:v>
                </c:pt>
                <c:pt idx="357">
                  <c:v>#N/A</c:v>
                </c:pt>
                <c:pt idx="358">
                  <c:v>#N/A</c:v>
                </c:pt>
                <c:pt idx="360">
                  <c:v>#N/A</c:v>
                </c:pt>
                <c:pt idx="361">
                  <c:v>#N/A</c:v>
                </c:pt>
                <c:pt idx="363">
                  <c:v>#N/A</c:v>
                </c:pt>
                <c:pt idx="364">
                  <c:v>#N/A</c:v>
                </c:pt>
                <c:pt idx="366">
                  <c:v>#N/A</c:v>
                </c:pt>
                <c:pt idx="367">
                  <c:v>#N/A</c:v>
                </c:pt>
                <c:pt idx="369">
                  <c:v>#N/A</c:v>
                </c:pt>
                <c:pt idx="370">
                  <c:v>#N/A</c:v>
                </c:pt>
                <c:pt idx="372">
                  <c:v>#N/A</c:v>
                </c:pt>
                <c:pt idx="373">
                  <c:v>#N/A</c:v>
                </c:pt>
                <c:pt idx="375">
                  <c:v>#N/A</c:v>
                </c:pt>
                <c:pt idx="376">
                  <c:v>#N/A</c:v>
                </c:pt>
              </c:numCache>
            </c:numRef>
          </c:yVal>
          <c:smooth val="0"/>
        </c:ser>
        <c:ser>
          <c:idx val="14"/>
          <c:order val="6"/>
          <c:tx>
            <c:strRef>
              <c:f>'Post Sandy'!$R$123</c:f>
              <c:strCache>
                <c:ptCount val="1"/>
                <c:pt idx="0">
                  <c:v>Post Sandy Dune Area Fill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'Post Sandy'!$S$124:$S$500</c:f>
              <c:numCache>
                <c:formatCode>0.00</c:formatCode>
                <c:ptCount val="377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10.0</c:v>
                </c:pt>
                <c:pt idx="109">
                  <c:v>7.684621686332224</c:v>
                </c:pt>
                <c:pt idx="111">
                  <c:v>20.0</c:v>
                </c:pt>
                <c:pt idx="112">
                  <c:v>18.36785739223803</c:v>
                </c:pt>
                <c:pt idx="114">
                  <c:v>30.0</c:v>
                </c:pt>
                <c:pt idx="115">
                  <c:v>29.26789281043551</c:v>
                </c:pt>
                <c:pt idx="117">
                  <c:v>40.0</c:v>
                </c:pt>
                <c:pt idx="118">
                  <c:v>40.0</c:v>
                </c:pt>
                <c:pt idx="120">
                  <c:v>50.0</c:v>
                </c:pt>
                <c:pt idx="121">
                  <c:v>50.0</c:v>
                </c:pt>
                <c:pt idx="123">
                  <c:v>60.0</c:v>
                </c:pt>
                <c:pt idx="124">
                  <c:v>60.0</c:v>
                </c:pt>
                <c:pt idx="126">
                  <c:v>70.0</c:v>
                </c:pt>
                <c:pt idx="127">
                  <c:v>70.0</c:v>
                </c:pt>
                <c:pt idx="129">
                  <c:v>80.0</c:v>
                </c:pt>
                <c:pt idx="130">
                  <c:v>80.0</c:v>
                </c:pt>
                <c:pt idx="132">
                  <c:v>90.0</c:v>
                </c:pt>
                <c:pt idx="133">
                  <c:v>90.0</c:v>
                </c:pt>
                <c:pt idx="135">
                  <c:v>100.0</c:v>
                </c:pt>
                <c:pt idx="136">
                  <c:v>100.0</c:v>
                </c:pt>
                <c:pt idx="138">
                  <c:v>110.0</c:v>
                </c:pt>
                <c:pt idx="139">
                  <c:v>110.0</c:v>
                </c:pt>
                <c:pt idx="141">
                  <c:v>120.0</c:v>
                </c:pt>
                <c:pt idx="142">
                  <c:v>120.0</c:v>
                </c:pt>
                <c:pt idx="144">
                  <c:v>130.0</c:v>
                </c:pt>
                <c:pt idx="145">
                  <c:v>130.0</c:v>
                </c:pt>
                <c:pt idx="147">
                  <c:v>140.0</c:v>
                </c:pt>
                <c:pt idx="148">
                  <c:v>140.0</c:v>
                </c:pt>
                <c:pt idx="150">
                  <c:v>150.0</c:v>
                </c:pt>
                <c:pt idx="151">
                  <c:v>150.0</c:v>
                </c:pt>
                <c:pt idx="153">
                  <c:v>160.0</c:v>
                </c:pt>
                <c:pt idx="154">
                  <c:v>160.0</c:v>
                </c:pt>
                <c:pt idx="156">
                  <c:v>170.0</c:v>
                </c:pt>
                <c:pt idx="157">
                  <c:v>170.0</c:v>
                </c:pt>
                <c:pt idx="159">
                  <c:v>180.0</c:v>
                </c:pt>
                <c:pt idx="160">
                  <c:v>180.0</c:v>
                </c:pt>
                <c:pt idx="162">
                  <c:v>190.0</c:v>
                </c:pt>
                <c:pt idx="163">
                  <c:v>190.0</c:v>
                </c:pt>
                <c:pt idx="165">
                  <c:v>200.0</c:v>
                </c:pt>
                <c:pt idx="166">
                  <c:v>200.0</c:v>
                </c:pt>
                <c:pt idx="168">
                  <c:v>210.0</c:v>
                </c:pt>
                <c:pt idx="169">
                  <c:v>210.0</c:v>
                </c:pt>
                <c:pt idx="171">
                  <c:v>220.0</c:v>
                </c:pt>
                <c:pt idx="172">
                  <c:v>220.0</c:v>
                </c:pt>
                <c:pt idx="174">
                  <c:v>230.0</c:v>
                </c:pt>
                <c:pt idx="175">
                  <c:v>230.0</c:v>
                </c:pt>
                <c:pt idx="177">
                  <c:v>240.0</c:v>
                </c:pt>
                <c:pt idx="178">
                  <c:v>240.0</c:v>
                </c:pt>
                <c:pt idx="180">
                  <c:v>250.0</c:v>
                </c:pt>
                <c:pt idx="181">
                  <c:v>250.0</c:v>
                </c:pt>
                <c:pt idx="183">
                  <c:v>260.0</c:v>
                </c:pt>
                <c:pt idx="184">
                  <c:v>260.0</c:v>
                </c:pt>
                <c:pt idx="186">
                  <c:v>270.0</c:v>
                </c:pt>
                <c:pt idx="187">
                  <c:v>270.0</c:v>
                </c:pt>
                <c:pt idx="189">
                  <c:v>280.0</c:v>
                </c:pt>
                <c:pt idx="190">
                  <c:v>280.0</c:v>
                </c:pt>
                <c:pt idx="192">
                  <c:v>290.0</c:v>
                </c:pt>
                <c:pt idx="193">
                  <c:v>290.0</c:v>
                </c:pt>
                <c:pt idx="195">
                  <c:v>300.0</c:v>
                </c:pt>
                <c:pt idx="196">
                  <c:v>300.0</c:v>
                </c:pt>
                <c:pt idx="198">
                  <c:v>310.0</c:v>
                </c:pt>
                <c:pt idx="199">
                  <c:v>310.0</c:v>
                </c:pt>
                <c:pt idx="201">
                  <c:v>320.0</c:v>
                </c:pt>
                <c:pt idx="202">
                  <c:v>320.0</c:v>
                </c:pt>
                <c:pt idx="204">
                  <c:v>330.0</c:v>
                </c:pt>
                <c:pt idx="205">
                  <c:v>330.0</c:v>
                </c:pt>
                <c:pt idx="207">
                  <c:v>340.0</c:v>
                </c:pt>
                <c:pt idx="208">
                  <c:v>340.0</c:v>
                </c:pt>
                <c:pt idx="210">
                  <c:v>350.0</c:v>
                </c:pt>
                <c:pt idx="211">
                  <c:v>350.0</c:v>
                </c:pt>
                <c:pt idx="213">
                  <c:v>360.0</c:v>
                </c:pt>
                <c:pt idx="214">
                  <c:v>360.0</c:v>
                </c:pt>
                <c:pt idx="216">
                  <c:v>370.0</c:v>
                </c:pt>
                <c:pt idx="217">
                  <c:v>370.0</c:v>
                </c:pt>
                <c:pt idx="219">
                  <c:v>380.0</c:v>
                </c:pt>
                <c:pt idx="220">
                  <c:v>380.0</c:v>
                </c:pt>
                <c:pt idx="222">
                  <c:v>390.0</c:v>
                </c:pt>
                <c:pt idx="223">
                  <c:v>390.0</c:v>
                </c:pt>
                <c:pt idx="225">
                  <c:v>400.0</c:v>
                </c:pt>
                <c:pt idx="226">
                  <c:v>400.0</c:v>
                </c:pt>
                <c:pt idx="228">
                  <c:v>410.0</c:v>
                </c:pt>
                <c:pt idx="229">
                  <c:v>410.0</c:v>
                </c:pt>
                <c:pt idx="231">
                  <c:v>420.0</c:v>
                </c:pt>
                <c:pt idx="232">
                  <c:v>420.0</c:v>
                </c:pt>
                <c:pt idx="234">
                  <c:v>430.0</c:v>
                </c:pt>
                <c:pt idx="235">
                  <c:v>430.0</c:v>
                </c:pt>
                <c:pt idx="237">
                  <c:v>440.0</c:v>
                </c:pt>
                <c:pt idx="238">
                  <c:v>440.0</c:v>
                </c:pt>
                <c:pt idx="240">
                  <c:v>450.0</c:v>
                </c:pt>
                <c:pt idx="241">
                  <c:v>450.0</c:v>
                </c:pt>
                <c:pt idx="243">
                  <c:v>460.0</c:v>
                </c:pt>
                <c:pt idx="244">
                  <c:v>460.0</c:v>
                </c:pt>
                <c:pt idx="246">
                  <c:v>470.0</c:v>
                </c:pt>
                <c:pt idx="247">
                  <c:v>470.0</c:v>
                </c:pt>
                <c:pt idx="249">
                  <c:v>480.0</c:v>
                </c:pt>
                <c:pt idx="250">
                  <c:v>480.0</c:v>
                </c:pt>
                <c:pt idx="252">
                  <c:v>490.0</c:v>
                </c:pt>
                <c:pt idx="253">
                  <c:v>490.0</c:v>
                </c:pt>
                <c:pt idx="255">
                  <c:v>500.0</c:v>
                </c:pt>
                <c:pt idx="256">
                  <c:v>500.0</c:v>
                </c:pt>
                <c:pt idx="258">
                  <c:v>510.0</c:v>
                </c:pt>
                <c:pt idx="259">
                  <c:v>510.0</c:v>
                </c:pt>
                <c:pt idx="261">
                  <c:v>520.0</c:v>
                </c:pt>
                <c:pt idx="262">
                  <c:v>520.0</c:v>
                </c:pt>
                <c:pt idx="264">
                  <c:v>530.0</c:v>
                </c:pt>
                <c:pt idx="265">
                  <c:v>530.0</c:v>
                </c:pt>
                <c:pt idx="267">
                  <c:v>540.0</c:v>
                </c:pt>
                <c:pt idx="268">
                  <c:v>540.0</c:v>
                </c:pt>
                <c:pt idx="270">
                  <c:v>550.0</c:v>
                </c:pt>
                <c:pt idx="271">
                  <c:v>550.0</c:v>
                </c:pt>
                <c:pt idx="273">
                  <c:v>560.0</c:v>
                </c:pt>
                <c:pt idx="274">
                  <c:v>560.0</c:v>
                </c:pt>
                <c:pt idx="276">
                  <c:v>570.0</c:v>
                </c:pt>
                <c:pt idx="277">
                  <c:v>570.0</c:v>
                </c:pt>
                <c:pt idx="279">
                  <c:v>580.0</c:v>
                </c:pt>
                <c:pt idx="280">
                  <c:v>580.0</c:v>
                </c:pt>
                <c:pt idx="282">
                  <c:v>590.0</c:v>
                </c:pt>
                <c:pt idx="283">
                  <c:v>590.0</c:v>
                </c:pt>
                <c:pt idx="285">
                  <c:v>600.0</c:v>
                </c:pt>
                <c:pt idx="286">
                  <c:v>600.0</c:v>
                </c:pt>
                <c:pt idx="288">
                  <c:v>610.0</c:v>
                </c:pt>
                <c:pt idx="289">
                  <c:v>610.0</c:v>
                </c:pt>
                <c:pt idx="291">
                  <c:v>620.0</c:v>
                </c:pt>
                <c:pt idx="292">
                  <c:v>620.0</c:v>
                </c:pt>
                <c:pt idx="294">
                  <c:v>630.0</c:v>
                </c:pt>
                <c:pt idx="295">
                  <c:v>630.0</c:v>
                </c:pt>
                <c:pt idx="297">
                  <c:v>640.0</c:v>
                </c:pt>
                <c:pt idx="298">
                  <c:v>640.0</c:v>
                </c:pt>
                <c:pt idx="300">
                  <c:v>650.0</c:v>
                </c:pt>
                <c:pt idx="301">
                  <c:v>650.0</c:v>
                </c:pt>
                <c:pt idx="303">
                  <c:v>660.0</c:v>
                </c:pt>
                <c:pt idx="304">
                  <c:v>660.0</c:v>
                </c:pt>
                <c:pt idx="306">
                  <c:v>670.0</c:v>
                </c:pt>
                <c:pt idx="307">
                  <c:v>670.0</c:v>
                </c:pt>
                <c:pt idx="309">
                  <c:v>680.0</c:v>
                </c:pt>
                <c:pt idx="310">
                  <c:v>680.0</c:v>
                </c:pt>
                <c:pt idx="312">
                  <c:v>690.0</c:v>
                </c:pt>
                <c:pt idx="313">
                  <c:v>690.0</c:v>
                </c:pt>
                <c:pt idx="315">
                  <c:v>700.0</c:v>
                </c:pt>
                <c:pt idx="316">
                  <c:v>700.0</c:v>
                </c:pt>
                <c:pt idx="318">
                  <c:v>710.0</c:v>
                </c:pt>
                <c:pt idx="319">
                  <c:v>710.0</c:v>
                </c:pt>
                <c:pt idx="321">
                  <c:v>720.0</c:v>
                </c:pt>
                <c:pt idx="322">
                  <c:v>720.0</c:v>
                </c:pt>
                <c:pt idx="324">
                  <c:v>730.0</c:v>
                </c:pt>
                <c:pt idx="325">
                  <c:v>730.0</c:v>
                </c:pt>
                <c:pt idx="327">
                  <c:v>740.0</c:v>
                </c:pt>
                <c:pt idx="328">
                  <c:v>740.0</c:v>
                </c:pt>
                <c:pt idx="330">
                  <c:v>750.0</c:v>
                </c:pt>
                <c:pt idx="331">
                  <c:v>750.0</c:v>
                </c:pt>
                <c:pt idx="333">
                  <c:v>760.0</c:v>
                </c:pt>
                <c:pt idx="334">
                  <c:v>760.0</c:v>
                </c:pt>
                <c:pt idx="336">
                  <c:v>770.0</c:v>
                </c:pt>
                <c:pt idx="337">
                  <c:v>770.0</c:v>
                </c:pt>
                <c:pt idx="339">
                  <c:v>780.0</c:v>
                </c:pt>
                <c:pt idx="340">
                  <c:v>780.0</c:v>
                </c:pt>
                <c:pt idx="342">
                  <c:v>790.0</c:v>
                </c:pt>
                <c:pt idx="343">
                  <c:v>790.0</c:v>
                </c:pt>
                <c:pt idx="345">
                  <c:v>800.0</c:v>
                </c:pt>
                <c:pt idx="346">
                  <c:v>800.0</c:v>
                </c:pt>
                <c:pt idx="348">
                  <c:v>810.0</c:v>
                </c:pt>
                <c:pt idx="349">
                  <c:v>810.0</c:v>
                </c:pt>
                <c:pt idx="351">
                  <c:v>820.0</c:v>
                </c:pt>
                <c:pt idx="352">
                  <c:v>820.0</c:v>
                </c:pt>
                <c:pt idx="354">
                  <c:v>830.0</c:v>
                </c:pt>
                <c:pt idx="355">
                  <c:v>830.0</c:v>
                </c:pt>
                <c:pt idx="357">
                  <c:v>840.0</c:v>
                </c:pt>
                <c:pt idx="358">
                  <c:v>840.0</c:v>
                </c:pt>
                <c:pt idx="360">
                  <c:v>850.0</c:v>
                </c:pt>
                <c:pt idx="361">
                  <c:v>850.0</c:v>
                </c:pt>
                <c:pt idx="363">
                  <c:v>860.0</c:v>
                </c:pt>
                <c:pt idx="364">
                  <c:v>860.0</c:v>
                </c:pt>
                <c:pt idx="366">
                  <c:v>870.0</c:v>
                </c:pt>
                <c:pt idx="367">
                  <c:v>870.0</c:v>
                </c:pt>
                <c:pt idx="369">
                  <c:v>880.0</c:v>
                </c:pt>
                <c:pt idx="370">
                  <c:v>880.0</c:v>
                </c:pt>
                <c:pt idx="372">
                  <c:v>890.0</c:v>
                </c:pt>
                <c:pt idx="373">
                  <c:v>890.0</c:v>
                </c:pt>
                <c:pt idx="375">
                  <c:v>900.0</c:v>
                </c:pt>
                <c:pt idx="376">
                  <c:v>900.0</c:v>
                </c:pt>
              </c:numCache>
            </c:numRef>
          </c:xVal>
          <c:yVal>
            <c:numRef>
              <c:f>'Post Sandy'!$T$124:$T$136</c:f>
              <c:numCache>
                <c:formatCode>0.00</c:formatCode>
                <c:ptCount val="13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</c:numCache>
            </c:numRef>
          </c:yVal>
          <c:smooth val="0"/>
        </c:ser>
        <c:ser>
          <c:idx val="12"/>
          <c:order val="7"/>
          <c:tx>
            <c:strRef>
              <c:f>'Spring 2013'!$R$123</c:f>
              <c:strCache>
                <c:ptCount val="1"/>
                <c:pt idx="0">
                  <c:v>Spring 2013 Dune Area Fill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'Spring 2013'!$S$124:$S$500</c:f>
              <c:numCache>
                <c:formatCode>0.00</c:formatCode>
                <c:ptCount val="377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6.0</c:v>
                </c:pt>
                <c:pt idx="109">
                  <c:v>3.58877260838314</c:v>
                </c:pt>
                <c:pt idx="111">
                  <c:v>12.0</c:v>
                </c:pt>
                <c:pt idx="112">
                  <c:v>9.710388070365868</c:v>
                </c:pt>
                <c:pt idx="114">
                  <c:v>18.0</c:v>
                </c:pt>
                <c:pt idx="115">
                  <c:v>16.14560833117422</c:v>
                </c:pt>
                <c:pt idx="117">
                  <c:v>24.0</c:v>
                </c:pt>
                <c:pt idx="118">
                  <c:v>21.95963712556873</c:v>
                </c:pt>
                <c:pt idx="120">
                  <c:v>30.0</c:v>
                </c:pt>
                <c:pt idx="121">
                  <c:v>27.69062024821006</c:v>
                </c:pt>
                <c:pt idx="123">
                  <c:v>36.0</c:v>
                </c:pt>
                <c:pt idx="124">
                  <c:v>35.41965834778584</c:v>
                </c:pt>
                <c:pt idx="126">
                  <c:v>42.0</c:v>
                </c:pt>
                <c:pt idx="127">
                  <c:v>42.0</c:v>
                </c:pt>
                <c:pt idx="129">
                  <c:v>48.0</c:v>
                </c:pt>
                <c:pt idx="130">
                  <c:v>48.0</c:v>
                </c:pt>
                <c:pt idx="132">
                  <c:v>54.0</c:v>
                </c:pt>
                <c:pt idx="133">
                  <c:v>54.0</c:v>
                </c:pt>
                <c:pt idx="135">
                  <c:v>60.0</c:v>
                </c:pt>
                <c:pt idx="136">
                  <c:v>60.0</c:v>
                </c:pt>
                <c:pt idx="138">
                  <c:v>66.0</c:v>
                </c:pt>
                <c:pt idx="139">
                  <c:v>66.0</c:v>
                </c:pt>
                <c:pt idx="141">
                  <c:v>72.0</c:v>
                </c:pt>
                <c:pt idx="142">
                  <c:v>72.0</c:v>
                </c:pt>
                <c:pt idx="144">
                  <c:v>78.0</c:v>
                </c:pt>
                <c:pt idx="145">
                  <c:v>78.0</c:v>
                </c:pt>
                <c:pt idx="147">
                  <c:v>84.0</c:v>
                </c:pt>
                <c:pt idx="148">
                  <c:v>84.0</c:v>
                </c:pt>
                <c:pt idx="150">
                  <c:v>90.0</c:v>
                </c:pt>
                <c:pt idx="151">
                  <c:v>90.0</c:v>
                </c:pt>
                <c:pt idx="153">
                  <c:v>96.0</c:v>
                </c:pt>
                <c:pt idx="154">
                  <c:v>96.0</c:v>
                </c:pt>
                <c:pt idx="156">
                  <c:v>102.0</c:v>
                </c:pt>
                <c:pt idx="157">
                  <c:v>102.0</c:v>
                </c:pt>
                <c:pt idx="159">
                  <c:v>108.0</c:v>
                </c:pt>
                <c:pt idx="160">
                  <c:v>108.0</c:v>
                </c:pt>
                <c:pt idx="162">
                  <c:v>114.0</c:v>
                </c:pt>
                <c:pt idx="163">
                  <c:v>114.0</c:v>
                </c:pt>
                <c:pt idx="165">
                  <c:v>120.0</c:v>
                </c:pt>
                <c:pt idx="166">
                  <c:v>120.0</c:v>
                </c:pt>
                <c:pt idx="168">
                  <c:v>126.0</c:v>
                </c:pt>
                <c:pt idx="169">
                  <c:v>126.0</c:v>
                </c:pt>
                <c:pt idx="171">
                  <c:v>132.0</c:v>
                </c:pt>
                <c:pt idx="172">
                  <c:v>132.0</c:v>
                </c:pt>
                <c:pt idx="174">
                  <c:v>138.0</c:v>
                </c:pt>
                <c:pt idx="175">
                  <c:v>138.0</c:v>
                </c:pt>
                <c:pt idx="177">
                  <c:v>144.0</c:v>
                </c:pt>
                <c:pt idx="178">
                  <c:v>144.0</c:v>
                </c:pt>
                <c:pt idx="180">
                  <c:v>150.0</c:v>
                </c:pt>
                <c:pt idx="181">
                  <c:v>150.0</c:v>
                </c:pt>
                <c:pt idx="183">
                  <c:v>156.0</c:v>
                </c:pt>
                <c:pt idx="184">
                  <c:v>156.0</c:v>
                </c:pt>
                <c:pt idx="186">
                  <c:v>162.0</c:v>
                </c:pt>
                <c:pt idx="187">
                  <c:v>162.0</c:v>
                </c:pt>
                <c:pt idx="189">
                  <c:v>168.0</c:v>
                </c:pt>
                <c:pt idx="190">
                  <c:v>168.0</c:v>
                </c:pt>
                <c:pt idx="192">
                  <c:v>174.0</c:v>
                </c:pt>
                <c:pt idx="193">
                  <c:v>174.0</c:v>
                </c:pt>
                <c:pt idx="195">
                  <c:v>180.0</c:v>
                </c:pt>
                <c:pt idx="196">
                  <c:v>180.0</c:v>
                </c:pt>
                <c:pt idx="198">
                  <c:v>186.0</c:v>
                </c:pt>
                <c:pt idx="199">
                  <c:v>186.0</c:v>
                </c:pt>
                <c:pt idx="201">
                  <c:v>192.0</c:v>
                </c:pt>
                <c:pt idx="202">
                  <c:v>192.0</c:v>
                </c:pt>
                <c:pt idx="204">
                  <c:v>198.0</c:v>
                </c:pt>
                <c:pt idx="205">
                  <c:v>198.0</c:v>
                </c:pt>
                <c:pt idx="207">
                  <c:v>204.0</c:v>
                </c:pt>
                <c:pt idx="208">
                  <c:v>204.0</c:v>
                </c:pt>
                <c:pt idx="210">
                  <c:v>210.0</c:v>
                </c:pt>
                <c:pt idx="211">
                  <c:v>210.0</c:v>
                </c:pt>
                <c:pt idx="213">
                  <c:v>216.0</c:v>
                </c:pt>
                <c:pt idx="214">
                  <c:v>216.0</c:v>
                </c:pt>
                <c:pt idx="216">
                  <c:v>222.0</c:v>
                </c:pt>
                <c:pt idx="217">
                  <c:v>222.0</c:v>
                </c:pt>
                <c:pt idx="219">
                  <c:v>228.0</c:v>
                </c:pt>
                <c:pt idx="220">
                  <c:v>228.0</c:v>
                </c:pt>
                <c:pt idx="222">
                  <c:v>234.0</c:v>
                </c:pt>
                <c:pt idx="223">
                  <c:v>234.0</c:v>
                </c:pt>
                <c:pt idx="225">
                  <c:v>240.0</c:v>
                </c:pt>
                <c:pt idx="226">
                  <c:v>240.0</c:v>
                </c:pt>
                <c:pt idx="228">
                  <c:v>246.0</c:v>
                </c:pt>
                <c:pt idx="229">
                  <c:v>246.0</c:v>
                </c:pt>
                <c:pt idx="231">
                  <c:v>252.0</c:v>
                </c:pt>
                <c:pt idx="232">
                  <c:v>252.0</c:v>
                </c:pt>
                <c:pt idx="234">
                  <c:v>258.0</c:v>
                </c:pt>
                <c:pt idx="235">
                  <c:v>258.0</c:v>
                </c:pt>
                <c:pt idx="237">
                  <c:v>264.0</c:v>
                </c:pt>
                <c:pt idx="238">
                  <c:v>264.0</c:v>
                </c:pt>
                <c:pt idx="240">
                  <c:v>270.0</c:v>
                </c:pt>
                <c:pt idx="241">
                  <c:v>270.0</c:v>
                </c:pt>
                <c:pt idx="243">
                  <c:v>276.0</c:v>
                </c:pt>
                <c:pt idx="244">
                  <c:v>276.0</c:v>
                </c:pt>
                <c:pt idx="246">
                  <c:v>282.0</c:v>
                </c:pt>
                <c:pt idx="247">
                  <c:v>282.0</c:v>
                </c:pt>
                <c:pt idx="249">
                  <c:v>288.0</c:v>
                </c:pt>
                <c:pt idx="250">
                  <c:v>288.0</c:v>
                </c:pt>
                <c:pt idx="252">
                  <c:v>294.0</c:v>
                </c:pt>
                <c:pt idx="253">
                  <c:v>294.0</c:v>
                </c:pt>
                <c:pt idx="255">
                  <c:v>300.0</c:v>
                </c:pt>
                <c:pt idx="256">
                  <c:v>300.0</c:v>
                </c:pt>
                <c:pt idx="258">
                  <c:v>306.0</c:v>
                </c:pt>
                <c:pt idx="259">
                  <c:v>306.0</c:v>
                </c:pt>
                <c:pt idx="261">
                  <c:v>312.0</c:v>
                </c:pt>
                <c:pt idx="262">
                  <c:v>312.0</c:v>
                </c:pt>
                <c:pt idx="264">
                  <c:v>318.0</c:v>
                </c:pt>
                <c:pt idx="265">
                  <c:v>318.0</c:v>
                </c:pt>
                <c:pt idx="267">
                  <c:v>324.0</c:v>
                </c:pt>
                <c:pt idx="268">
                  <c:v>324.0</c:v>
                </c:pt>
                <c:pt idx="270">
                  <c:v>330.0</c:v>
                </c:pt>
                <c:pt idx="271">
                  <c:v>330.0</c:v>
                </c:pt>
                <c:pt idx="273">
                  <c:v>336.0</c:v>
                </c:pt>
                <c:pt idx="274">
                  <c:v>336.0</c:v>
                </c:pt>
                <c:pt idx="276">
                  <c:v>342.0</c:v>
                </c:pt>
                <c:pt idx="277">
                  <c:v>342.0</c:v>
                </c:pt>
                <c:pt idx="279">
                  <c:v>348.0</c:v>
                </c:pt>
                <c:pt idx="280">
                  <c:v>348.0</c:v>
                </c:pt>
                <c:pt idx="282">
                  <c:v>354.0</c:v>
                </c:pt>
                <c:pt idx="283">
                  <c:v>354.0</c:v>
                </c:pt>
                <c:pt idx="285">
                  <c:v>360.0</c:v>
                </c:pt>
                <c:pt idx="286">
                  <c:v>360.0</c:v>
                </c:pt>
                <c:pt idx="288">
                  <c:v>366.0</c:v>
                </c:pt>
                <c:pt idx="289">
                  <c:v>366.0</c:v>
                </c:pt>
                <c:pt idx="291">
                  <c:v>372.0</c:v>
                </c:pt>
                <c:pt idx="292">
                  <c:v>372.0</c:v>
                </c:pt>
                <c:pt idx="294">
                  <c:v>378.0</c:v>
                </c:pt>
                <c:pt idx="295">
                  <c:v>378.0</c:v>
                </c:pt>
                <c:pt idx="297">
                  <c:v>384.0</c:v>
                </c:pt>
                <c:pt idx="298">
                  <c:v>384.0</c:v>
                </c:pt>
                <c:pt idx="300">
                  <c:v>390.0</c:v>
                </c:pt>
                <c:pt idx="301">
                  <c:v>390.0</c:v>
                </c:pt>
                <c:pt idx="303">
                  <c:v>396.0</c:v>
                </c:pt>
                <c:pt idx="304">
                  <c:v>396.0</c:v>
                </c:pt>
                <c:pt idx="306">
                  <c:v>402.0</c:v>
                </c:pt>
                <c:pt idx="307">
                  <c:v>402.0</c:v>
                </c:pt>
                <c:pt idx="309">
                  <c:v>408.0</c:v>
                </c:pt>
                <c:pt idx="310">
                  <c:v>408.0</c:v>
                </c:pt>
                <c:pt idx="312">
                  <c:v>414.0</c:v>
                </c:pt>
                <c:pt idx="313">
                  <c:v>414.0</c:v>
                </c:pt>
                <c:pt idx="315">
                  <c:v>420.0</c:v>
                </c:pt>
                <c:pt idx="316">
                  <c:v>420.0</c:v>
                </c:pt>
                <c:pt idx="318">
                  <c:v>426.0</c:v>
                </c:pt>
                <c:pt idx="319">
                  <c:v>426.0</c:v>
                </c:pt>
                <c:pt idx="321">
                  <c:v>432.0</c:v>
                </c:pt>
                <c:pt idx="322">
                  <c:v>432.0</c:v>
                </c:pt>
                <c:pt idx="324">
                  <c:v>438.0</c:v>
                </c:pt>
                <c:pt idx="325">
                  <c:v>438.0</c:v>
                </c:pt>
                <c:pt idx="327">
                  <c:v>444.0</c:v>
                </c:pt>
                <c:pt idx="328">
                  <c:v>444.0</c:v>
                </c:pt>
                <c:pt idx="330">
                  <c:v>450.0</c:v>
                </c:pt>
                <c:pt idx="331">
                  <c:v>450.0</c:v>
                </c:pt>
                <c:pt idx="333">
                  <c:v>456.0</c:v>
                </c:pt>
                <c:pt idx="334">
                  <c:v>456.0</c:v>
                </c:pt>
                <c:pt idx="336">
                  <c:v>462.0</c:v>
                </c:pt>
                <c:pt idx="337">
                  <c:v>462.0</c:v>
                </c:pt>
                <c:pt idx="339">
                  <c:v>468.0</c:v>
                </c:pt>
                <c:pt idx="340">
                  <c:v>468.0</c:v>
                </c:pt>
                <c:pt idx="342">
                  <c:v>474.0</c:v>
                </c:pt>
                <c:pt idx="343">
                  <c:v>474.0</c:v>
                </c:pt>
                <c:pt idx="345">
                  <c:v>480.0</c:v>
                </c:pt>
                <c:pt idx="346">
                  <c:v>480.0</c:v>
                </c:pt>
                <c:pt idx="348">
                  <c:v>486.0</c:v>
                </c:pt>
                <c:pt idx="349">
                  <c:v>486.0</c:v>
                </c:pt>
                <c:pt idx="351">
                  <c:v>492.0</c:v>
                </c:pt>
                <c:pt idx="352">
                  <c:v>492.0</c:v>
                </c:pt>
                <c:pt idx="354">
                  <c:v>498.0</c:v>
                </c:pt>
                <c:pt idx="355">
                  <c:v>498.0</c:v>
                </c:pt>
                <c:pt idx="357">
                  <c:v>504.0</c:v>
                </c:pt>
                <c:pt idx="358">
                  <c:v>504.0</c:v>
                </c:pt>
                <c:pt idx="360">
                  <c:v>510.0</c:v>
                </c:pt>
                <c:pt idx="361">
                  <c:v>510.0</c:v>
                </c:pt>
                <c:pt idx="363">
                  <c:v>516.0</c:v>
                </c:pt>
                <c:pt idx="364">
                  <c:v>516.0</c:v>
                </c:pt>
                <c:pt idx="366">
                  <c:v>522.0</c:v>
                </c:pt>
                <c:pt idx="367">
                  <c:v>522.0</c:v>
                </c:pt>
                <c:pt idx="369">
                  <c:v>528.0</c:v>
                </c:pt>
                <c:pt idx="370">
                  <c:v>528.0</c:v>
                </c:pt>
                <c:pt idx="372">
                  <c:v>534.0</c:v>
                </c:pt>
                <c:pt idx="373">
                  <c:v>534.0</c:v>
                </c:pt>
                <c:pt idx="375">
                  <c:v>540.0</c:v>
                </c:pt>
                <c:pt idx="376">
                  <c:v>540.0</c:v>
                </c:pt>
              </c:numCache>
            </c:numRef>
          </c:xVal>
          <c:yVal>
            <c:numRef>
              <c:f>'Spring 2013'!$T$124:$T$2429</c:f>
              <c:numCache>
                <c:formatCode>0.00</c:formatCode>
                <c:ptCount val="2306"/>
                <c:pt idx="0">
                  <c:v>#N/A</c:v>
                </c:pt>
                <c:pt idx="1">
                  <c:v>#N/A</c:v>
                </c:pt>
                <c:pt idx="3">
                  <c:v>#N/A</c:v>
                </c:pt>
                <c:pt idx="4">
                  <c:v>#N/A</c:v>
                </c:pt>
                <c:pt idx="6">
                  <c:v>#N/A</c:v>
                </c:pt>
                <c:pt idx="7">
                  <c:v>#N/A</c:v>
                </c:pt>
                <c:pt idx="9">
                  <c:v>#N/A</c:v>
                </c:pt>
                <c:pt idx="10">
                  <c:v>#N/A</c:v>
                </c:pt>
                <c:pt idx="12">
                  <c:v>#N/A</c:v>
                </c:pt>
                <c:pt idx="13">
                  <c:v>#N/A</c:v>
                </c:pt>
                <c:pt idx="15">
                  <c:v>#N/A</c:v>
                </c:pt>
                <c:pt idx="16">
                  <c:v>#N/A</c:v>
                </c:pt>
                <c:pt idx="18">
                  <c:v>#N/A</c:v>
                </c:pt>
                <c:pt idx="19">
                  <c:v>#N/A</c:v>
                </c:pt>
                <c:pt idx="21">
                  <c:v>#N/A</c:v>
                </c:pt>
                <c:pt idx="22">
                  <c:v>#N/A</c:v>
                </c:pt>
                <c:pt idx="24">
                  <c:v>#N/A</c:v>
                </c:pt>
                <c:pt idx="25">
                  <c:v>#N/A</c:v>
                </c:pt>
                <c:pt idx="27">
                  <c:v>#N/A</c:v>
                </c:pt>
                <c:pt idx="28">
                  <c:v>#N/A</c:v>
                </c:pt>
                <c:pt idx="30">
                  <c:v>#N/A</c:v>
                </c:pt>
                <c:pt idx="31">
                  <c:v>#N/A</c:v>
                </c:pt>
                <c:pt idx="33">
                  <c:v>#N/A</c:v>
                </c:pt>
                <c:pt idx="34">
                  <c:v>#N/A</c:v>
                </c:pt>
                <c:pt idx="36">
                  <c:v>#N/A</c:v>
                </c:pt>
                <c:pt idx="37">
                  <c:v>#N/A</c:v>
                </c:pt>
                <c:pt idx="39">
                  <c:v>#N/A</c:v>
                </c:pt>
                <c:pt idx="40">
                  <c:v>#N/A</c:v>
                </c:pt>
                <c:pt idx="42">
                  <c:v>#N/A</c:v>
                </c:pt>
                <c:pt idx="43">
                  <c:v>#N/A</c:v>
                </c:pt>
                <c:pt idx="45">
                  <c:v>#N/A</c:v>
                </c:pt>
                <c:pt idx="46">
                  <c:v>#N/A</c:v>
                </c:pt>
                <c:pt idx="48">
                  <c:v>#N/A</c:v>
                </c:pt>
                <c:pt idx="49">
                  <c:v>#N/A</c:v>
                </c:pt>
                <c:pt idx="51">
                  <c:v>#N/A</c:v>
                </c:pt>
                <c:pt idx="52">
                  <c:v>#N/A</c:v>
                </c:pt>
                <c:pt idx="54">
                  <c:v>#N/A</c:v>
                </c:pt>
                <c:pt idx="55">
                  <c:v>#N/A</c:v>
                </c:pt>
                <c:pt idx="57">
                  <c:v>#N/A</c:v>
                </c:pt>
                <c:pt idx="58">
                  <c:v>#N/A</c:v>
                </c:pt>
                <c:pt idx="60">
                  <c:v>#N/A</c:v>
                </c:pt>
                <c:pt idx="61">
                  <c:v>#N/A</c:v>
                </c:pt>
                <c:pt idx="63">
                  <c:v>#N/A</c:v>
                </c:pt>
                <c:pt idx="64">
                  <c:v>#N/A</c:v>
                </c:pt>
                <c:pt idx="66">
                  <c:v>#N/A</c:v>
                </c:pt>
                <c:pt idx="67">
                  <c:v>#N/A</c:v>
                </c:pt>
                <c:pt idx="69">
                  <c:v>#N/A</c:v>
                </c:pt>
                <c:pt idx="70">
                  <c:v>#N/A</c:v>
                </c:pt>
                <c:pt idx="72">
                  <c:v>#N/A</c:v>
                </c:pt>
                <c:pt idx="73">
                  <c:v>#N/A</c:v>
                </c:pt>
                <c:pt idx="75">
                  <c:v>#N/A</c:v>
                </c:pt>
                <c:pt idx="76">
                  <c:v>#N/A</c:v>
                </c:pt>
                <c:pt idx="78">
                  <c:v>#N/A</c:v>
                </c:pt>
                <c:pt idx="79">
                  <c:v>#N/A</c:v>
                </c:pt>
                <c:pt idx="81">
                  <c:v>#N/A</c:v>
                </c:pt>
                <c:pt idx="82">
                  <c:v>#N/A</c:v>
                </c:pt>
                <c:pt idx="84">
                  <c:v>#N/A</c:v>
                </c:pt>
                <c:pt idx="85">
                  <c:v>#N/A</c:v>
                </c:pt>
                <c:pt idx="87">
                  <c:v>#N/A</c:v>
                </c:pt>
                <c:pt idx="88">
                  <c:v>#N/A</c:v>
                </c:pt>
                <c:pt idx="90">
                  <c:v>#N/A</c:v>
                </c:pt>
                <c:pt idx="91">
                  <c:v>#N/A</c:v>
                </c:pt>
                <c:pt idx="93">
                  <c:v>#N/A</c:v>
                </c:pt>
                <c:pt idx="94">
                  <c:v>#N/A</c:v>
                </c:pt>
                <c:pt idx="96">
                  <c:v>#N/A</c:v>
                </c:pt>
                <c:pt idx="97">
                  <c:v>#N/A</c:v>
                </c:pt>
                <c:pt idx="99">
                  <c:v>#N/A</c:v>
                </c:pt>
                <c:pt idx="100">
                  <c:v>#N/A</c:v>
                </c:pt>
                <c:pt idx="102">
                  <c:v>#N/A</c:v>
                </c:pt>
                <c:pt idx="103">
                  <c:v>#N/A</c:v>
                </c:pt>
                <c:pt idx="105">
                  <c:v>#N/A</c:v>
                </c:pt>
                <c:pt idx="106">
                  <c:v>#N/A</c:v>
                </c:pt>
                <c:pt idx="108">
                  <c:v>#N/A</c:v>
                </c:pt>
                <c:pt idx="109">
                  <c:v>#N/A</c:v>
                </c:pt>
                <c:pt idx="111">
                  <c:v>#N/A</c:v>
                </c:pt>
                <c:pt idx="112">
                  <c:v>#N/A</c:v>
                </c:pt>
                <c:pt idx="114">
                  <c:v>#N/A</c:v>
                </c:pt>
                <c:pt idx="115">
                  <c:v>#N/A</c:v>
                </c:pt>
                <c:pt idx="117">
                  <c:v>#N/A</c:v>
                </c:pt>
                <c:pt idx="118">
                  <c:v>#N/A</c:v>
                </c:pt>
                <c:pt idx="120">
                  <c:v>#N/A</c:v>
                </c:pt>
                <c:pt idx="121">
                  <c:v>#N/A</c:v>
                </c:pt>
                <c:pt idx="123">
                  <c:v>#N/A</c:v>
                </c:pt>
                <c:pt idx="124">
                  <c:v>#N/A</c:v>
                </c:pt>
                <c:pt idx="126">
                  <c:v>#N/A</c:v>
                </c:pt>
                <c:pt idx="127">
                  <c:v>#N/A</c:v>
                </c:pt>
                <c:pt idx="129">
                  <c:v>#N/A</c:v>
                </c:pt>
                <c:pt idx="130">
                  <c:v>#N/A</c:v>
                </c:pt>
                <c:pt idx="132">
                  <c:v>#N/A</c:v>
                </c:pt>
                <c:pt idx="133">
                  <c:v>#N/A</c:v>
                </c:pt>
                <c:pt idx="135">
                  <c:v>#N/A</c:v>
                </c:pt>
                <c:pt idx="136">
                  <c:v>#N/A</c:v>
                </c:pt>
                <c:pt idx="138">
                  <c:v>#N/A</c:v>
                </c:pt>
                <c:pt idx="139">
                  <c:v>#N/A</c:v>
                </c:pt>
                <c:pt idx="141">
                  <c:v>#N/A</c:v>
                </c:pt>
                <c:pt idx="142">
                  <c:v>#N/A</c:v>
                </c:pt>
                <c:pt idx="144">
                  <c:v>#N/A</c:v>
                </c:pt>
                <c:pt idx="145">
                  <c:v>#N/A</c:v>
                </c:pt>
                <c:pt idx="147">
                  <c:v>#N/A</c:v>
                </c:pt>
                <c:pt idx="148">
                  <c:v>#N/A</c:v>
                </c:pt>
                <c:pt idx="150">
                  <c:v>#N/A</c:v>
                </c:pt>
                <c:pt idx="151">
                  <c:v>#N/A</c:v>
                </c:pt>
                <c:pt idx="153">
                  <c:v>#N/A</c:v>
                </c:pt>
                <c:pt idx="154">
                  <c:v>#N/A</c:v>
                </c:pt>
                <c:pt idx="156">
                  <c:v>#N/A</c:v>
                </c:pt>
                <c:pt idx="157">
                  <c:v>#N/A</c:v>
                </c:pt>
                <c:pt idx="159">
                  <c:v>#N/A</c:v>
                </c:pt>
                <c:pt idx="160">
                  <c:v>#N/A</c:v>
                </c:pt>
                <c:pt idx="162">
                  <c:v>#N/A</c:v>
                </c:pt>
                <c:pt idx="163">
                  <c:v>#N/A</c:v>
                </c:pt>
                <c:pt idx="165">
                  <c:v>#N/A</c:v>
                </c:pt>
                <c:pt idx="166">
                  <c:v>#N/A</c:v>
                </c:pt>
                <c:pt idx="168">
                  <c:v>#N/A</c:v>
                </c:pt>
                <c:pt idx="169">
                  <c:v>#N/A</c:v>
                </c:pt>
                <c:pt idx="171">
                  <c:v>#N/A</c:v>
                </c:pt>
                <c:pt idx="172">
                  <c:v>#N/A</c:v>
                </c:pt>
                <c:pt idx="174">
                  <c:v>#N/A</c:v>
                </c:pt>
                <c:pt idx="175">
                  <c:v>#N/A</c:v>
                </c:pt>
                <c:pt idx="177">
                  <c:v>#N/A</c:v>
                </c:pt>
                <c:pt idx="178">
                  <c:v>#N/A</c:v>
                </c:pt>
                <c:pt idx="180">
                  <c:v>#N/A</c:v>
                </c:pt>
                <c:pt idx="181">
                  <c:v>#N/A</c:v>
                </c:pt>
                <c:pt idx="183">
                  <c:v>#N/A</c:v>
                </c:pt>
                <c:pt idx="184">
                  <c:v>#N/A</c:v>
                </c:pt>
                <c:pt idx="186">
                  <c:v>#N/A</c:v>
                </c:pt>
                <c:pt idx="187">
                  <c:v>#N/A</c:v>
                </c:pt>
                <c:pt idx="189">
                  <c:v>#N/A</c:v>
                </c:pt>
                <c:pt idx="190">
                  <c:v>#N/A</c:v>
                </c:pt>
                <c:pt idx="192">
                  <c:v>#N/A</c:v>
                </c:pt>
                <c:pt idx="193">
                  <c:v>#N/A</c:v>
                </c:pt>
                <c:pt idx="195">
                  <c:v>#N/A</c:v>
                </c:pt>
                <c:pt idx="196">
                  <c:v>#N/A</c:v>
                </c:pt>
                <c:pt idx="198">
                  <c:v>#N/A</c:v>
                </c:pt>
                <c:pt idx="199">
                  <c:v>#N/A</c:v>
                </c:pt>
                <c:pt idx="201">
                  <c:v>#N/A</c:v>
                </c:pt>
                <c:pt idx="202">
                  <c:v>#N/A</c:v>
                </c:pt>
                <c:pt idx="204">
                  <c:v>#N/A</c:v>
                </c:pt>
                <c:pt idx="205">
                  <c:v>#N/A</c:v>
                </c:pt>
                <c:pt idx="207">
                  <c:v>#N/A</c:v>
                </c:pt>
                <c:pt idx="208">
                  <c:v>#N/A</c:v>
                </c:pt>
                <c:pt idx="210">
                  <c:v>#N/A</c:v>
                </c:pt>
                <c:pt idx="211">
                  <c:v>#N/A</c:v>
                </c:pt>
                <c:pt idx="213">
                  <c:v>#N/A</c:v>
                </c:pt>
                <c:pt idx="214">
                  <c:v>#N/A</c:v>
                </c:pt>
                <c:pt idx="216">
                  <c:v>#N/A</c:v>
                </c:pt>
                <c:pt idx="217">
                  <c:v>#N/A</c:v>
                </c:pt>
                <c:pt idx="219">
                  <c:v>#N/A</c:v>
                </c:pt>
                <c:pt idx="220">
                  <c:v>#N/A</c:v>
                </c:pt>
                <c:pt idx="222">
                  <c:v>#N/A</c:v>
                </c:pt>
                <c:pt idx="223">
                  <c:v>#N/A</c:v>
                </c:pt>
                <c:pt idx="225">
                  <c:v>#N/A</c:v>
                </c:pt>
                <c:pt idx="226">
                  <c:v>#N/A</c:v>
                </c:pt>
                <c:pt idx="228">
                  <c:v>#N/A</c:v>
                </c:pt>
                <c:pt idx="229">
                  <c:v>#N/A</c:v>
                </c:pt>
                <c:pt idx="231">
                  <c:v>#N/A</c:v>
                </c:pt>
                <c:pt idx="232">
                  <c:v>#N/A</c:v>
                </c:pt>
                <c:pt idx="234">
                  <c:v>#N/A</c:v>
                </c:pt>
                <c:pt idx="235">
                  <c:v>#N/A</c:v>
                </c:pt>
                <c:pt idx="237">
                  <c:v>#N/A</c:v>
                </c:pt>
                <c:pt idx="238">
                  <c:v>#N/A</c:v>
                </c:pt>
                <c:pt idx="240">
                  <c:v>#N/A</c:v>
                </c:pt>
                <c:pt idx="241">
                  <c:v>#N/A</c:v>
                </c:pt>
                <c:pt idx="243">
                  <c:v>#N/A</c:v>
                </c:pt>
                <c:pt idx="244">
                  <c:v>#N/A</c:v>
                </c:pt>
                <c:pt idx="246">
                  <c:v>#N/A</c:v>
                </c:pt>
                <c:pt idx="247">
                  <c:v>#N/A</c:v>
                </c:pt>
                <c:pt idx="249">
                  <c:v>#N/A</c:v>
                </c:pt>
                <c:pt idx="250">
                  <c:v>#N/A</c:v>
                </c:pt>
                <c:pt idx="252">
                  <c:v>#N/A</c:v>
                </c:pt>
                <c:pt idx="253">
                  <c:v>#N/A</c:v>
                </c:pt>
                <c:pt idx="255">
                  <c:v>#N/A</c:v>
                </c:pt>
                <c:pt idx="256">
                  <c:v>#N/A</c:v>
                </c:pt>
                <c:pt idx="258">
                  <c:v>#N/A</c:v>
                </c:pt>
                <c:pt idx="259">
                  <c:v>#N/A</c:v>
                </c:pt>
                <c:pt idx="261">
                  <c:v>#N/A</c:v>
                </c:pt>
                <c:pt idx="262">
                  <c:v>#N/A</c:v>
                </c:pt>
                <c:pt idx="264">
                  <c:v>#N/A</c:v>
                </c:pt>
                <c:pt idx="265">
                  <c:v>#N/A</c:v>
                </c:pt>
                <c:pt idx="267">
                  <c:v>#N/A</c:v>
                </c:pt>
                <c:pt idx="268">
                  <c:v>#N/A</c:v>
                </c:pt>
                <c:pt idx="270">
                  <c:v>#N/A</c:v>
                </c:pt>
                <c:pt idx="271">
                  <c:v>#N/A</c:v>
                </c:pt>
                <c:pt idx="273">
                  <c:v>#N/A</c:v>
                </c:pt>
                <c:pt idx="274">
                  <c:v>#N/A</c:v>
                </c:pt>
                <c:pt idx="276">
                  <c:v>#N/A</c:v>
                </c:pt>
                <c:pt idx="277">
                  <c:v>#N/A</c:v>
                </c:pt>
                <c:pt idx="279">
                  <c:v>#N/A</c:v>
                </c:pt>
                <c:pt idx="280">
                  <c:v>#N/A</c:v>
                </c:pt>
                <c:pt idx="282">
                  <c:v>#N/A</c:v>
                </c:pt>
                <c:pt idx="283">
                  <c:v>#N/A</c:v>
                </c:pt>
                <c:pt idx="285">
                  <c:v>#N/A</c:v>
                </c:pt>
                <c:pt idx="286">
                  <c:v>#N/A</c:v>
                </c:pt>
                <c:pt idx="288">
                  <c:v>#N/A</c:v>
                </c:pt>
                <c:pt idx="289">
                  <c:v>#N/A</c:v>
                </c:pt>
                <c:pt idx="291">
                  <c:v>#N/A</c:v>
                </c:pt>
                <c:pt idx="292">
                  <c:v>#N/A</c:v>
                </c:pt>
                <c:pt idx="294">
                  <c:v>#N/A</c:v>
                </c:pt>
                <c:pt idx="295">
                  <c:v>#N/A</c:v>
                </c:pt>
                <c:pt idx="297">
                  <c:v>#N/A</c:v>
                </c:pt>
                <c:pt idx="298">
                  <c:v>#N/A</c:v>
                </c:pt>
                <c:pt idx="300">
                  <c:v>#N/A</c:v>
                </c:pt>
                <c:pt idx="301">
                  <c:v>#N/A</c:v>
                </c:pt>
                <c:pt idx="303">
                  <c:v>#N/A</c:v>
                </c:pt>
                <c:pt idx="304">
                  <c:v>#N/A</c:v>
                </c:pt>
                <c:pt idx="306">
                  <c:v>#N/A</c:v>
                </c:pt>
                <c:pt idx="307">
                  <c:v>#N/A</c:v>
                </c:pt>
                <c:pt idx="309">
                  <c:v>#N/A</c:v>
                </c:pt>
                <c:pt idx="310">
                  <c:v>#N/A</c:v>
                </c:pt>
                <c:pt idx="312">
                  <c:v>#N/A</c:v>
                </c:pt>
                <c:pt idx="313">
                  <c:v>#N/A</c:v>
                </c:pt>
                <c:pt idx="315">
                  <c:v>#N/A</c:v>
                </c:pt>
                <c:pt idx="316">
                  <c:v>#N/A</c:v>
                </c:pt>
                <c:pt idx="318">
                  <c:v>#N/A</c:v>
                </c:pt>
                <c:pt idx="319">
                  <c:v>#N/A</c:v>
                </c:pt>
                <c:pt idx="321">
                  <c:v>#N/A</c:v>
                </c:pt>
                <c:pt idx="322">
                  <c:v>#N/A</c:v>
                </c:pt>
                <c:pt idx="324">
                  <c:v>#N/A</c:v>
                </c:pt>
                <c:pt idx="325">
                  <c:v>#N/A</c:v>
                </c:pt>
                <c:pt idx="327">
                  <c:v>#N/A</c:v>
                </c:pt>
                <c:pt idx="328">
                  <c:v>#N/A</c:v>
                </c:pt>
                <c:pt idx="330">
                  <c:v>#N/A</c:v>
                </c:pt>
                <c:pt idx="331">
                  <c:v>#N/A</c:v>
                </c:pt>
                <c:pt idx="333">
                  <c:v>#N/A</c:v>
                </c:pt>
                <c:pt idx="334">
                  <c:v>#N/A</c:v>
                </c:pt>
                <c:pt idx="336">
                  <c:v>#N/A</c:v>
                </c:pt>
                <c:pt idx="337">
                  <c:v>#N/A</c:v>
                </c:pt>
                <c:pt idx="339">
                  <c:v>#N/A</c:v>
                </c:pt>
                <c:pt idx="340">
                  <c:v>#N/A</c:v>
                </c:pt>
                <c:pt idx="342">
                  <c:v>#N/A</c:v>
                </c:pt>
                <c:pt idx="343">
                  <c:v>#N/A</c:v>
                </c:pt>
                <c:pt idx="345">
                  <c:v>#N/A</c:v>
                </c:pt>
                <c:pt idx="346">
                  <c:v>#N/A</c:v>
                </c:pt>
                <c:pt idx="348">
                  <c:v>#N/A</c:v>
                </c:pt>
                <c:pt idx="349">
                  <c:v>#N/A</c:v>
                </c:pt>
                <c:pt idx="351">
                  <c:v>#N/A</c:v>
                </c:pt>
                <c:pt idx="352">
                  <c:v>#N/A</c:v>
                </c:pt>
                <c:pt idx="354">
                  <c:v>#N/A</c:v>
                </c:pt>
                <c:pt idx="355">
                  <c:v>#N/A</c:v>
                </c:pt>
                <c:pt idx="357">
                  <c:v>#N/A</c:v>
                </c:pt>
                <c:pt idx="358">
                  <c:v>#N/A</c:v>
                </c:pt>
                <c:pt idx="360">
                  <c:v>#N/A</c:v>
                </c:pt>
                <c:pt idx="361">
                  <c:v>#N/A</c:v>
                </c:pt>
                <c:pt idx="363">
                  <c:v>#N/A</c:v>
                </c:pt>
                <c:pt idx="364">
                  <c:v>#N/A</c:v>
                </c:pt>
                <c:pt idx="366">
                  <c:v>#N/A</c:v>
                </c:pt>
                <c:pt idx="367">
                  <c:v>#N/A</c:v>
                </c:pt>
                <c:pt idx="369">
                  <c:v>#N/A</c:v>
                </c:pt>
                <c:pt idx="370">
                  <c:v>#N/A</c:v>
                </c:pt>
                <c:pt idx="372">
                  <c:v>#N/A</c:v>
                </c:pt>
                <c:pt idx="373">
                  <c:v>#N/A</c:v>
                </c:pt>
                <c:pt idx="375">
                  <c:v>#N/A</c:v>
                </c:pt>
                <c:pt idx="376">
                  <c:v>#N/A</c:v>
                </c:pt>
              </c:numCache>
            </c:numRef>
          </c:yVal>
          <c:smooth val="0"/>
        </c:ser>
        <c:ser>
          <c:idx val="28"/>
          <c:order val="8"/>
          <c:tx>
            <c:strRef>
              <c:f>'Spring 2012'!$BK$11</c:f>
              <c:strCache>
                <c:ptCount val="1"/>
                <c:pt idx="0">
                  <c:v>Spring 2012 Beach Area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  <a:prstDash val="lgDashDot"/>
            </a:ln>
          </c:spPr>
          <c:marker>
            <c:symbol val="none"/>
          </c:marker>
          <c:xVal>
            <c:numRef>
              <c:f>'Spring 2012'!$BK$12:$BR$12</c:f>
              <c:numCache>
                <c:formatCode>0.00</c:formatCode>
                <c:ptCount val="8"/>
                <c:pt idx="0">
                  <c:v>#N/A</c:v>
                </c:pt>
                <c:pt idx="1">
                  <c:v>26.86282581979432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2012'!$BK$13:$BR$13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27"/>
          <c:order val="9"/>
          <c:tx>
            <c:strRef>
              <c:f>'Post Sandy'!$BK$11</c:f>
              <c:strCache>
                <c:ptCount val="1"/>
                <c:pt idx="0">
                  <c:v>Post Sandy Beach Area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  <a:prstDash val="lgDashDotDot"/>
            </a:ln>
          </c:spPr>
          <c:marker>
            <c:symbol val="none"/>
          </c:marker>
          <c:xVal>
            <c:numRef>
              <c:f>'Post Sandy'!$BK$13:$BR$13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xVal>
          <c:yVal>
            <c:numRef>
              <c:f>'Post Sandy'!$BK$14:$BR$14</c:f>
              <c:numCache>
                <c:formatCode>General</c:formatCode>
                <c:ptCount val="8"/>
              </c:numCache>
            </c:numRef>
          </c:yVal>
          <c:smooth val="0"/>
        </c:ser>
        <c:ser>
          <c:idx val="36"/>
          <c:order val="10"/>
          <c:tx>
            <c:strRef>
              <c:f>'Spring 2013 Inland Data'!$BK$11</c:f>
              <c:strCache>
                <c:ptCount val="1"/>
                <c:pt idx="0">
                  <c:v>Post-Sandy Inland Beach Area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  <a:prstDash val="lgDashDotDot"/>
            </a:ln>
          </c:spPr>
          <c:marker>
            <c:symbol val="none"/>
          </c:marker>
          <c:xVal>
            <c:numRef>
              <c:f>'Spring 2013 Inland Data'!$BK$12:$BR$12</c:f>
              <c:numCache>
                <c:formatCode>0.00</c:formatCode>
                <c:ptCount val="8"/>
                <c:pt idx="0">
                  <c:v>#N/A</c:v>
                </c:pt>
                <c:pt idx="1">
                  <c:v>-3.81025214533323E-5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2013 Inland Data'!$BK$13:$BR$13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37"/>
          <c:order val="11"/>
          <c:tx>
            <c:strRef>
              <c:f>'Spring 2013 Inland Data'!$BK$15</c:f>
              <c:strCache>
                <c:ptCount val="1"/>
                <c:pt idx="0">
                  <c:v>Post-Sandy Inland Dune Area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'Spring 2013 Inland Data'!$BK$16:$BR$16</c:f>
              <c:numCache>
                <c:formatCode>0.00</c:formatCode>
                <c:ptCount val="8"/>
                <c:pt idx="0">
                  <c:v>#N/A</c:v>
                </c:pt>
                <c:pt idx="1">
                  <c:v>-3.81025214533323E-5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2013 Inland Data'!$BK$17:$BR$17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17"/>
          <c:order val="12"/>
          <c:tx>
            <c:strRef>
              <c:f>'Spring 2013'!$BK$11</c:f>
              <c:strCache>
                <c:ptCount val="1"/>
                <c:pt idx="0">
                  <c:v>Spring 2013 Beach Area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  <a:prstDash val="lgDashDotDot"/>
            </a:ln>
          </c:spPr>
          <c:marker>
            <c:symbol val="none"/>
          </c:marker>
          <c:xVal>
            <c:numRef>
              <c:f>'Spring 2013'!$BK$12:$BR$12</c:f>
              <c:numCache>
                <c:formatCode>0.00</c:formatCode>
                <c:ptCount val="8"/>
                <c:pt idx="0">
                  <c:v>#N/A</c:v>
                </c:pt>
                <c:pt idx="1">
                  <c:v>39.2730263652012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2013'!$BK$13:$BR$13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29"/>
          <c:order val="13"/>
          <c:tx>
            <c:strRef>
              <c:f>'Spring 2012'!$BK$15</c:f>
              <c:strCache>
                <c:ptCount val="1"/>
                <c:pt idx="0">
                  <c:v>Spring 2012 Dune Area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'Spring 2012'!$BK$16:$BR$16</c:f>
              <c:numCache>
                <c:formatCode>0.00</c:formatCode>
                <c:ptCount val="8"/>
                <c:pt idx="0">
                  <c:v>#N/A</c:v>
                </c:pt>
                <c:pt idx="1">
                  <c:v>26.86282581979432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2012'!$BK$17:$BR$17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30"/>
          <c:order val="14"/>
          <c:tx>
            <c:strRef>
              <c:f>'Post Sandy'!$BK$15</c:f>
              <c:strCache>
                <c:ptCount val="1"/>
                <c:pt idx="0">
                  <c:v>Post Sandy Dune Area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'Post Sandy'!$BK$16:$BR$16</c:f>
              <c:numCache>
                <c:formatCode>0.00</c:formatCode>
                <c:ptCount val="8"/>
                <c:pt idx="0">
                  <c:v>#N/A</c:v>
                </c:pt>
                <c:pt idx="1">
                  <c:v>36.97327982534895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'Post Sandy'!$BK$17:$BR$17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10"/>
          <c:order val="15"/>
          <c:tx>
            <c:strRef>
              <c:f>'Spring 2013'!$BK$15</c:f>
              <c:strCache>
                <c:ptCount val="1"/>
                <c:pt idx="0">
                  <c:v>Spring 2013 Dune Area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'Spring 2013'!$BK$16:$BR$16</c:f>
              <c:numCache>
                <c:formatCode>0.00</c:formatCode>
                <c:ptCount val="8"/>
                <c:pt idx="0">
                  <c:v>#N/A</c:v>
                </c:pt>
                <c:pt idx="1">
                  <c:v>39.2730263652012</c:v>
                </c:pt>
                <c:pt idx="3">
                  <c:v>#N/A</c:v>
                </c:pt>
                <c:pt idx="4">
                  <c:v>0.0</c:v>
                </c:pt>
                <c:pt idx="6">
                  <c:v>#N/A</c:v>
                </c:pt>
                <c:pt idx="7">
                  <c:v>0.0</c:v>
                </c:pt>
              </c:numCache>
            </c:numRef>
          </c:xVal>
          <c:yVal>
            <c:numRef>
              <c:f>'Spring 2013'!$BK$17:$BR$17</c:f>
              <c:numCache>
                <c:formatCode>0.00</c:formatCode>
                <c:ptCount val="8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yVal>
          <c:smooth val="0"/>
        </c:ser>
        <c:ser>
          <c:idx val="13"/>
          <c:order val="16"/>
          <c:tx>
            <c:strRef>
              <c:f>'Spring 2013'!$BK$19</c:f>
              <c:strCache>
                <c:ptCount val="1"/>
                <c:pt idx="0">
                  <c:v>NAVD88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'Spring 2013'!$BK$20:$BL$20</c:f>
              <c:numCache>
                <c:formatCode>0.00</c:formatCode>
                <c:ptCount val="2"/>
                <c:pt idx="0">
                  <c:v>-1000.0</c:v>
                </c:pt>
                <c:pt idx="1">
                  <c:v>10000.0</c:v>
                </c:pt>
              </c:numCache>
            </c:numRef>
          </c:xVal>
          <c:yVal>
            <c:numRef>
              <c:f>'Spring 2013'!$BK$21:$BL$21</c:f>
              <c:numCache>
                <c:formatCode>0.00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yVal>
          <c:smooth val="0"/>
        </c:ser>
        <c:ser>
          <c:idx val="33"/>
          <c:order val="17"/>
          <c:tx>
            <c:strRef>
              <c:f>'Spring 2012 Inland Data'!$Z$2:$AA$2</c:f>
              <c:strCache>
                <c:ptCount val="1"/>
                <c:pt idx="0">
                  <c:v>Spring 2012 Inland Inland Profile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dPt>
            <c:idx val="1"/>
            <c:bubble3D val="0"/>
          </c:dPt>
          <c:dPt>
            <c:idx val="4"/>
            <c:bubble3D val="0"/>
            <c:spPr>
              <a:ln>
                <a:solidFill>
                  <a:schemeClr val="accent5"/>
                </a:solidFill>
                <a:prstDash val="solid"/>
              </a:ln>
            </c:spPr>
          </c:dPt>
          <c:dPt>
            <c:idx val="5"/>
            <c:bubble3D val="0"/>
            <c:spPr>
              <a:ln>
                <a:solidFill>
                  <a:schemeClr val="accent5"/>
                </a:solidFill>
                <a:prstDash val="solid"/>
              </a:ln>
            </c:spPr>
          </c:dPt>
          <c:dPt>
            <c:idx val="6"/>
            <c:bubble3D val="0"/>
            <c:spPr>
              <a:ln>
                <a:solidFill>
                  <a:schemeClr val="accent5"/>
                </a:solidFill>
                <a:prstDash val="dash"/>
              </a:ln>
            </c:spPr>
          </c:dPt>
          <c:dPt>
            <c:idx val="7"/>
            <c:bubble3D val="0"/>
            <c:spPr>
              <a:ln>
                <a:solidFill>
                  <a:schemeClr val="accent5"/>
                </a:solidFill>
                <a:prstDash val="solid"/>
              </a:ln>
            </c:spPr>
          </c:dPt>
          <c:dPt>
            <c:idx val="9"/>
            <c:bubble3D val="0"/>
            <c:spPr>
              <a:ln>
                <a:solidFill>
                  <a:schemeClr val="accent5"/>
                </a:solidFill>
                <a:prstDash val="sysDash"/>
              </a:ln>
            </c:spPr>
          </c:dPt>
          <c:xVal>
            <c:numRef>
              <c:f>'Spring 2012 Inland Data'!$Z$4:$Z$102</c:f>
              <c:numCache>
                <c:formatCode>0.00</c:formatCode>
                <c:ptCount val="99"/>
                <c:pt idx="0">
                  <c:v>-1.0E-7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2012 Inland Data'!$AA$4:$AA$102</c:f>
              <c:numCache>
                <c:formatCode>0.00</c:formatCode>
                <c:ptCount val="9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39"/>
          <c:order val="18"/>
          <c:tx>
            <c:strRef>
              <c:f>'Fall 2009'!$N$3</c:f>
              <c:strCache>
                <c:ptCount val="1"/>
                <c:pt idx="0">
                  <c:v>Fall2009</c:v>
                </c:pt>
              </c:strCache>
            </c:strRef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'Fall 2009'!$Z$4:$Z$102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'Fall 2009'!$AA$4:$AA$102</c:f>
              <c:numCache>
                <c:formatCode>0.00</c:formatCode>
                <c:ptCount val="9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0"/>
          <c:order val="19"/>
          <c:tx>
            <c:strRef>
              <c:f>'Spring 2010'!$N$3</c:f>
              <c:strCache>
                <c:ptCount val="1"/>
                <c:pt idx="0">
                  <c:v>Spring 2010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'Spring 2010'!$Z$4:$Z$102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2010'!$AA$4:$AA$102</c:f>
              <c:numCache>
                <c:formatCode>0.00</c:formatCode>
                <c:ptCount val="9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4"/>
          <c:order val="20"/>
          <c:tx>
            <c:strRef>
              <c:f>'Fall 2010'!$N$3</c:f>
              <c:strCache>
                <c:ptCount val="1"/>
                <c:pt idx="0">
                  <c:v>Fall 2010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  <a:alpha val="82000"/>
                </a:schemeClr>
              </a:solidFill>
            </a:ln>
          </c:spPr>
          <c:marker>
            <c:symbol val="none"/>
          </c:marker>
          <c:xVal>
            <c:numRef>
              <c:f>'Fall 2010'!$Z$4:$Z$102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4.642592156014897</c:v>
                </c:pt>
                <c:pt idx="2">
                  <c:v>10.77250316699113</c:v>
                </c:pt>
                <c:pt idx="3">
                  <c:v>18.04776158168533</c:v>
                </c:pt>
                <c:pt idx="4">
                  <c:v>24.74146922383025</c:v>
                </c:pt>
                <c:pt idx="5">
                  <c:v>31.16153378723057</c:v>
                </c:pt>
                <c:pt idx="6">
                  <c:v>38.76884060371883</c:v>
                </c:pt>
                <c:pt idx="7">
                  <c:v>45.48652487710486</c:v>
                </c:pt>
                <c:pt idx="8">
                  <c:v>51.16038247166694</c:v>
                </c:pt>
                <c:pt idx="9">
                  <c:v>56.74165347383456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'Fall 2010'!$AA$4:$AA$102</c:f>
              <c:numCache>
                <c:formatCode>0.00</c:formatCode>
                <c:ptCount val="99"/>
                <c:pt idx="0">
                  <c:v>2.935999999999999</c:v>
                </c:pt>
                <c:pt idx="1">
                  <c:v>2.810999999999999</c:v>
                </c:pt>
                <c:pt idx="2">
                  <c:v>2.721</c:v>
                </c:pt>
                <c:pt idx="3">
                  <c:v>2.434</c:v>
                </c:pt>
                <c:pt idx="4">
                  <c:v>2.098</c:v>
                </c:pt>
                <c:pt idx="5">
                  <c:v>2.031</c:v>
                </c:pt>
                <c:pt idx="6">
                  <c:v>1.548</c:v>
                </c:pt>
                <c:pt idx="7">
                  <c:v>0.919</c:v>
                </c:pt>
                <c:pt idx="8">
                  <c:v>0.269</c:v>
                </c:pt>
                <c:pt idx="9">
                  <c:v>-0.384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1"/>
          <c:order val="21"/>
          <c:tx>
            <c:strRef>
              <c:f>'Spring 2011'!$N$3</c:f>
              <c:strCache>
                <c:ptCount val="1"/>
                <c:pt idx="0">
                  <c:v>Spring 2011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'Spring 2011'!$Z$4:$Z$102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3.371493092643422</c:v>
                </c:pt>
                <c:pt idx="2">
                  <c:v>6.47187242423791</c:v>
                </c:pt>
                <c:pt idx="3">
                  <c:v>10.0851220695534</c:v>
                </c:pt>
                <c:pt idx="4">
                  <c:v>13.92780459643273</c:v>
                </c:pt>
                <c:pt idx="5">
                  <c:v>15.44042682261197</c:v>
                </c:pt>
                <c:pt idx="6">
                  <c:v>19.00456935642047</c:v>
                </c:pt>
                <c:pt idx="7">
                  <c:v>24.51307487059243</c:v>
                </c:pt>
                <c:pt idx="8">
                  <c:v>29.39443994623982</c:v>
                </c:pt>
                <c:pt idx="9">
                  <c:v>33.02358667774748</c:v>
                </c:pt>
                <c:pt idx="10">
                  <c:v>38.4580185708771</c:v>
                </c:pt>
                <c:pt idx="11">
                  <c:v>43.86210036130993</c:v>
                </c:pt>
                <c:pt idx="12">
                  <c:v>48.72223780818463</c:v>
                </c:pt>
                <c:pt idx="13">
                  <c:v>53.41549019865195</c:v>
                </c:pt>
                <c:pt idx="14">
                  <c:v>57.24294379059827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2011'!$AA$4:$AA$102</c:f>
              <c:numCache>
                <c:formatCode>0.00</c:formatCode>
                <c:ptCount val="99"/>
                <c:pt idx="0">
                  <c:v>3.127</c:v>
                </c:pt>
                <c:pt idx="1">
                  <c:v>2.822</c:v>
                </c:pt>
                <c:pt idx="2">
                  <c:v>2.83</c:v>
                </c:pt>
                <c:pt idx="3">
                  <c:v>2.776</c:v>
                </c:pt>
                <c:pt idx="4">
                  <c:v>2.682</c:v>
                </c:pt>
                <c:pt idx="5">
                  <c:v>2.622</c:v>
                </c:pt>
                <c:pt idx="6">
                  <c:v>2.445</c:v>
                </c:pt>
                <c:pt idx="7">
                  <c:v>2.089</c:v>
                </c:pt>
                <c:pt idx="8">
                  <c:v>1.853</c:v>
                </c:pt>
                <c:pt idx="9">
                  <c:v>1.792</c:v>
                </c:pt>
                <c:pt idx="10">
                  <c:v>1.553</c:v>
                </c:pt>
                <c:pt idx="11">
                  <c:v>1.149</c:v>
                </c:pt>
                <c:pt idx="12">
                  <c:v>0.593</c:v>
                </c:pt>
                <c:pt idx="13">
                  <c:v>-0.007</c:v>
                </c:pt>
                <c:pt idx="14">
                  <c:v>-0.491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2"/>
          <c:order val="22"/>
          <c:tx>
            <c:strRef>
              <c:f>'Fall 2011'!$N$3</c:f>
              <c:strCache>
                <c:ptCount val="1"/>
                <c:pt idx="0">
                  <c:v>Fall 2011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dPt>
            <c:idx val="13"/>
            <c:bubble3D val="0"/>
            <c:spPr>
              <a:ln>
                <a:noFill/>
              </a:ln>
            </c:spPr>
          </c:dPt>
          <c:dPt>
            <c:idx val="14"/>
            <c:bubble3D val="0"/>
            <c:spPr>
              <a:ln>
                <a:noFill/>
              </a:ln>
            </c:spPr>
          </c:dPt>
          <c:xVal>
            <c:numRef>
              <c:f>'Fall 2011'!$Z$4:$Z$102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1.188011042919167</c:v>
                </c:pt>
                <c:pt idx="2">
                  <c:v>8.650510624198796</c:v>
                </c:pt>
                <c:pt idx="3">
                  <c:v>16.49648449615606</c:v>
                </c:pt>
                <c:pt idx="4">
                  <c:v>22.43057861401472</c:v>
                </c:pt>
                <c:pt idx="5">
                  <c:v>28.93727923732148</c:v>
                </c:pt>
                <c:pt idx="6">
                  <c:v>32.37646358803212</c:v>
                </c:pt>
                <c:pt idx="7">
                  <c:v>33.2321183080839</c:v>
                </c:pt>
                <c:pt idx="8">
                  <c:v>37.40730465118631</c:v>
                </c:pt>
                <c:pt idx="9">
                  <c:v>40.19587848036745</c:v>
                </c:pt>
                <c:pt idx="10">
                  <c:v>41.41728299992894</c:v>
                </c:pt>
                <c:pt idx="11">
                  <c:v>47.8373797278547</c:v>
                </c:pt>
                <c:pt idx="12">
                  <c:v>55.20206797649625</c:v>
                </c:pt>
                <c:pt idx="13">
                  <c:v>60.98725777463339</c:v>
                </c:pt>
                <c:pt idx="14">
                  <c:v>63.08648144090638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'Fall 2011'!$AA$4:$AA$102</c:f>
              <c:numCache>
                <c:formatCode>0.00</c:formatCode>
                <c:ptCount val="99"/>
                <c:pt idx="0">
                  <c:v>3.127</c:v>
                </c:pt>
                <c:pt idx="1">
                  <c:v>2.912999999999998</c:v>
                </c:pt>
                <c:pt idx="2">
                  <c:v>2.878</c:v>
                </c:pt>
                <c:pt idx="3">
                  <c:v>2.66</c:v>
                </c:pt>
                <c:pt idx="4">
                  <c:v>2.278</c:v>
                </c:pt>
                <c:pt idx="5">
                  <c:v>1.911</c:v>
                </c:pt>
                <c:pt idx="6">
                  <c:v>1.743</c:v>
                </c:pt>
                <c:pt idx="7">
                  <c:v>1.801</c:v>
                </c:pt>
                <c:pt idx="8">
                  <c:v>1.903999999999999</c:v>
                </c:pt>
                <c:pt idx="9">
                  <c:v>1.745</c:v>
                </c:pt>
                <c:pt idx="10">
                  <c:v>1.599</c:v>
                </c:pt>
                <c:pt idx="11">
                  <c:v>0.751</c:v>
                </c:pt>
                <c:pt idx="12">
                  <c:v>-0.1</c:v>
                </c:pt>
                <c:pt idx="13">
                  <c:v>-0.75</c:v>
                </c:pt>
                <c:pt idx="14">
                  <c:v>-1.013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3"/>
          <c:order val="23"/>
          <c:tx>
            <c:strRef>
              <c:f>'Spring 2012'!$N$3</c:f>
              <c:strCache>
                <c:ptCount val="1"/>
                <c:pt idx="0">
                  <c:v>Spring 2012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Pt>
            <c:idx val="1"/>
            <c:bubble3D val="0"/>
          </c:dPt>
          <c:xVal>
            <c:numRef>
              <c:f>'Spring 2012'!$Z$4:$Z$102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0.0250799723598429</c:v>
                </c:pt>
                <c:pt idx="2">
                  <c:v>3.391489335308182</c:v>
                </c:pt>
                <c:pt idx="3">
                  <c:v>8.40236730262407</c:v>
                </c:pt>
                <c:pt idx="4">
                  <c:v>17.43060921325651</c:v>
                </c:pt>
                <c:pt idx="5">
                  <c:v>21.37666673954002</c:v>
                </c:pt>
                <c:pt idx="6">
                  <c:v>27.18727608798141</c:v>
                </c:pt>
                <c:pt idx="7">
                  <c:v>35.76309470788898</c:v>
                </c:pt>
                <c:pt idx="8">
                  <c:v>40.35875581372147</c:v>
                </c:pt>
                <c:pt idx="9">
                  <c:v>47.65998262811914</c:v>
                </c:pt>
                <c:pt idx="10">
                  <c:v>55.01100568654875</c:v>
                </c:pt>
                <c:pt idx="11">
                  <c:v>60.10761092924749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2012'!$AA$4:$AA$102</c:f>
              <c:numCache>
                <c:formatCode>0.00</c:formatCode>
                <c:ptCount val="99"/>
                <c:pt idx="0">
                  <c:v>3.127</c:v>
                </c:pt>
                <c:pt idx="1">
                  <c:v>2.941</c:v>
                </c:pt>
                <c:pt idx="2">
                  <c:v>2.822</c:v>
                </c:pt>
                <c:pt idx="3">
                  <c:v>2.823</c:v>
                </c:pt>
                <c:pt idx="4">
                  <c:v>2.454</c:v>
                </c:pt>
                <c:pt idx="5">
                  <c:v>2.186</c:v>
                </c:pt>
                <c:pt idx="6">
                  <c:v>1.989</c:v>
                </c:pt>
                <c:pt idx="7">
                  <c:v>1.673</c:v>
                </c:pt>
                <c:pt idx="8">
                  <c:v>1.158</c:v>
                </c:pt>
                <c:pt idx="9">
                  <c:v>0.544</c:v>
                </c:pt>
                <c:pt idx="10">
                  <c:v>-0.357</c:v>
                </c:pt>
                <c:pt idx="11">
                  <c:v>-0.891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34"/>
          <c:order val="24"/>
          <c:tx>
            <c:strRef>
              <c:f>'Post Sandy Inland Data'!$Z$2:$AA$2</c:f>
              <c:strCache>
                <c:ptCount val="1"/>
                <c:pt idx="0">
                  <c:v>Fall 2012 Inland Inland Profile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0"/>
            <c:bubble3D val="0"/>
          </c:dPt>
          <c:dPt>
            <c:idx val="1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  <c:spPr>
              <a:ln w="28575">
                <a:solidFill>
                  <a:srgbClr val="FF0000"/>
                </a:solidFill>
                <a:prstDash val="solid"/>
              </a:ln>
            </c:spPr>
          </c:dPt>
          <c:dPt>
            <c:idx val="9"/>
            <c:bubble3D val="0"/>
            <c:spPr>
              <a:ln>
                <a:solidFill>
                  <a:srgbClr val="FF0000"/>
                </a:solidFill>
                <a:prstDash val="dash"/>
              </a:ln>
            </c:spPr>
          </c:dPt>
          <c:dPt>
            <c:idx val="11"/>
            <c:bubble3D val="0"/>
          </c:dPt>
          <c:dPt>
            <c:idx val="17"/>
            <c:bubble3D val="0"/>
          </c:dPt>
          <c:xVal>
            <c:numRef>
              <c:f>'Post Sandy Inland Data'!$Z$4:$Z$102</c:f>
              <c:numCache>
                <c:formatCode>0.00</c:formatCode>
                <c:ptCount val="99"/>
                <c:pt idx="0">
                  <c:v>-1.0E-7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'Post Sandy Inland Data'!$AA$4:$AA$102</c:f>
              <c:numCache>
                <c:formatCode>0.00</c:formatCode>
                <c:ptCount val="9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3"/>
          <c:order val="25"/>
          <c:tx>
            <c:strRef>
              <c:f>'Fall 2012'!$N$3</c:f>
              <c:strCache>
                <c:ptCount val="1"/>
                <c:pt idx="0">
                  <c:v>Fall 2012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'Fall 2012'!$Z$4:$Z$102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1.860723883914485</c:v>
                </c:pt>
                <c:pt idx="2">
                  <c:v>3.806150572640288</c:v>
                </c:pt>
                <c:pt idx="3">
                  <c:v>6.086284998461436</c:v>
                </c:pt>
                <c:pt idx="4">
                  <c:v>8.7922563579464</c:v>
                </c:pt>
                <c:pt idx="5">
                  <c:v>11.65933448726117</c:v>
                </c:pt>
                <c:pt idx="6">
                  <c:v>14.80199387098715</c:v>
                </c:pt>
                <c:pt idx="7">
                  <c:v>17.23950428127932</c:v>
                </c:pt>
                <c:pt idx="8">
                  <c:v>19.74665984052278</c:v>
                </c:pt>
                <c:pt idx="9">
                  <c:v>22.58536658874748</c:v>
                </c:pt>
                <c:pt idx="10">
                  <c:v>24.3772586055747</c:v>
                </c:pt>
                <c:pt idx="11">
                  <c:v>24.95196983742309</c:v>
                </c:pt>
                <c:pt idx="12">
                  <c:v>26.94462961731118</c:v>
                </c:pt>
                <c:pt idx="13">
                  <c:v>28.55789091090875</c:v>
                </c:pt>
                <c:pt idx="14">
                  <c:v>30.82883366640739</c:v>
                </c:pt>
                <c:pt idx="15">
                  <c:v>33.32530677861725</c:v>
                </c:pt>
                <c:pt idx="16">
                  <c:v>37.0901209840561</c:v>
                </c:pt>
                <c:pt idx="17">
                  <c:v>40.8980307781005</c:v>
                </c:pt>
                <c:pt idx="18">
                  <c:v>44.47945228352807</c:v>
                </c:pt>
                <c:pt idx="19">
                  <c:v>46.05733092289138</c:v>
                </c:pt>
                <c:pt idx="20">
                  <c:v>48.39773366560274</c:v>
                </c:pt>
                <c:pt idx="21">
                  <c:v>50.45971935901057</c:v>
                </c:pt>
                <c:pt idx="22">
                  <c:v>52.18997049707724</c:v>
                </c:pt>
                <c:pt idx="23">
                  <c:v>54.89221863546198</c:v>
                </c:pt>
                <c:pt idx="24">
                  <c:v>57.91467492096217</c:v>
                </c:pt>
                <c:pt idx="25">
                  <c:v>60.96823431970128</c:v>
                </c:pt>
                <c:pt idx="26">
                  <c:v>64.4652137305712</c:v>
                </c:pt>
                <c:pt idx="27">
                  <c:v>66.43850742361105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'Fall 2012'!$AA$4:$AA$102</c:f>
              <c:numCache>
                <c:formatCode>0.00</c:formatCode>
                <c:ptCount val="99"/>
                <c:pt idx="0">
                  <c:v>2.951999999999999</c:v>
                </c:pt>
                <c:pt idx="1">
                  <c:v>3.016999999999999</c:v>
                </c:pt>
                <c:pt idx="2">
                  <c:v>2.985</c:v>
                </c:pt>
                <c:pt idx="3">
                  <c:v>2.916999999999998</c:v>
                </c:pt>
                <c:pt idx="4">
                  <c:v>2.962</c:v>
                </c:pt>
                <c:pt idx="5">
                  <c:v>2.995</c:v>
                </c:pt>
                <c:pt idx="6">
                  <c:v>2.838999999999999</c:v>
                </c:pt>
                <c:pt idx="7">
                  <c:v>2.838999999999999</c:v>
                </c:pt>
                <c:pt idx="8">
                  <c:v>2.844</c:v>
                </c:pt>
                <c:pt idx="9">
                  <c:v>2.86</c:v>
                </c:pt>
                <c:pt idx="10">
                  <c:v>2.865</c:v>
                </c:pt>
                <c:pt idx="11">
                  <c:v>2.862</c:v>
                </c:pt>
                <c:pt idx="12">
                  <c:v>2.76</c:v>
                </c:pt>
                <c:pt idx="13">
                  <c:v>2.644</c:v>
                </c:pt>
                <c:pt idx="14">
                  <c:v>2.529</c:v>
                </c:pt>
                <c:pt idx="15">
                  <c:v>2.334</c:v>
                </c:pt>
                <c:pt idx="16">
                  <c:v>2.145</c:v>
                </c:pt>
                <c:pt idx="17">
                  <c:v>2.009</c:v>
                </c:pt>
                <c:pt idx="18">
                  <c:v>1.901</c:v>
                </c:pt>
                <c:pt idx="19">
                  <c:v>1.685</c:v>
                </c:pt>
                <c:pt idx="20">
                  <c:v>1.575</c:v>
                </c:pt>
                <c:pt idx="21">
                  <c:v>1.361</c:v>
                </c:pt>
                <c:pt idx="22">
                  <c:v>1.213</c:v>
                </c:pt>
                <c:pt idx="23">
                  <c:v>0.91</c:v>
                </c:pt>
                <c:pt idx="24">
                  <c:v>0.612</c:v>
                </c:pt>
                <c:pt idx="25">
                  <c:v>0.314</c:v>
                </c:pt>
                <c:pt idx="26">
                  <c:v>-0.073</c:v>
                </c:pt>
                <c:pt idx="27">
                  <c:v>-0.272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6"/>
          <c:order val="26"/>
          <c:tx>
            <c:strRef>
              <c:f>'Post Sandy'!$N$3</c:f>
              <c:strCache>
                <c:ptCount val="1"/>
                <c:pt idx="0">
                  <c:v>Post Sandy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0"/>
            <c:bubble3D val="0"/>
          </c:dPt>
          <c:dPt>
            <c:idx val="1"/>
            <c:bubble3D val="0"/>
          </c:dPt>
          <c:xVal>
            <c:numRef>
              <c:f>'Post Sandy'!$Z$4:$Z$102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0.242157073992793</c:v>
                </c:pt>
                <c:pt idx="2">
                  <c:v>0.769499467464691</c:v>
                </c:pt>
                <c:pt idx="3">
                  <c:v>1.955994305307634</c:v>
                </c:pt>
                <c:pt idx="4">
                  <c:v>3.176726053035254</c:v>
                </c:pt>
                <c:pt idx="5">
                  <c:v>3.400603251587833</c:v>
                </c:pt>
                <c:pt idx="6">
                  <c:v>4.683094966706625</c:v>
                </c:pt>
                <c:pt idx="7">
                  <c:v>6.594802319100006</c:v>
                </c:pt>
                <c:pt idx="8">
                  <c:v>9.057279932868652</c:v>
                </c:pt>
                <c:pt idx="9">
                  <c:v>11.59980230263744</c:v>
                </c:pt>
                <c:pt idx="10">
                  <c:v>13.99958583442556</c:v>
                </c:pt>
                <c:pt idx="11">
                  <c:v>16.20065761896582</c:v>
                </c:pt>
                <c:pt idx="12">
                  <c:v>18.58741378585973</c:v>
                </c:pt>
                <c:pt idx="13">
                  <c:v>20.7088944010466</c:v>
                </c:pt>
                <c:pt idx="14">
                  <c:v>21.64807116788804</c:v>
                </c:pt>
                <c:pt idx="15">
                  <c:v>23.54985795946692</c:v>
                </c:pt>
                <c:pt idx="16">
                  <c:v>25.69812703021863</c:v>
                </c:pt>
                <c:pt idx="17">
                  <c:v>27.65594316027746</c:v>
                </c:pt>
                <c:pt idx="18">
                  <c:v>29.88481305327118</c:v>
                </c:pt>
                <c:pt idx="19">
                  <c:v>32.10744752633774</c:v>
                </c:pt>
                <c:pt idx="20">
                  <c:v>34.43403687558077</c:v>
                </c:pt>
                <c:pt idx="21">
                  <c:v>36.94603209819385</c:v>
                </c:pt>
                <c:pt idx="22">
                  <c:v>39.35745595142095</c:v>
                </c:pt>
                <c:pt idx="23">
                  <c:v>41.955542940129</c:v>
                </c:pt>
                <c:pt idx="24">
                  <c:v>44.3711939909756</c:v>
                </c:pt>
                <c:pt idx="25">
                  <c:v>47.16954529121755</c:v>
                </c:pt>
                <c:pt idx="26">
                  <c:v>50.35971660332039</c:v>
                </c:pt>
                <c:pt idx="27">
                  <c:v>53.17097841962858</c:v>
                </c:pt>
                <c:pt idx="28">
                  <c:v>55.7872842122232</c:v>
                </c:pt>
                <c:pt idx="29">
                  <c:v>58.73295357581846</c:v>
                </c:pt>
                <c:pt idx="30">
                  <c:v>61.70893358274</c:v>
                </c:pt>
                <c:pt idx="31">
                  <c:v>63.45261503300805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'Post Sandy'!$AA$4:$AA$102</c:f>
              <c:numCache>
                <c:formatCode>0.00</c:formatCode>
                <c:ptCount val="99"/>
                <c:pt idx="0">
                  <c:v>3.284</c:v>
                </c:pt>
                <c:pt idx="1">
                  <c:v>3.287</c:v>
                </c:pt>
                <c:pt idx="2">
                  <c:v>3.265</c:v>
                </c:pt>
                <c:pt idx="3">
                  <c:v>3.246</c:v>
                </c:pt>
                <c:pt idx="4">
                  <c:v>3.276</c:v>
                </c:pt>
                <c:pt idx="5">
                  <c:v>3.214</c:v>
                </c:pt>
                <c:pt idx="6">
                  <c:v>3.216</c:v>
                </c:pt>
                <c:pt idx="7">
                  <c:v>3.163</c:v>
                </c:pt>
                <c:pt idx="8">
                  <c:v>3.151</c:v>
                </c:pt>
                <c:pt idx="9">
                  <c:v>3.074</c:v>
                </c:pt>
                <c:pt idx="10">
                  <c:v>2.97</c:v>
                </c:pt>
                <c:pt idx="11">
                  <c:v>2.875999999999999</c:v>
                </c:pt>
                <c:pt idx="12">
                  <c:v>2.81</c:v>
                </c:pt>
                <c:pt idx="13">
                  <c:v>2.746</c:v>
                </c:pt>
                <c:pt idx="14">
                  <c:v>2.648</c:v>
                </c:pt>
                <c:pt idx="15">
                  <c:v>2.578</c:v>
                </c:pt>
                <c:pt idx="16">
                  <c:v>2.495</c:v>
                </c:pt>
                <c:pt idx="17">
                  <c:v>2.408</c:v>
                </c:pt>
                <c:pt idx="18">
                  <c:v>2.35</c:v>
                </c:pt>
                <c:pt idx="19">
                  <c:v>2.289</c:v>
                </c:pt>
                <c:pt idx="20">
                  <c:v>2.163</c:v>
                </c:pt>
                <c:pt idx="21">
                  <c:v>2.002</c:v>
                </c:pt>
                <c:pt idx="22">
                  <c:v>1.825</c:v>
                </c:pt>
                <c:pt idx="23">
                  <c:v>1.69</c:v>
                </c:pt>
                <c:pt idx="24">
                  <c:v>1.583</c:v>
                </c:pt>
                <c:pt idx="25">
                  <c:v>1.37</c:v>
                </c:pt>
                <c:pt idx="26">
                  <c:v>1.099</c:v>
                </c:pt>
                <c:pt idx="27">
                  <c:v>0.855</c:v>
                </c:pt>
                <c:pt idx="28">
                  <c:v>0.616</c:v>
                </c:pt>
                <c:pt idx="29">
                  <c:v>0.336</c:v>
                </c:pt>
                <c:pt idx="30">
                  <c:v>0.064</c:v>
                </c:pt>
                <c:pt idx="31">
                  <c:v>-0.087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5"/>
          <c:order val="27"/>
          <c:tx>
            <c:strRef>
              <c:f>'Spring 2013'!$N$3</c:f>
              <c:strCache>
                <c:ptCount val="1"/>
                <c:pt idx="0">
                  <c:v>Spring 2013</c:v>
                </c:pt>
              </c:strCache>
            </c:strRef>
          </c:tx>
          <c:spPr>
            <a:ln w="34925">
              <a:solidFill>
                <a:schemeClr val="tx1"/>
              </a:solidFill>
            </a:ln>
          </c:spPr>
          <c:marker>
            <c:symbol val="none"/>
          </c:marker>
          <c:dPt>
            <c:idx val="1"/>
            <c:bubble3D val="0"/>
          </c:dPt>
          <c:xVal>
            <c:numRef>
              <c:f>'Spring 2013'!$Z$4:$Z$102</c:f>
              <c:numCache>
                <c:formatCode>0.00</c:formatCode>
                <c:ptCount val="99"/>
                <c:pt idx="0">
                  <c:v>1.0E-7</c:v>
                </c:pt>
                <c:pt idx="1">
                  <c:v>0.074242944758807</c:v>
                </c:pt>
                <c:pt idx="2">
                  <c:v>4.614134243105723</c:v>
                </c:pt>
                <c:pt idx="3">
                  <c:v>11.20787748942462</c:v>
                </c:pt>
                <c:pt idx="4">
                  <c:v>18.14219627361003</c:v>
                </c:pt>
                <c:pt idx="5">
                  <c:v>21.31588576702583</c:v>
                </c:pt>
                <c:pt idx="6">
                  <c:v>23.03368581334807</c:v>
                </c:pt>
                <c:pt idx="7">
                  <c:v>26.01950898298468</c:v>
                </c:pt>
                <c:pt idx="8">
                  <c:v>28.96119965346492</c:v>
                </c:pt>
                <c:pt idx="9">
                  <c:v>30.81283946747801</c:v>
                </c:pt>
                <c:pt idx="10">
                  <c:v>31.86961380442268</c:v>
                </c:pt>
                <c:pt idx="11">
                  <c:v>34.12756420238806</c:v>
                </c:pt>
                <c:pt idx="12">
                  <c:v>37.89962743120328</c:v>
                </c:pt>
                <c:pt idx="13">
                  <c:v>40.10687571798554</c:v>
                </c:pt>
                <c:pt idx="14">
                  <c:v>43.55628871164274</c:v>
                </c:pt>
                <c:pt idx="15">
                  <c:v>44.77933940531624</c:v>
                </c:pt>
                <c:pt idx="16">
                  <c:v>47.1197421485082</c:v>
                </c:pt>
                <c:pt idx="17">
                  <c:v>49.54086853947786</c:v>
                </c:pt>
                <c:pt idx="18">
                  <c:v>51.46700586563344</c:v>
                </c:pt>
                <c:pt idx="19">
                  <c:v>53.10611049965883</c:v>
                </c:pt>
                <c:pt idx="20">
                  <c:v>54.31437412968696</c:v>
                </c:pt>
                <c:pt idx="21">
                  <c:v>56.03317487402873</c:v>
                </c:pt>
                <c:pt idx="22">
                  <c:v>57.93441262878936</c:v>
                </c:pt>
                <c:pt idx="23">
                  <c:v>59.94864201036739</c:v>
                </c:pt>
                <c:pt idx="24">
                  <c:v>67.9811446351825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2013'!$AA$4:$AA$102</c:f>
              <c:numCache>
                <c:formatCode>0.00</c:formatCode>
                <c:ptCount val="99"/>
                <c:pt idx="0">
                  <c:v>3.226</c:v>
                </c:pt>
                <c:pt idx="1">
                  <c:v>3.218</c:v>
                </c:pt>
                <c:pt idx="2">
                  <c:v>3.202</c:v>
                </c:pt>
                <c:pt idx="3">
                  <c:v>3.128</c:v>
                </c:pt>
                <c:pt idx="4">
                  <c:v>2.846</c:v>
                </c:pt>
                <c:pt idx="5">
                  <c:v>2.915999999999999</c:v>
                </c:pt>
                <c:pt idx="6">
                  <c:v>3.194</c:v>
                </c:pt>
                <c:pt idx="7">
                  <c:v>3.199</c:v>
                </c:pt>
                <c:pt idx="8">
                  <c:v>3.121</c:v>
                </c:pt>
                <c:pt idx="9">
                  <c:v>2.988</c:v>
                </c:pt>
                <c:pt idx="10">
                  <c:v>2.676</c:v>
                </c:pt>
                <c:pt idx="11">
                  <c:v>2.383</c:v>
                </c:pt>
                <c:pt idx="12">
                  <c:v>2.112</c:v>
                </c:pt>
                <c:pt idx="13">
                  <c:v>1.931999999999999</c:v>
                </c:pt>
                <c:pt idx="14">
                  <c:v>1.808</c:v>
                </c:pt>
                <c:pt idx="15">
                  <c:v>1.822</c:v>
                </c:pt>
                <c:pt idx="16">
                  <c:v>1.763</c:v>
                </c:pt>
                <c:pt idx="17">
                  <c:v>1.581</c:v>
                </c:pt>
                <c:pt idx="18">
                  <c:v>1.445</c:v>
                </c:pt>
                <c:pt idx="19">
                  <c:v>1.276</c:v>
                </c:pt>
                <c:pt idx="20">
                  <c:v>1.14</c:v>
                </c:pt>
                <c:pt idx="21">
                  <c:v>0.966</c:v>
                </c:pt>
                <c:pt idx="22">
                  <c:v>0.773</c:v>
                </c:pt>
                <c:pt idx="23">
                  <c:v>0.608</c:v>
                </c:pt>
                <c:pt idx="24">
                  <c:v>-0.05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31"/>
          <c:order val="28"/>
          <c:tx>
            <c:strRef>
              <c:f>'Spring 2013 Inland Data'!$Z$2:$AA$2</c:f>
              <c:strCache>
                <c:ptCount val="1"/>
                <c:pt idx="0">
                  <c:v>Post-Sandy Inland Inland Profile</c:v>
                </c:pt>
              </c:strCache>
            </c:strRef>
          </c:tx>
          <c:spPr>
            <a:ln w="34925">
              <a:noFill/>
            </a:ln>
          </c:spPr>
          <c:marker>
            <c:symbol val="none"/>
          </c:marker>
          <c:dPt>
            <c:idx val="0"/>
            <c:bubble3D val="0"/>
          </c:dPt>
          <c:dPt>
            <c:idx val="7"/>
            <c:bubble3D val="0"/>
          </c:dPt>
          <c:dPt>
            <c:idx val="8"/>
            <c:bubble3D val="0"/>
            <c:spPr>
              <a:ln w="34925">
                <a:noFill/>
                <a:prstDash val="dash"/>
              </a:ln>
            </c:spPr>
          </c:dPt>
          <c:dPt>
            <c:idx val="12"/>
            <c:bubble3D val="0"/>
            <c:spPr>
              <a:ln w="34925">
                <a:noFill/>
                <a:prstDash val="solid"/>
              </a:ln>
            </c:spPr>
          </c:dPt>
          <c:dPt>
            <c:idx val="14"/>
            <c:bubble3D val="0"/>
            <c:spPr>
              <a:ln w="34925">
                <a:noFill/>
                <a:prstDash val="solid"/>
              </a:ln>
            </c:spPr>
          </c:dPt>
          <c:dPt>
            <c:idx val="15"/>
            <c:bubble3D val="0"/>
            <c:spPr>
              <a:ln w="34925">
                <a:noFill/>
                <a:prstDash val="dash"/>
              </a:ln>
            </c:spPr>
          </c:dPt>
          <c:xVal>
            <c:numRef>
              <c:f>'Spring 2013 Inland Data'!$Z$4:$Z$102</c:f>
              <c:numCache>
                <c:formatCode>0.00</c:formatCode>
                <c:ptCount val="99"/>
                <c:pt idx="0">
                  <c:v>-1.0E-7</c:v>
                </c:pt>
                <c:pt idx="1">
                  <c:v>-0.000100099946542084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xVal>
          <c:yVal>
            <c:numRef>
              <c:f>'Spring 2013 Inland Data'!$AA$4:$AA$102</c:f>
              <c:numCache>
                <c:formatCode>0.00</c:formatCode>
                <c:ptCount val="99"/>
                <c:pt idx="0">
                  <c:v>3.226</c:v>
                </c:pt>
                <c:pt idx="1">
                  <c:v>-0.0001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0"/>
          <c:order val="29"/>
          <c:tx>
            <c:strRef>
              <c:f>'Spring 2012'!$BK$3</c:f>
              <c:strCache>
                <c:ptCount val="1"/>
                <c:pt idx="0">
                  <c:v>Spring 2012 Dune Crest</c:v>
                </c:pt>
              </c:strCache>
            </c:strRef>
          </c:tx>
          <c:spPr>
            <a:ln>
              <a:solidFill>
                <a:schemeClr val="accent4"/>
              </a:solidFill>
              <a:prstDash val="sysDot"/>
              <a:headEnd type="oval"/>
            </a:ln>
          </c:spPr>
          <c:marker>
            <c:symbol val="none"/>
          </c:marker>
          <c:xVal>
            <c:numRef>
              <c:f>'Spring 2012'!$BK$4:$BK$5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'Spring 2012'!$BL$4:$BL$5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1"/>
          <c:order val="30"/>
          <c:tx>
            <c:strRef>
              <c:f>'Post Sandy'!$BK$3</c:f>
              <c:strCache>
                <c:ptCount val="1"/>
                <c:pt idx="0">
                  <c:v>Post Sandy Dune Crest</c:v>
                </c:pt>
              </c:strCache>
            </c:strRef>
          </c:tx>
          <c:spPr>
            <a:ln>
              <a:solidFill>
                <a:schemeClr val="accent5"/>
              </a:solidFill>
              <a:prstDash val="sysDot"/>
              <a:headEnd type="oval"/>
            </a:ln>
          </c:spPr>
          <c:marker>
            <c:symbol val="none"/>
          </c:marker>
          <c:xVal>
            <c:numRef>
              <c:f>'Post Sandy'!$BK$4:$BK$5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'Post Sandy'!$BL$4:$BL$5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2"/>
          <c:order val="31"/>
          <c:tx>
            <c:strRef>
              <c:f>'Spring 2013'!$BK$3</c:f>
              <c:strCache>
                <c:ptCount val="1"/>
                <c:pt idx="0">
                  <c:v>Spring 2013 Dune Crest</c:v>
                </c:pt>
              </c:strCache>
            </c:strRef>
          </c:tx>
          <c:spPr>
            <a:ln cmpd="sng">
              <a:solidFill>
                <a:schemeClr val="accent2"/>
              </a:solidFill>
              <a:prstDash val="sysDot"/>
              <a:headEnd type="oval"/>
            </a:ln>
          </c:spPr>
          <c:marker>
            <c:symbol val="none"/>
          </c:marker>
          <c:xVal>
            <c:numRef>
              <c:f>'Spring 2013'!$BK$4:$BK$5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'Spring 2013'!$BL$4:$BL$5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4"/>
          <c:order val="32"/>
          <c:tx>
            <c:strRef>
              <c:f>'Spring 2012'!$BK$7</c:f>
              <c:strCache>
                <c:ptCount val="1"/>
                <c:pt idx="0">
                  <c:v>Spring 2012 Base of Dune</c:v>
                </c:pt>
              </c:strCache>
            </c:strRef>
          </c:tx>
          <c:spPr>
            <a:ln w="22225">
              <a:solidFill>
                <a:schemeClr val="accent4"/>
              </a:solidFill>
              <a:prstDash val="sysDash"/>
              <a:headEnd type="diamond" w="lg" len="lg"/>
              <a:tailEnd type="none" w="sm" len="sm"/>
            </a:ln>
          </c:spPr>
          <c:marker>
            <c:symbol val="none"/>
          </c:marker>
          <c:xVal>
            <c:numRef>
              <c:f>'Spring 2012'!$BK$8:$BK$9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'Spring 2012'!$BL$8:$BL$9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7"/>
          <c:order val="33"/>
          <c:tx>
            <c:strRef>
              <c:f>'Post Sandy'!$BK$7</c:f>
              <c:strCache>
                <c:ptCount val="1"/>
                <c:pt idx="0">
                  <c:v>Post Sandy Base of Dune</c:v>
                </c:pt>
              </c:strCache>
            </c:strRef>
          </c:tx>
          <c:spPr>
            <a:ln w="22225">
              <a:solidFill>
                <a:schemeClr val="accent5"/>
              </a:solidFill>
              <a:prstDash val="sysDash"/>
              <a:headEnd type="diamond" w="lg" len="lg"/>
              <a:tailEnd type="none" w="sm" len="sm"/>
            </a:ln>
          </c:spPr>
          <c:marker>
            <c:symbol val="none"/>
          </c:marker>
          <c:xVal>
            <c:numRef>
              <c:f>'Post Sandy'!$BK$8:$BK$9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'Post Sandy'!$BL$8:$BL$9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8"/>
          <c:order val="34"/>
          <c:tx>
            <c:strRef>
              <c:f>'Spring 2013'!$BK$7</c:f>
              <c:strCache>
                <c:ptCount val="1"/>
                <c:pt idx="0">
                  <c:v>Spring 2013 Base of Dune</c:v>
                </c:pt>
              </c:strCache>
            </c:strRef>
          </c:tx>
          <c:spPr>
            <a:ln w="22225">
              <a:solidFill>
                <a:schemeClr val="accent2"/>
              </a:solidFill>
              <a:prstDash val="sysDash"/>
              <a:headEnd type="diamond" w="lg" len="lg"/>
              <a:tailEnd type="none" w="sm" len="sm"/>
            </a:ln>
          </c:spPr>
          <c:marker>
            <c:symbol val="none"/>
          </c:marker>
          <c:xVal>
            <c:numRef>
              <c:f>'Spring 2013'!$BK$8:$BK$9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'Spring 2013'!$BL$8:$BL$9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ser>
          <c:idx val="16"/>
          <c:order val="35"/>
          <c:tx>
            <c:strRef>
              <c:f>'Spring 2012'!$AP$2:$AU$2</c:f>
              <c:strCache>
                <c:ptCount val="1"/>
                <c:pt idx="0">
                  <c:v>Spring 2012 Slope of Dune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'Spring 2012'!$AT$4:$AT$6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2012'!$AU$4:$AU$6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18"/>
          <c:order val="36"/>
          <c:tx>
            <c:strRef>
              <c:f>'Spring 2012'!$AW$2:$BB$2</c:f>
              <c:strCache>
                <c:ptCount val="1"/>
                <c:pt idx="0">
                  <c:v>Spring 2012 Slope of Berm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  <a:prstDash val="lgDashDot"/>
            </a:ln>
          </c:spPr>
          <c:marker>
            <c:symbol val="none"/>
          </c:marker>
          <c:xVal>
            <c:numRef>
              <c:f>'Spring 2012'!$BA$4:$BA$6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2012'!$BB$4:$BB$6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2"/>
          <c:order val="37"/>
          <c:tx>
            <c:strRef>
              <c:f>'Spring 2012'!$BD$2:$BI$2</c:f>
              <c:strCache>
                <c:ptCount val="1"/>
                <c:pt idx="0">
                  <c:v>Spring 2012 Slope of Beach Face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c:spPr>
          <c:marker>
            <c:symbol val="none"/>
          </c:marker>
          <c:xVal>
            <c:numRef>
              <c:f>'Spring 2012'!$BH$4:$BH$6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2012'!$BI$4:$BI$6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3"/>
          <c:order val="38"/>
          <c:tx>
            <c:strRef>
              <c:f>'Post Sandy'!$AP$2:$AU$2</c:f>
              <c:strCache>
                <c:ptCount val="1"/>
                <c:pt idx="0">
                  <c:v>Post Sandy Slope of Dune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'Post Sandy'!$AT$4:$AT$6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'Post Sandy'!$AU$4:$AU$6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4"/>
          <c:order val="39"/>
          <c:tx>
            <c:strRef>
              <c:f>'Post Sandy'!$AW$2:$BB$2</c:f>
              <c:strCache>
                <c:ptCount val="1"/>
                <c:pt idx="0">
                  <c:v>Post Sandy Slope of Berm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  <a:prstDash val="lgDashDot"/>
            </a:ln>
          </c:spPr>
          <c:marker>
            <c:symbol val="none"/>
          </c:marker>
          <c:xVal>
            <c:numRef>
              <c:f>'Post Sandy'!$BA$4:$BA$6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'Post Sandy'!$BB$4:$BB$6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5"/>
          <c:order val="40"/>
          <c:tx>
            <c:strRef>
              <c:f>'Post Sandy'!$BD$2:$BI$2</c:f>
              <c:strCache>
                <c:ptCount val="1"/>
                <c:pt idx="0">
                  <c:v>Post Sandy Slope of Beach Face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  <a:prstDash val="lgDash"/>
            </a:ln>
          </c:spPr>
          <c:marker>
            <c:symbol val="none"/>
          </c:marker>
          <c:xVal>
            <c:numRef>
              <c:f>'Post Sandy'!$BH$4:$BH$6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'Post Sandy'!$BI$4:$BI$6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19"/>
          <c:order val="41"/>
          <c:tx>
            <c:strRef>
              <c:f>'Spring 2013'!$AP$2</c:f>
              <c:strCache>
                <c:ptCount val="1"/>
                <c:pt idx="0">
                  <c:v>Spring 2013 Slope of Dune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'Spring 2013'!$AT$4:$AT$6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2013'!$AU$4:$AU$6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0"/>
          <c:order val="42"/>
          <c:tx>
            <c:strRef>
              <c:f>'Spring 2013'!$AW$2</c:f>
              <c:strCache>
                <c:ptCount val="1"/>
                <c:pt idx="0">
                  <c:v>Spring 2013 Slope of Berm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lgDashDot"/>
            </a:ln>
          </c:spPr>
          <c:marker>
            <c:symbol val="none"/>
          </c:marker>
          <c:xVal>
            <c:numRef>
              <c:f>'Spring 2013'!$BA$4:$BA$6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2013'!$BB$4:$BB$6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21"/>
          <c:order val="43"/>
          <c:tx>
            <c:strRef>
              <c:f>'Spring 2013'!$BD$2</c:f>
              <c:strCache>
                <c:ptCount val="1"/>
                <c:pt idx="0">
                  <c:v>Spring 2013 Slope of Beach Face</c:v>
                </c:pt>
              </c:strCache>
            </c:strRef>
          </c:tx>
          <c:spPr>
            <a:ln>
              <a:solidFill>
                <a:schemeClr val="tx1"/>
              </a:solidFill>
              <a:prstDash val="lgDash"/>
            </a:ln>
          </c:spPr>
          <c:marker>
            <c:symbol val="none"/>
          </c:marker>
          <c:xVal>
            <c:numRef>
              <c:f>'Spring 2013'!$BH$4:$BH$6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xVal>
          <c:yVal>
            <c:numRef>
              <c:f>'Spring 2013'!$BI$4:$BI$6</c:f>
              <c:numCache>
                <c:formatCode>0.00</c:formatCode>
                <c:ptCount val="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</c:numCache>
            </c:numRef>
          </c:yVal>
          <c:smooth val="0"/>
        </c:ser>
        <c:ser>
          <c:idx val="38"/>
          <c:order val="44"/>
          <c:tx>
            <c:strRef>
              <c:f>'Spring 2013 Inland Data'!$BK$3</c:f>
              <c:strCache>
                <c:ptCount val="1"/>
                <c:pt idx="0">
                  <c:v>Post-Sandy Inland Dune Crest</c:v>
                </c:pt>
              </c:strCache>
            </c:strRef>
          </c:tx>
          <c:spPr>
            <a:ln>
              <a:solidFill>
                <a:schemeClr val="accent2"/>
              </a:solidFill>
              <a:prstDash val="sysDot"/>
              <a:headEnd type="oval"/>
            </a:ln>
          </c:spPr>
          <c:marker>
            <c:symbol val="none"/>
          </c:marker>
          <c:xVal>
            <c:numRef>
              <c:f>'Spring 2013 Inland Data'!$BK$4:$BK$5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xVal>
          <c:yVal>
            <c:numRef>
              <c:f>'Spring 2013 Inland Data'!$BL$4:$BL$5</c:f>
              <c:numCache>
                <c:formatCode>0.00</c:formatCode>
                <c:ptCount val="2"/>
                <c:pt idx="0">
                  <c:v>#N/A</c:v>
                </c:pt>
                <c:pt idx="1">
                  <c:v>#N/A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0728808"/>
        <c:axId val="2120734456"/>
      </c:scatterChart>
      <c:valAx>
        <c:axId val="2120728808"/>
        <c:scaling>
          <c:orientation val="minMax"/>
          <c:max val="8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Distance from Benchmark (m)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2120734456"/>
        <c:crosses val="autoZero"/>
        <c:crossBetween val="midCat"/>
        <c:majorUnit val="10.0"/>
      </c:valAx>
      <c:valAx>
        <c:axId val="2120734456"/>
        <c:scaling>
          <c:orientation val="minMax"/>
          <c:max val="6.0"/>
          <c:min val="-1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Elevation relative to NAVD88 (m)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120728808"/>
        <c:crossesAt val="-50.0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'Spring 2013'!$AI$3</c:f>
          <c:strCache>
            <c:ptCount val="1"/>
            <c:pt idx="0">
              <c:v>MF2 Cliff Cross Section Area</c:v>
            </c:pt>
          </c:strCache>
        </c:strRef>
      </c:tx>
      <c:layout/>
      <c:overlay val="1"/>
      <c:txPr>
        <a:bodyPr/>
        <a:lstStyle/>
        <a:p>
          <a:pPr>
            <a:defRPr/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strRef>
              <c:f>'Spring 2012 Inland Data'!$AM$2:$AN$2</c:f>
              <c:strCache>
                <c:ptCount val="1"/>
                <c:pt idx="0">
                  <c:v>Spring 2012 Inland Dune Charts</c:v>
                </c:pt>
              </c:strCache>
            </c:strRef>
          </c:tx>
          <c:spPr>
            <a:ln>
              <a:solidFill>
                <a:schemeClr val="accent5"/>
              </a:solidFill>
              <a:prstDash val="solid"/>
            </a:ln>
          </c:spPr>
          <c:marker>
            <c:symbol val="none"/>
          </c:marker>
          <c:dPt>
            <c:idx val="1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  <c:spPr>
              <a:ln>
                <a:solidFill>
                  <a:schemeClr val="accent5"/>
                </a:solidFill>
                <a:prstDash val="sysDash"/>
              </a:ln>
            </c:spPr>
          </c:dPt>
          <c:dPt>
            <c:idx val="7"/>
            <c:bubble3D val="0"/>
          </c:dPt>
          <c:dPt>
            <c:idx val="9"/>
            <c:bubble3D val="0"/>
          </c:dPt>
          <c:xVal>
            <c:numRef>
              <c:f>'Spring 2012 Inland Data'!$AM$4:$AM$102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'Spring 2012 Inland Data'!$AN$4:$AN$102</c:f>
              <c:numCache>
                <c:formatCode>0.00</c:formatCode>
                <c:ptCount val="99"/>
                <c:pt idx="0">
                  <c:v>1.99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6"/>
          <c:order val="1"/>
          <c:tx>
            <c:strRef>
              <c:f>'Fall 2009'!$AC$1:$AK$1</c:f>
              <c:strCache>
                <c:ptCount val="1"/>
                <c:pt idx="0">
                  <c:v>Fall2009</c:v>
                </c:pt>
              </c:strCache>
            </c:strRef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none"/>
          </c:marker>
          <c:dPt>
            <c:idx val="1"/>
            <c:bubble3D val="0"/>
          </c:dPt>
          <c:dPt>
            <c:idx val="10"/>
            <c:bubble3D val="0"/>
          </c:dPt>
          <c:xVal>
            <c:numRef>
              <c:f>'Fall 2009'!$AM$4:$AM$102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'Fall 2009'!$AN$4:$AN$102</c:f>
              <c:numCache>
                <c:formatCode>0.00</c:formatCode>
                <c:ptCount val="99"/>
                <c:pt idx="0">
                  <c:v>1.99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8"/>
          <c:order val="2"/>
          <c:tx>
            <c:strRef>
              <c:f>'Fall 2010'!$AC$1:$AK$1</c:f>
              <c:strCache>
                <c:ptCount val="1"/>
                <c:pt idx="0">
                  <c:v>Fall 2010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'Fall 2010'!$AM$4:$AM$102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4.642592156014897</c:v>
                </c:pt>
                <c:pt idx="2">
                  <c:v>10.77250316699113</c:v>
                </c:pt>
                <c:pt idx="3">
                  <c:v>18.04776158168533</c:v>
                </c:pt>
                <c:pt idx="4">
                  <c:v>24.74146922383025</c:v>
                </c:pt>
                <c:pt idx="5">
                  <c:v>31.16153378723057</c:v>
                </c:pt>
                <c:pt idx="6">
                  <c:v>31.64978743383748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'Fall 2010'!$AN$4:$AN$102</c:f>
              <c:numCache>
                <c:formatCode>0.00</c:formatCode>
                <c:ptCount val="99"/>
                <c:pt idx="0">
                  <c:v>2.935999999999999</c:v>
                </c:pt>
                <c:pt idx="1">
                  <c:v>2.810999999999999</c:v>
                </c:pt>
                <c:pt idx="2">
                  <c:v>2.721</c:v>
                </c:pt>
                <c:pt idx="3">
                  <c:v>2.434</c:v>
                </c:pt>
                <c:pt idx="4">
                  <c:v>2.098</c:v>
                </c:pt>
                <c:pt idx="5">
                  <c:v>2.031</c:v>
                </c:pt>
                <c:pt idx="6">
                  <c:v>1.99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'Fall 2011'!$AC$1:$AK$1</c:f>
              <c:strCache>
                <c:ptCount val="1"/>
                <c:pt idx="0">
                  <c:v>Fall 2011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'Fall 2011'!$AM$4:$AM$102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1.188011042919167</c:v>
                </c:pt>
                <c:pt idx="2">
                  <c:v>8.650510624198796</c:v>
                </c:pt>
                <c:pt idx="3">
                  <c:v>16.49648449615606</c:v>
                </c:pt>
                <c:pt idx="4">
                  <c:v>22.43057861401472</c:v>
                </c:pt>
                <c:pt idx="5">
                  <c:v>27.35936001259588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'Fall 2011'!$AN$4:$AN$102</c:f>
              <c:numCache>
                <c:formatCode>0.00</c:formatCode>
                <c:ptCount val="99"/>
                <c:pt idx="0">
                  <c:v>3.127</c:v>
                </c:pt>
                <c:pt idx="1">
                  <c:v>2.912999999999998</c:v>
                </c:pt>
                <c:pt idx="2">
                  <c:v>2.878</c:v>
                </c:pt>
                <c:pt idx="3">
                  <c:v>2.66</c:v>
                </c:pt>
                <c:pt idx="4">
                  <c:v>2.278</c:v>
                </c:pt>
                <c:pt idx="5">
                  <c:v>1.99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1"/>
          <c:order val="4"/>
          <c:tx>
            <c:strRef>
              <c:f>'Post Sandy Inland Data'!$AM$2:$AN$2</c:f>
              <c:strCache>
                <c:ptCount val="1"/>
                <c:pt idx="0">
                  <c:v>Fall 2012 Inland Dune Charts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0"/>
            <c:bubble3D val="0"/>
          </c:dPt>
          <c:dPt>
            <c:idx val="1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9"/>
            <c:bubble3D val="0"/>
          </c:dPt>
          <c:dPt>
            <c:idx val="11"/>
            <c:bubble3D val="0"/>
          </c:dPt>
          <c:xVal>
            <c:numRef>
              <c:f>'Post Sandy Inland Data'!$AM$4:$AM$102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'Post Sandy Inland Data'!$AN$4:$AN$102</c:f>
              <c:numCache>
                <c:formatCode>0.00</c:formatCode>
                <c:ptCount val="99"/>
                <c:pt idx="0">
                  <c:v>1.99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0"/>
          <c:order val="5"/>
          <c:tx>
            <c:strRef>
              <c:f>'Spring 2013 Inland Data'!$AM$2:$AN$2</c:f>
              <c:strCache>
                <c:ptCount val="1"/>
                <c:pt idx="0">
                  <c:v>Post-Sandy Inland Dune Charts</c:v>
                </c:pt>
              </c:strCache>
            </c:strRef>
          </c:tx>
          <c:spPr>
            <a:ln>
              <a:solidFill>
                <a:schemeClr val="tx1"/>
              </a:solidFill>
              <a:prstDash val="solid"/>
            </a:ln>
          </c:spPr>
          <c:marker>
            <c:symbol val="none"/>
          </c:marker>
          <c:dPt>
            <c:idx val="1"/>
            <c:bubble3D val="0"/>
            <c:spPr>
              <a:ln>
                <a:noFill/>
                <a:prstDash val="solid"/>
              </a:ln>
            </c:spPr>
          </c:dPt>
          <c:dPt>
            <c:idx val="14"/>
            <c:bubble3D val="0"/>
          </c:dPt>
          <c:dPt>
            <c:idx val="15"/>
            <c:bubble3D val="0"/>
            <c:spPr>
              <a:ln>
                <a:solidFill>
                  <a:schemeClr val="tx1"/>
                </a:solidFill>
                <a:prstDash val="sysDash"/>
              </a:ln>
            </c:spPr>
          </c:dPt>
          <c:xVal>
            <c:numRef>
              <c:f>'Spring 2013 Inland Data'!$AM$4:$AM$102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-3.81025214533323E-5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'Spring 2013 Inland Data'!$AN$4:$AN$102</c:f>
              <c:numCache>
                <c:formatCode>0.00</c:formatCode>
                <c:ptCount val="99"/>
                <c:pt idx="0">
                  <c:v>3.226</c:v>
                </c:pt>
                <c:pt idx="1">
                  <c:v>1.99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7"/>
          <c:order val="6"/>
          <c:tx>
            <c:strRef>
              <c:f>'Fall 2012'!$AC$1:$AK$1</c:f>
              <c:strCache>
                <c:ptCount val="1"/>
                <c:pt idx="0">
                  <c:v>Fall 2012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dPt>
            <c:idx val="1"/>
            <c:bubble3D val="0"/>
            <c:spPr>
              <a:ln w="38100">
                <a:solidFill>
                  <a:schemeClr val="accent5"/>
                </a:solidFill>
              </a:ln>
            </c:spPr>
          </c:dPt>
          <c:xVal>
            <c:numRef>
              <c:f>'Fall 2012'!$AM$4:$AM$102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1.860723883914485</c:v>
                </c:pt>
                <c:pt idx="2">
                  <c:v>3.806150572640288</c:v>
                </c:pt>
                <c:pt idx="3">
                  <c:v>6.086284998461436</c:v>
                </c:pt>
                <c:pt idx="4">
                  <c:v>8.7922563579464</c:v>
                </c:pt>
                <c:pt idx="5">
                  <c:v>11.65933448726117</c:v>
                </c:pt>
                <c:pt idx="6">
                  <c:v>14.80199387098715</c:v>
                </c:pt>
                <c:pt idx="7">
                  <c:v>17.23950428127932</c:v>
                </c:pt>
                <c:pt idx="8">
                  <c:v>19.74665984052278</c:v>
                </c:pt>
                <c:pt idx="9">
                  <c:v>22.58536658874748</c:v>
                </c:pt>
                <c:pt idx="10">
                  <c:v>24.3772586055747</c:v>
                </c:pt>
                <c:pt idx="11">
                  <c:v>24.95196983742309</c:v>
                </c:pt>
                <c:pt idx="12">
                  <c:v>26.94462961731118</c:v>
                </c:pt>
                <c:pt idx="13">
                  <c:v>28.55789091090875</c:v>
                </c:pt>
                <c:pt idx="14">
                  <c:v>30.82883366640739</c:v>
                </c:pt>
                <c:pt idx="15">
                  <c:v>33.32530677861725</c:v>
                </c:pt>
                <c:pt idx="16">
                  <c:v>37.0901209840561</c:v>
                </c:pt>
                <c:pt idx="17">
                  <c:v>40.8980307781005</c:v>
                </c:pt>
                <c:pt idx="18">
                  <c:v>41.19648257021944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'Fall 2012'!$AN$4:$AN$102</c:f>
              <c:numCache>
                <c:formatCode>0.00</c:formatCode>
                <c:ptCount val="99"/>
                <c:pt idx="0">
                  <c:v>2.951999999999999</c:v>
                </c:pt>
                <c:pt idx="1">
                  <c:v>3.016999999999999</c:v>
                </c:pt>
                <c:pt idx="2">
                  <c:v>2.985</c:v>
                </c:pt>
                <c:pt idx="3">
                  <c:v>2.916999999999998</c:v>
                </c:pt>
                <c:pt idx="4">
                  <c:v>2.962</c:v>
                </c:pt>
                <c:pt idx="5">
                  <c:v>2.995</c:v>
                </c:pt>
                <c:pt idx="6">
                  <c:v>2.838999999999999</c:v>
                </c:pt>
                <c:pt idx="7">
                  <c:v>2.838999999999999</c:v>
                </c:pt>
                <c:pt idx="8">
                  <c:v>2.844</c:v>
                </c:pt>
                <c:pt idx="9">
                  <c:v>2.86</c:v>
                </c:pt>
                <c:pt idx="10">
                  <c:v>2.865</c:v>
                </c:pt>
                <c:pt idx="11">
                  <c:v>2.862</c:v>
                </c:pt>
                <c:pt idx="12">
                  <c:v>2.76</c:v>
                </c:pt>
                <c:pt idx="13">
                  <c:v>2.644</c:v>
                </c:pt>
                <c:pt idx="14">
                  <c:v>2.529</c:v>
                </c:pt>
                <c:pt idx="15">
                  <c:v>2.334</c:v>
                </c:pt>
                <c:pt idx="16">
                  <c:v>2.145</c:v>
                </c:pt>
                <c:pt idx="17">
                  <c:v>2.009</c:v>
                </c:pt>
                <c:pt idx="18">
                  <c:v>1.99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5"/>
          <c:order val="7"/>
          <c:tx>
            <c:strRef>
              <c:f>'Post Sandy'!$AC$1:$AK$1</c:f>
              <c:strCache>
                <c:ptCount val="1"/>
                <c:pt idx="0">
                  <c:v>Post Sandy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Pt>
            <c:idx val="1"/>
            <c:bubble3D val="0"/>
          </c:dPt>
          <c:dPt>
            <c:idx val="5"/>
            <c:bubble3D val="0"/>
          </c:dPt>
          <c:xVal>
            <c:numRef>
              <c:f>'Post Sandy'!$AM$4:$AM$102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0.242157073992793</c:v>
                </c:pt>
                <c:pt idx="2">
                  <c:v>0.769499467464691</c:v>
                </c:pt>
                <c:pt idx="3">
                  <c:v>1.955994305307634</c:v>
                </c:pt>
                <c:pt idx="4">
                  <c:v>3.176726053035254</c:v>
                </c:pt>
                <c:pt idx="5">
                  <c:v>3.400603251587833</c:v>
                </c:pt>
                <c:pt idx="6">
                  <c:v>4.683094966706625</c:v>
                </c:pt>
                <c:pt idx="7">
                  <c:v>6.594802319100006</c:v>
                </c:pt>
                <c:pt idx="8">
                  <c:v>9.057279932868652</c:v>
                </c:pt>
                <c:pt idx="9">
                  <c:v>11.59980230263744</c:v>
                </c:pt>
                <c:pt idx="10">
                  <c:v>13.99958583442556</c:v>
                </c:pt>
                <c:pt idx="11">
                  <c:v>16.20065761896582</c:v>
                </c:pt>
                <c:pt idx="12">
                  <c:v>18.58741378585973</c:v>
                </c:pt>
                <c:pt idx="13">
                  <c:v>20.7088944010466</c:v>
                </c:pt>
                <c:pt idx="14">
                  <c:v>21.64807116788804</c:v>
                </c:pt>
                <c:pt idx="15">
                  <c:v>23.54985795946692</c:v>
                </c:pt>
                <c:pt idx="16">
                  <c:v>25.69812703021863</c:v>
                </c:pt>
                <c:pt idx="17">
                  <c:v>27.65594316027746</c:v>
                </c:pt>
                <c:pt idx="18">
                  <c:v>29.88481305327118</c:v>
                </c:pt>
                <c:pt idx="19">
                  <c:v>32.10744752633774</c:v>
                </c:pt>
                <c:pt idx="20">
                  <c:v>34.43403687558077</c:v>
                </c:pt>
                <c:pt idx="21">
                  <c:v>36.94603209819385</c:v>
                </c:pt>
                <c:pt idx="22">
                  <c:v>36.97327982534895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'Post Sandy'!$AN$4:$AN$102</c:f>
              <c:numCache>
                <c:formatCode>0.00</c:formatCode>
                <c:ptCount val="99"/>
                <c:pt idx="0">
                  <c:v>3.284</c:v>
                </c:pt>
                <c:pt idx="1">
                  <c:v>3.287</c:v>
                </c:pt>
                <c:pt idx="2">
                  <c:v>3.265</c:v>
                </c:pt>
                <c:pt idx="3">
                  <c:v>3.246</c:v>
                </c:pt>
                <c:pt idx="4">
                  <c:v>3.276</c:v>
                </c:pt>
                <c:pt idx="5">
                  <c:v>3.214</c:v>
                </c:pt>
                <c:pt idx="6">
                  <c:v>3.216</c:v>
                </c:pt>
                <c:pt idx="7">
                  <c:v>3.163</c:v>
                </c:pt>
                <c:pt idx="8">
                  <c:v>3.151</c:v>
                </c:pt>
                <c:pt idx="9">
                  <c:v>3.074</c:v>
                </c:pt>
                <c:pt idx="10">
                  <c:v>2.97</c:v>
                </c:pt>
                <c:pt idx="11">
                  <c:v>2.875999999999999</c:v>
                </c:pt>
                <c:pt idx="12">
                  <c:v>2.81</c:v>
                </c:pt>
                <c:pt idx="13">
                  <c:v>2.746</c:v>
                </c:pt>
                <c:pt idx="14">
                  <c:v>2.648</c:v>
                </c:pt>
                <c:pt idx="15">
                  <c:v>2.578</c:v>
                </c:pt>
                <c:pt idx="16">
                  <c:v>2.495</c:v>
                </c:pt>
                <c:pt idx="17">
                  <c:v>2.408</c:v>
                </c:pt>
                <c:pt idx="18">
                  <c:v>2.35</c:v>
                </c:pt>
                <c:pt idx="19">
                  <c:v>2.289</c:v>
                </c:pt>
                <c:pt idx="20">
                  <c:v>2.163</c:v>
                </c:pt>
                <c:pt idx="21">
                  <c:v>2.002</c:v>
                </c:pt>
                <c:pt idx="22">
                  <c:v>1.99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ser>
          <c:idx val="3"/>
          <c:order val="8"/>
          <c:tx>
            <c:strRef>
              <c:f>'Spring 2013'!$N$3</c:f>
              <c:strCache>
                <c:ptCount val="1"/>
                <c:pt idx="0">
                  <c:v>Spring 2013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dPt>
            <c:idx val="1"/>
            <c:bubble3D val="0"/>
          </c:dPt>
          <c:dPt>
            <c:idx val="2"/>
            <c:bubble3D val="0"/>
          </c:dPt>
          <c:dPt>
            <c:idx val="9"/>
            <c:bubble3D val="0"/>
          </c:dPt>
          <c:xVal>
            <c:numRef>
              <c:f>'Spring 2013'!$AM$4:$AM$102</c:f>
              <c:numCache>
                <c:formatCode>0.00</c:formatCode>
                <c:ptCount val="99"/>
                <c:pt idx="0">
                  <c:v>1.0E-7</c:v>
                </c:pt>
                <c:pt idx="1">
                  <c:v>0.074242944758807</c:v>
                </c:pt>
                <c:pt idx="2">
                  <c:v>4.614134243105723</c:v>
                </c:pt>
                <c:pt idx="3">
                  <c:v>11.20787748942462</c:v>
                </c:pt>
                <c:pt idx="4">
                  <c:v>18.14219627361003</c:v>
                </c:pt>
                <c:pt idx="5">
                  <c:v>21.31588576702583</c:v>
                </c:pt>
                <c:pt idx="6">
                  <c:v>23.03368581334807</c:v>
                </c:pt>
                <c:pt idx="7">
                  <c:v>26.01950898298468</c:v>
                </c:pt>
                <c:pt idx="8">
                  <c:v>28.96119965346492</c:v>
                </c:pt>
                <c:pt idx="9">
                  <c:v>30.81283946747801</c:v>
                </c:pt>
                <c:pt idx="10">
                  <c:v>31.86961380442268</c:v>
                </c:pt>
                <c:pt idx="11">
                  <c:v>34.12756420238806</c:v>
                </c:pt>
                <c:pt idx="12">
                  <c:v>37.89962743120328</c:v>
                </c:pt>
                <c:pt idx="13">
                  <c:v>39.2730263652012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</c:numCache>
            </c:numRef>
          </c:xVal>
          <c:yVal>
            <c:numRef>
              <c:f>'Spring 2013'!$AN$4:$AN$102</c:f>
              <c:numCache>
                <c:formatCode>0.00</c:formatCode>
                <c:ptCount val="99"/>
                <c:pt idx="0">
                  <c:v>3.226</c:v>
                </c:pt>
                <c:pt idx="1">
                  <c:v>3.218</c:v>
                </c:pt>
                <c:pt idx="2">
                  <c:v>3.202</c:v>
                </c:pt>
                <c:pt idx="3">
                  <c:v>3.128</c:v>
                </c:pt>
                <c:pt idx="4">
                  <c:v>2.846</c:v>
                </c:pt>
                <c:pt idx="5">
                  <c:v>2.915999999999999</c:v>
                </c:pt>
                <c:pt idx="6">
                  <c:v>3.194</c:v>
                </c:pt>
                <c:pt idx="7">
                  <c:v>3.199</c:v>
                </c:pt>
                <c:pt idx="8">
                  <c:v>3.121</c:v>
                </c:pt>
                <c:pt idx="9">
                  <c:v>2.988</c:v>
                </c:pt>
                <c:pt idx="10">
                  <c:v>2.676</c:v>
                </c:pt>
                <c:pt idx="11">
                  <c:v>2.383</c:v>
                </c:pt>
                <c:pt idx="12">
                  <c:v>2.112</c:v>
                </c:pt>
                <c:pt idx="13">
                  <c:v>1.99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0809448"/>
        <c:axId val="2120814952"/>
      </c:scatterChart>
      <c:valAx>
        <c:axId val="2120809448"/>
        <c:scaling>
          <c:orientation val="minMax"/>
          <c:max val="5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Distance from Start of Feature (m)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120814952"/>
        <c:crosses val="autoZero"/>
        <c:crossBetween val="midCat"/>
        <c:majorUnit val="10.0"/>
      </c:valAx>
      <c:valAx>
        <c:axId val="2120814952"/>
        <c:scaling>
          <c:orientation val="minMax"/>
          <c:max val="8.56"/>
          <c:min val="2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Elevation relative to NAVD88 (m)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120809448"/>
        <c:crossesAt val="-50.0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0.92988</cdr:y>
    </cdr:from>
    <cdr:to>
      <cdr:x>0.08471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9418" y="4081343"/>
          <a:ext cx="77457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tx1">
                  <a:lumMod val="75000"/>
                  <a:lumOff val="25000"/>
                </a:schemeClr>
              </a:solidFill>
            </a:rPr>
            <a:t>Figure 4</a:t>
          </a:r>
          <a:endParaRPr lang="en-US" sz="1400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50704-D339-C34D-B79D-FD14DD4A33F0}" type="datetime1">
              <a:rPr lang="en-US" smtClean="0"/>
              <a:t>11/11/13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DCD8-AA1E-A546-8FF0-1D5C5632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23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C509A-72AA-8949-A2DD-7281E32DECA7}" type="datetime1">
              <a:rPr lang="en-US" smtClean="0"/>
              <a:t>11/11/13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51706-3B3E-7B4D-BED8-735C86697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662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30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35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62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Small accretion on the dunes.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Also, intense erosion on the SW end which is explained by the especial nature of Miller Field. 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The sand coming from the City Beach is captured in the SW growing of Miller field to a point of overflow in which </a:t>
            </a:r>
            <a:r>
              <a:rPr lang="en-US" dirty="0" smtClean="0"/>
              <a:t>erosion kicks in. Then,</a:t>
            </a:r>
            <a:r>
              <a:rPr lang="en-US" dirty="0" smtClean="0"/>
              <a:t> the process of erosion and accumulation </a:t>
            </a:r>
            <a:r>
              <a:rPr lang="en-US" dirty="0" smtClean="0"/>
              <a:t>cycles.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26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40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Their sponsorships</a:t>
            </a:r>
            <a:r>
              <a:rPr lang="en-US" baseline="0" dirty="0" smtClean="0"/>
              <a:t>, </a:t>
            </a:r>
            <a:r>
              <a:rPr lang="en-US" dirty="0" smtClean="0"/>
              <a:t>assistance, patience, advice and collaborations have made this presentation possible and my job a great learning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9E46E-0262-490F-A2B5-5FC3393AB68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6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0000"/>
                </a:solidFill>
              </a:rPr>
              <a:t>how much influence</a:t>
            </a:r>
            <a:r>
              <a:rPr lang="en-US" b="1" baseline="0" dirty="0" smtClean="0">
                <a:solidFill>
                  <a:srgbClr val="FF0000"/>
                </a:solidFill>
              </a:rPr>
              <a:t> did </a:t>
            </a:r>
            <a:r>
              <a:rPr lang="en-US" b="1" dirty="0" smtClean="0">
                <a:solidFill>
                  <a:srgbClr val="FF0000"/>
                </a:solidFill>
              </a:rPr>
              <a:t>Superstorm Sandy  had on Miller Field’s regular trend and how can</a:t>
            </a:r>
            <a:r>
              <a:rPr lang="en-US" b="1" baseline="0" dirty="0" smtClean="0">
                <a:solidFill>
                  <a:srgbClr val="FF0000"/>
                </a:solidFill>
              </a:rPr>
              <a:t> this influence be quantified?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So, first we</a:t>
            </a:r>
            <a:r>
              <a:rPr lang="en-US" baseline="0" dirty="0" smtClean="0"/>
              <a:t> need to look at </a:t>
            </a:r>
            <a:r>
              <a:rPr lang="en-US" b="1" baseline="0" dirty="0" smtClean="0">
                <a:solidFill>
                  <a:srgbClr val="FF0000"/>
                </a:solidFill>
              </a:rPr>
              <a:t>data prior to Superstorm</a:t>
            </a:r>
            <a:r>
              <a:rPr lang="en-US" baseline="0" dirty="0" smtClean="0"/>
              <a:t> Sandy to understand its regular trend.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can then see how the effects of this meteorological  event fits.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94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/>
              <a:t>As</a:t>
            </a:r>
            <a:r>
              <a:rPr lang="en-US" sz="1600" baseline="0" dirty="0" smtClean="0"/>
              <a:t> part of the monitoring projects of the NPS, </a:t>
            </a:r>
            <a:r>
              <a:rPr lang="en-US" sz="1600" dirty="0" smtClean="0"/>
              <a:t>the </a:t>
            </a:r>
            <a:r>
              <a:rPr lang="en-US" sz="1600" baseline="0" dirty="0" smtClean="0"/>
              <a:t>NCBN</a:t>
            </a:r>
            <a:r>
              <a:rPr lang="en-US" sz="1600" dirty="0"/>
              <a:t> </a:t>
            </a:r>
            <a:r>
              <a:rPr lang="en-US" sz="1600" dirty="0" smtClean="0"/>
              <a:t>provides information to park managers and the public for a better understanding of the dynamics of coastlines.</a:t>
            </a:r>
            <a:r>
              <a:rPr lang="en-US" sz="1600" baseline="0" dirty="0" smtClean="0"/>
              <a:t>  The better comprehension of these areas leads to an efficient and objective</a:t>
            </a:r>
            <a:r>
              <a:rPr lang="en-US" sz="1600" dirty="0" smtClean="0"/>
              <a:t> management of historical, natural,</a:t>
            </a:r>
            <a:r>
              <a:rPr lang="en-US" sz="1600" baseline="0" dirty="0" smtClean="0"/>
              <a:t> and recreational resources.</a:t>
            </a:r>
            <a:endParaRPr lang="en-US" sz="160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/>
              <a:t>Therefore,</a:t>
            </a:r>
            <a:r>
              <a:rPr lang="en-US" sz="1600" baseline="0" dirty="0" smtClean="0"/>
              <a:t> if we want to provide valuable and comparable data we need well established p</a:t>
            </a:r>
            <a:r>
              <a:rPr lang="en-US" sz="1600" dirty="0" smtClean="0"/>
              <a:t>rotocols and Standard Operating Procedures that answer to quality controls</a:t>
            </a:r>
            <a:r>
              <a:rPr lang="en-US" sz="1600" baseline="0" dirty="0" smtClean="0"/>
              <a:t>.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05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/>
              <a:t>Each protocol</a:t>
            </a:r>
            <a:r>
              <a:rPr lang="en-US" sz="1600" baseline="0" dirty="0" smtClean="0"/>
              <a:t> address its own objectives and has specific requirements, instruments, and software requirements. However, they cannot tell the whole picture by themselves</a:t>
            </a:r>
            <a:r>
              <a:rPr lang="en-US" sz="1600" dirty="0" smtClean="0"/>
              <a:t> because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en-US" sz="1600" baseline="0" dirty="0" smtClean="0">
                <a:solidFill>
                  <a:schemeClr val="tx2">
                    <a:lumMod val="75000"/>
                  </a:schemeClr>
                </a:solidFill>
              </a:rPr>
              <a:t>ot all changes happen in the same dimension</a:t>
            </a:r>
            <a:r>
              <a:rPr lang="en-US" sz="1600" baseline="0" dirty="0" smtClean="0"/>
              <a:t>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/>
              <a:t>Superstorm Sandy brought attention to the fact that we cannot </a:t>
            </a:r>
            <a:r>
              <a:rPr lang="en-US" sz="1600" dirty="0" smtClean="0"/>
              <a:t>underestimate </a:t>
            </a:r>
            <a:r>
              <a:rPr lang="en-US" sz="1600" dirty="0" smtClean="0"/>
              <a:t>the changes that a storm can bring to an area. For instance: NO 3D surveys for Miller field. </a:t>
            </a:r>
            <a:endParaRPr lang="en-US" sz="1600" baseline="0" dirty="0" smtClean="0"/>
          </a:p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43C9C-48E3-4E40-95EF-D6A8754E1D1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95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Aerial picture showing the basic yet central characteristic of Miller field: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Miller</a:t>
            </a:r>
            <a:r>
              <a:rPr lang="en-US" baseline="0" dirty="0" smtClean="0"/>
              <a:t> Field beach is enclosed by two groins making it an compartment of sand which </a:t>
            </a:r>
            <a:r>
              <a:rPr lang="en-US" dirty="0" smtClean="0"/>
              <a:t>has</a:t>
            </a:r>
            <a:r>
              <a:rPr lang="en-US" baseline="0" dirty="0" smtClean="0"/>
              <a:t> different responses to storms and seasonal variations.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It is important to note the direction of </a:t>
            </a:r>
            <a:r>
              <a:rPr lang="en-US" dirty="0" err="1" smtClean="0"/>
              <a:t>longshore</a:t>
            </a:r>
            <a:r>
              <a:rPr lang="en-US" dirty="0" smtClean="0"/>
              <a:t> currents are from NW to SE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Also</a:t>
            </a:r>
            <a:r>
              <a:rPr lang="en-US" dirty="0" smtClean="0"/>
              <a:t>, a City Beach which is constantly replenishing its beach with sand is located NW from MF. This is MF main source of Sand.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6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Miller Field shows a interesting shifting mechanism in both </a:t>
            </a:r>
            <a:r>
              <a:rPr lang="en-US" dirty="0" smtClean="0"/>
              <a:t>end. </a:t>
            </a:r>
            <a:r>
              <a:rPr lang="en-US" dirty="0"/>
              <a:t>T</a:t>
            </a:r>
            <a:r>
              <a:rPr lang="en-US" dirty="0" smtClean="0"/>
              <a:t>hat is, </a:t>
            </a:r>
            <a:r>
              <a:rPr lang="en-US" dirty="0" smtClean="0"/>
              <a:t>while in one year one end will lose (moving </a:t>
            </a:r>
            <a:r>
              <a:rPr lang="en-US" dirty="0" smtClean="0"/>
              <a:t>landwards) </a:t>
            </a:r>
            <a:r>
              <a:rPr lang="en-US" dirty="0" smtClean="0"/>
              <a:t>the other </a:t>
            </a:r>
            <a:r>
              <a:rPr lang="en-US" dirty="0" smtClean="0"/>
              <a:t>end will gain (moving seaward).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following year </a:t>
            </a:r>
            <a:r>
              <a:rPr lang="en-US" dirty="0" smtClean="0"/>
              <a:t>the mechanism will revert</a:t>
            </a:r>
            <a:r>
              <a:rPr lang="en-US" dirty="0" smtClean="0"/>
              <a:t>. 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This occurs because Miller field is a sand </a:t>
            </a:r>
            <a:r>
              <a:rPr lang="en-US" dirty="0" smtClean="0"/>
              <a:t>compartment enclosed between two </a:t>
            </a:r>
            <a:r>
              <a:rPr lang="en-US" dirty="0" err="1" smtClean="0"/>
              <a:t>compatments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 October (before Sandy) to March 2013 shows </a:t>
            </a:r>
            <a:r>
              <a:rPr lang="en-US" dirty="0" smtClean="0"/>
              <a:t>displacement landwards on </a:t>
            </a:r>
            <a:r>
              <a:rPr lang="en-US" dirty="0" smtClean="0"/>
              <a:t>the SE end.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In the 5 year trend taking only Spring shorelines </a:t>
            </a:r>
            <a:r>
              <a:rPr lang="en-US" dirty="0" smtClean="0"/>
              <a:t>no evidence that Sandy actually influence the regular trend of MF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7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Major Dune Feature displaced and modified by Sandy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03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Beach progressing seawards and showing a increase in Total area.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41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Super</a:t>
            </a:r>
            <a:r>
              <a:rPr lang="en-US" baseline="0" dirty="0" smtClean="0"/>
              <a:t>storm Sandy made us reevaluate the constancy in our surveys. NO 3D data for </a:t>
            </a:r>
            <a:r>
              <a:rPr lang="en-US" baseline="0" dirty="0" smtClean="0"/>
              <a:t>MF.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However, we can use </a:t>
            </a:r>
            <a:r>
              <a:rPr lang="en-US" dirty="0" err="1" smtClean="0"/>
              <a:t>Lidar</a:t>
            </a:r>
            <a:r>
              <a:rPr lang="en-US" dirty="0"/>
              <a:t> </a:t>
            </a:r>
            <a:r>
              <a:rPr lang="en-US" dirty="0" smtClean="0"/>
              <a:t>to generate Digital Elevation Models to look at geomorphological features</a:t>
            </a:r>
            <a:r>
              <a:rPr lang="en-US" dirty="0" smtClean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Dune feature shows modification after sandy.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51706-3B3E-7B4D-BED8-735C866977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8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3D27-3A47-EC4E-812E-C9FBB3F58773}" type="datetime1">
              <a:rPr lang="en-US" smtClean="0"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1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6C6C-A530-DF41-9AFE-5D3B1F85C0BF}" type="datetime1">
              <a:rPr lang="en-US" smtClean="0"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1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C95E-37F2-BB40-B025-AFAC3DB7969A}" type="datetime1">
              <a:rPr lang="en-US" smtClean="0"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4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CC4E-785F-0949-97DF-88E418EBE2B9}" type="datetime1">
              <a:rPr lang="en-US" smtClean="0"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1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94EB-E9CC-7B46-9189-93FF0B860148}" type="datetime1">
              <a:rPr lang="en-US" smtClean="0"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8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3A23-9A17-A949-968B-E686945E796B}" type="datetime1">
              <a:rPr lang="en-US" smtClean="0"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1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BAB39-501D-3B40-ACCB-DA5A20793FBE}" type="datetime1">
              <a:rPr lang="en-US" smtClean="0"/>
              <a:t>11/11/13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0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0BAB-2321-2D48-A84A-38B6EC7F6C0E}" type="datetime1">
              <a:rPr lang="en-US" smtClean="0"/>
              <a:t>11/11/13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BB1-4840-D84A-9C39-AFDC26029E54}" type="datetime1">
              <a:rPr lang="en-US" smtClean="0"/>
              <a:t>11/11/13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D238-1E7B-AB40-B107-B8E0A3A4DBA2}" type="datetime1">
              <a:rPr lang="en-US" smtClean="0"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15BA-ACC7-AC4C-8CAC-8691FB70F7C6}" type="datetime1">
              <a:rPr lang="en-US" smtClean="0"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9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33B6-E697-8846-BB09-0DD7764B36FB}" type="datetime1">
              <a:rPr lang="en-US" smtClean="0"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EFE00-D468-43A5-B83F-0CFA77AD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gi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7.jpeg"/><Relationship Id="rId6" Type="http://schemas.microsoft.com/office/2007/relationships/hdphoto" Target="../media/hdphoto4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image" Target="../media/image8.jpeg"/><Relationship Id="rId6" Type="http://schemas.microsoft.com/office/2007/relationships/hdphoto" Target="../media/hdphoto5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Coastal Topographical Change Analyses Associated With Superstorm Sandy at Miller Field, Staten Island, New York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86000"/>
          </a:xfrm>
        </p:spPr>
        <p:txBody>
          <a:bodyPr>
            <a:normAutofit fontScale="47500" lnSpcReduction="20000"/>
          </a:bodyPr>
          <a:lstStyle/>
          <a:p>
            <a:r>
              <a:rPr lang="en-US" sz="3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Carlos P. Carvajal</a:t>
            </a:r>
          </a:p>
          <a:p>
            <a:r>
              <a:rPr lang="en-US" sz="3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Randall Fullmer</a:t>
            </a:r>
          </a:p>
          <a:p>
            <a:r>
              <a:rPr lang="en-US" sz="3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Andrea </a:t>
            </a:r>
            <a:r>
              <a:rPr lang="en-US" sz="3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Spahn</a:t>
            </a:r>
            <a:endParaRPr lang="en-US" sz="3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William </a:t>
            </a:r>
            <a:r>
              <a:rPr lang="en-US" sz="3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Schmelz</a:t>
            </a:r>
            <a:endParaRPr lang="en-US" sz="3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Norbert </a:t>
            </a:r>
            <a:r>
              <a:rPr lang="en-US" sz="3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Psuty</a:t>
            </a:r>
            <a:endParaRPr lang="en-US" sz="3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3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Geological Society of America - Mosaics </a:t>
            </a:r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Science Program </a:t>
            </a:r>
          </a:p>
          <a:p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Institute of Marine and Coastal Science - Rutgers  University</a:t>
            </a:r>
            <a:r>
              <a:rPr lang="en-US" sz="3500" dirty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2" descr="M:\01 - NPS\1 - Gateway\5 - GATE_projects\Information for Interns\GeoCorps\GeoCorps Logos\GSA_logo1R_cmyk.tif"/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746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archaeological.org/sites/default/files/national_park_servic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762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0"/>
            <a:ext cx="1066800" cy="79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2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5800" y="304800"/>
            <a:ext cx="1076123" cy="1066800"/>
            <a:chOff x="914400" y="2133600"/>
            <a:chExt cx="1076123" cy="1066800"/>
          </a:xfrm>
        </p:grpSpPr>
        <p:sp>
          <p:nvSpPr>
            <p:cNvPr id="14" name="Rectangle 13"/>
            <p:cNvSpPr/>
            <p:nvPr/>
          </p:nvSpPr>
          <p:spPr>
            <a:xfrm>
              <a:off x="914400" y="2133600"/>
              <a:ext cx="10761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Observation</a:t>
              </a:r>
            </a:p>
            <a:p>
              <a:pPr algn="ctr"/>
              <a:r>
                <a:rPr lang="en-US" sz="1400" dirty="0" smtClean="0"/>
                <a:t>Tower</a:t>
              </a:r>
              <a:endParaRPr lang="en-US" sz="14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914400" y="2667000"/>
              <a:ext cx="533400" cy="533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3574096" y="533400"/>
            <a:ext cx="1995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October 16, 2012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398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800" y="304800"/>
            <a:ext cx="1076123" cy="1066800"/>
            <a:chOff x="914400" y="2133600"/>
            <a:chExt cx="1076123" cy="1066800"/>
          </a:xfrm>
        </p:grpSpPr>
        <p:sp>
          <p:nvSpPr>
            <p:cNvPr id="10" name="Rectangle 9"/>
            <p:cNvSpPr/>
            <p:nvPr/>
          </p:nvSpPr>
          <p:spPr>
            <a:xfrm>
              <a:off x="914400" y="2133600"/>
              <a:ext cx="10761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Observation</a:t>
              </a:r>
            </a:p>
            <a:p>
              <a:pPr algn="ctr"/>
              <a:r>
                <a:rPr lang="en-US" sz="1400" dirty="0" smtClean="0"/>
                <a:t>Tower</a:t>
              </a:r>
              <a:endParaRPr lang="en-US" sz="14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914400" y="2667000"/>
              <a:ext cx="533400" cy="533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3449236" y="533400"/>
            <a:ext cx="22455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November 16, 2012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951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Net Volume Changes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628271"/>
              </p:ext>
            </p:extLst>
          </p:nvPr>
        </p:nvGraphicFramePr>
        <p:xfrm>
          <a:off x="5334000" y="2743200"/>
          <a:ext cx="3429000" cy="1611297"/>
        </p:xfrm>
        <a:graphic>
          <a:graphicData uri="http://schemas.openxmlformats.org/drawingml/2006/table">
            <a:tbl>
              <a:tblPr/>
              <a:tblGrid>
                <a:gridCol w="1091585"/>
                <a:gridCol w="1091585"/>
                <a:gridCol w="1245830"/>
              </a:tblGrid>
              <a:tr h="741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Accretion</a:t>
                      </a:r>
                    </a:p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LIDAR</a:t>
                      </a:r>
                    </a:p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2010-2012</a:t>
                      </a:r>
                    </a:p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Erosion</a:t>
                      </a:r>
                    </a:p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LIDAR</a:t>
                      </a:r>
                    </a:p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 Volume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Change</a:t>
                      </a:r>
                    </a:p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6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3405.22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8110.18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4704.95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914400"/>
            <a:ext cx="4014788" cy="5148263"/>
          </a:xfrm>
        </p:spPr>
      </p:pic>
      <p:sp>
        <p:nvSpPr>
          <p:cNvPr id="6" name="TextBox 5"/>
          <p:cNvSpPr txBox="1"/>
          <p:nvPr/>
        </p:nvSpPr>
        <p:spPr>
          <a:xfrm>
            <a:off x="990600" y="6019800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Figure 7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6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457200">
              <a:spcBef>
                <a:spcPts val="0"/>
              </a:spcBef>
              <a:defRPr/>
            </a:pPr>
            <a:r>
              <a:rPr lang="en-US" dirty="0" smtClean="0"/>
              <a:t>So, how much of an impact </a:t>
            </a:r>
            <a:r>
              <a:rPr lang="en-US" dirty="0"/>
              <a:t>did Superstorm </a:t>
            </a:r>
            <a:r>
              <a:rPr lang="en-US" dirty="0" smtClean="0"/>
              <a:t>Sandy have on </a:t>
            </a:r>
            <a:r>
              <a:rPr lang="en-US" dirty="0"/>
              <a:t>Miller Field’s regular </a:t>
            </a:r>
            <a:r>
              <a:rPr lang="en-US" dirty="0" smtClean="0"/>
              <a:t>trend?</a:t>
            </a:r>
          </a:p>
          <a:p>
            <a:pPr marL="0" indent="0" defTabSz="457200">
              <a:spcBef>
                <a:spcPts val="0"/>
              </a:spcBef>
              <a:buNone/>
              <a:defRPr/>
            </a:pPr>
            <a:endParaRPr lang="en-US" dirty="0" smtClean="0"/>
          </a:p>
          <a:p>
            <a:pPr lvl="1" defTabSz="457200">
              <a:spcBef>
                <a:spcPts val="0"/>
              </a:spcBef>
              <a:defRPr/>
            </a:pPr>
            <a:r>
              <a:rPr lang="en-US" dirty="0" smtClean="0"/>
              <a:t>Minimal shoreline displacement</a:t>
            </a:r>
          </a:p>
          <a:p>
            <a:pPr marL="457200" lvl="1" indent="0" defTabSz="457200">
              <a:spcBef>
                <a:spcPts val="0"/>
              </a:spcBef>
              <a:buNone/>
              <a:defRPr/>
            </a:pPr>
            <a:endParaRPr lang="en-US" dirty="0" smtClean="0"/>
          </a:p>
          <a:p>
            <a:pPr lvl="1" defTabSz="457200">
              <a:spcBef>
                <a:spcPts val="0"/>
              </a:spcBef>
              <a:defRPr/>
            </a:pPr>
            <a:r>
              <a:rPr lang="en-US" dirty="0" smtClean="0"/>
              <a:t>Modification of major beach features</a:t>
            </a:r>
          </a:p>
          <a:p>
            <a:pPr lvl="1" defTabSz="457200">
              <a:spcBef>
                <a:spcPts val="0"/>
              </a:spcBef>
              <a:defRPr/>
            </a:pPr>
            <a:endParaRPr lang="en-US" dirty="0" smtClean="0"/>
          </a:p>
          <a:p>
            <a:pPr lvl="1" defTabSz="457200">
              <a:spcBef>
                <a:spcPts val="0"/>
              </a:spcBef>
              <a:defRPr/>
            </a:pPr>
            <a:endParaRPr lang="en-US" dirty="0" smtClean="0"/>
          </a:p>
          <a:p>
            <a:pPr lvl="1" defTabSz="4572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5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3048000"/>
            <a:ext cx="7332133" cy="3124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Mosaics in Science Program and its partner organizations</a:t>
            </a:r>
          </a:p>
          <a:p>
            <a:pPr marL="301943" lvl="1" indent="0">
              <a:buNone/>
            </a:pPr>
            <a:r>
              <a:rPr lang="en-US" dirty="0"/>
              <a:t> </a:t>
            </a:r>
            <a:r>
              <a:rPr lang="en-US" dirty="0" smtClean="0"/>
              <a:t>    Matt Dawson</a:t>
            </a:r>
          </a:p>
          <a:p>
            <a:r>
              <a:rPr lang="en-US" dirty="0" smtClean="0"/>
              <a:t>Northeast Coastal and Barrier Network of NPS</a:t>
            </a:r>
          </a:p>
          <a:p>
            <a:r>
              <a:rPr lang="en-US" dirty="0" smtClean="0"/>
              <a:t>Coastal Geomorphology Group at the Institute of Marine and Coastal Sciences, Rutgers University</a:t>
            </a:r>
          </a:p>
          <a:p>
            <a:pPr marL="581343" lvl="2" indent="0">
              <a:buNone/>
            </a:pPr>
            <a:r>
              <a:rPr lang="en-US" dirty="0" smtClean="0"/>
              <a:t>Norbert Psuty</a:t>
            </a:r>
          </a:p>
          <a:p>
            <a:pPr marL="581343" lvl="2" indent="0">
              <a:buNone/>
            </a:pPr>
            <a:r>
              <a:rPr lang="en-US" dirty="0" smtClean="0"/>
              <a:t>Andrea Spahn</a:t>
            </a:r>
          </a:p>
          <a:p>
            <a:pPr marL="581343" lvl="2" indent="0">
              <a:buNone/>
            </a:pPr>
            <a:r>
              <a:rPr lang="en-US" dirty="0" smtClean="0"/>
              <a:t>William Schmelz</a:t>
            </a:r>
          </a:p>
          <a:p>
            <a:pPr marL="581343" lvl="2" indent="0">
              <a:buNone/>
            </a:pPr>
            <a:r>
              <a:rPr lang="en-US" dirty="0" smtClean="0"/>
              <a:t>Randall Fullmer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A9F8-6BFF-4276-B965-44A289E15CC3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2" descr="M:\01 - NPS\1 - Gateway\5 - GATE_projects\Information for Interns\GeoCorps\GeoCorps Logos\GSA_logo1R_cmyk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316612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rchaeological.org/sites/default/files/national_park_servic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407786"/>
            <a:ext cx="1248096" cy="15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28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109" y="685800"/>
            <a:ext cx="8701783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038"/>
          </a:xfrm>
        </p:spPr>
        <p:txBody>
          <a:bodyPr>
            <a:normAutofit/>
          </a:bodyPr>
          <a:lstStyle/>
          <a:p>
            <a:r>
              <a:rPr lang="en-US" sz="3500" dirty="0" smtClean="0"/>
              <a:t>Gateway National Recreational Area</a:t>
            </a:r>
            <a:endParaRPr lang="en-US" sz="3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2957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Produced by Andrea 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Spahn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(1-D Annual Report 2013)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324600"/>
            <a:ext cx="770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Figure 1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3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Northeast Coastal and Barrier Network (NCBN)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 algn="ctr">
              <a:buFont typeface="Arial" pitchFamily="34" charset="0"/>
              <a:buChar char="•"/>
            </a:pPr>
            <a:r>
              <a:rPr lang="en-US" dirty="0" smtClean="0"/>
              <a:t>Goals</a:t>
            </a:r>
          </a:p>
          <a:p>
            <a:pPr marL="457200" lvl="1" indent="-457200" algn="ctr">
              <a:buFont typeface="Arial" pitchFamily="34" charset="0"/>
              <a:buChar char="•"/>
            </a:pPr>
            <a:r>
              <a:rPr lang="en-US" dirty="0" smtClean="0"/>
              <a:t>Geomorphological Monitoring Protocol methodology</a:t>
            </a:r>
          </a:p>
          <a:p>
            <a:pPr marL="457200" lvl="1" indent="-457200" algn="ctr">
              <a:buFont typeface="Arial" pitchFamily="34" charset="0"/>
              <a:buChar char="•"/>
            </a:pPr>
            <a:r>
              <a:rPr lang="en-US" dirty="0" smtClean="0"/>
              <a:t>Comparable Regional Data</a:t>
            </a:r>
          </a:p>
          <a:p>
            <a:pPr marL="457200" lvl="1" indent="-457200" algn="ctr">
              <a:buFont typeface="Arial" pitchFamily="34" charset="0"/>
              <a:buChar char="•"/>
            </a:pPr>
            <a:r>
              <a:rPr lang="en-US" dirty="0" smtClean="0"/>
              <a:t>National Database for National Park Services and Wild life refugees use</a:t>
            </a:r>
          </a:p>
          <a:p>
            <a:pPr marL="457200" lvl="1" indent="-457200" algn="ctr">
              <a:buFont typeface="Arial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vailable reports for general public use</a:t>
            </a:r>
          </a:p>
          <a:p>
            <a:pPr marL="457200" lvl="1" indent="-457200" algn="ctr">
              <a:buFont typeface="Arial" pitchFamily="34" charset="0"/>
              <a:buChar char="•"/>
            </a:pPr>
            <a:r>
              <a:rPr lang="en-US" dirty="0"/>
              <a:t>http://</a:t>
            </a:r>
            <a:r>
              <a:rPr lang="en-US" dirty="0" err="1"/>
              <a:t>science.nature.nps.gov</a:t>
            </a:r>
            <a:r>
              <a:rPr lang="en-US" dirty="0"/>
              <a:t>/</a:t>
            </a:r>
            <a:r>
              <a:rPr lang="en-US" dirty="0" err="1"/>
              <a:t>im</a:t>
            </a:r>
            <a:r>
              <a:rPr lang="en-US" dirty="0"/>
              <a:t>/units/</a:t>
            </a:r>
            <a:r>
              <a:rPr lang="en-US" dirty="0" err="1"/>
              <a:t>ncbn</a:t>
            </a:r>
            <a:r>
              <a:rPr lang="en-US" dirty="0"/>
              <a:t>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9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dobe Caslon Pro Bold" pitchFamily="18" charset="0"/>
              </a:rPr>
              <a:t>Protocols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1600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500" dirty="0" smtClean="0"/>
              <a:t>Three programs to monitor geomorphological change primarily caused by sea level rise, storm events, and changes in sediment supply.</a:t>
            </a:r>
          </a:p>
          <a:p>
            <a:pPr lvl="1" algn="ctr">
              <a:buNone/>
            </a:pPr>
            <a:endParaRPr lang="en-US" sz="3000" b="1" dirty="0" smtClean="0"/>
          </a:p>
          <a:p>
            <a:pPr lvl="2" algn="ctr">
              <a:buNone/>
            </a:pPr>
            <a:endParaRPr lang="en-US" dirty="0" smtClean="0"/>
          </a:p>
          <a:p>
            <a:pPr lvl="2" algn="ctr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295400" y="2362200"/>
            <a:ext cx="36576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None/>
            </a:pPr>
            <a:r>
              <a:rPr lang="en-US" sz="2200" b="1" dirty="0" smtClean="0">
                <a:solidFill>
                  <a:schemeClr val="accent4">
                    <a:lumMod val="75000"/>
                  </a:schemeClr>
                </a:solidFill>
              </a:rPr>
              <a:t>1D Shoreline Change </a:t>
            </a:r>
          </a:p>
          <a:p>
            <a:pPr lvl="1"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4">
                    <a:lumMod val="75000"/>
                  </a:schemeClr>
                </a:solidFill>
              </a:rPr>
              <a:t>Monitors the Spring and Fall high-tide, neap tide swash line.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124200"/>
            <a:ext cx="365760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None/>
            </a:pP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2D Coastal Topography</a:t>
            </a:r>
          </a:p>
          <a:p>
            <a:pPr lvl="1"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Datum based monitoring</a:t>
            </a:r>
          </a:p>
          <a:p>
            <a:pPr lvl="1"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Monitors the elevation of the beach relative to a specific datum (NAVD88).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2600" y="5029200"/>
            <a:ext cx="5314275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3D Volume - Areas of Special Interest</a:t>
            </a:r>
          </a:p>
          <a:p>
            <a:pPr algn="ctr">
              <a:buFont typeface="Arial" pitchFamily="34" charset="0"/>
              <a:buChar char="•"/>
            </a:pPr>
            <a:r>
              <a:rPr lang="en-US" sz="1500" dirty="0" smtClean="0"/>
              <a:t>Datum based monitoring</a:t>
            </a:r>
          </a:p>
          <a:p>
            <a:pPr algn="ctr">
              <a:buFont typeface="Arial" pitchFamily="34" charset="0"/>
              <a:buChar char="•"/>
            </a:pPr>
            <a:r>
              <a:rPr lang="en-US" sz="1500" dirty="0" smtClean="0"/>
              <a:t>Collect a high density points to produce a Digital Elevation model</a:t>
            </a:r>
          </a:p>
          <a:p>
            <a:pPr algn="ctr">
              <a:buFont typeface="Arial" pitchFamily="34" charset="0"/>
              <a:buChar char="•"/>
            </a:pPr>
            <a:r>
              <a:rPr lang="en-US" sz="1500" dirty="0" smtClean="0"/>
              <a:t>LIDAR – complementing tool</a:t>
            </a:r>
            <a:endParaRPr lang="en-US" sz="1500" dirty="0"/>
          </a:p>
        </p:txBody>
      </p:sp>
      <p:grpSp>
        <p:nvGrpSpPr>
          <p:cNvPr id="4" name="Group 3"/>
          <p:cNvGrpSpPr/>
          <p:nvPr/>
        </p:nvGrpSpPr>
        <p:grpSpPr>
          <a:xfrm>
            <a:off x="3078629" y="2412884"/>
            <a:ext cx="3790596" cy="2731624"/>
            <a:chOff x="3078629" y="2412884"/>
            <a:chExt cx="3790596" cy="2731624"/>
          </a:xfrm>
        </p:grpSpPr>
        <p:sp>
          <p:nvSpPr>
            <p:cNvPr id="16" name="Circular Arrow 15"/>
            <p:cNvSpPr/>
            <p:nvPr/>
          </p:nvSpPr>
          <p:spPr>
            <a:xfrm rot="1546450">
              <a:off x="4943679" y="2412884"/>
              <a:ext cx="1144574" cy="919963"/>
            </a:xfrm>
            <a:prstGeom prst="circularArrow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ircular Arrow 16"/>
            <p:cNvSpPr/>
            <p:nvPr/>
          </p:nvSpPr>
          <p:spPr>
            <a:xfrm rot="7200269">
              <a:off x="6107225" y="4382508"/>
              <a:ext cx="838200" cy="6858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1369575"/>
                <a:gd name="adj5" fmla="val 12500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ircular Arrow 17"/>
            <p:cNvSpPr/>
            <p:nvPr/>
          </p:nvSpPr>
          <p:spPr>
            <a:xfrm rot="14616204">
              <a:off x="2990056" y="3728187"/>
              <a:ext cx="1021351" cy="844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161501"/>
                <a:gd name="adj5" fmla="val 12500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700" y="6581001"/>
            <a:ext cx="1346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Edited from </a:t>
            </a:r>
            <a:r>
              <a:rPr lang="en-US" sz="1200" dirty="0" err="1" smtClean="0"/>
              <a:t>Spahn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553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91" t="6172" r="4840" b="61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611779"/>
            <a:ext cx="3929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Map Produced by Randall </a:t>
            </a:r>
            <a:r>
              <a:rPr lang="en-US" sz="1000" dirty="0" err="1" smtClean="0">
                <a:solidFill>
                  <a:schemeClr val="bg1"/>
                </a:solidFill>
              </a:rPr>
              <a:t>Fullmer</a:t>
            </a:r>
            <a:r>
              <a:rPr lang="en-US" sz="1000" dirty="0" smtClean="0">
                <a:solidFill>
                  <a:schemeClr val="bg1"/>
                </a:solidFill>
              </a:rPr>
              <a:t>, Aerial photo from NOAA 11/02/2012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62800" y="6477000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Figure 2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7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75" t="6425" r="4697" b="6573"/>
          <a:stretch/>
        </p:blipFill>
        <p:spPr>
          <a:xfrm>
            <a:off x="0" y="0"/>
            <a:ext cx="91784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6611779"/>
            <a:ext cx="1939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Map Produced by Randall Fullmer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6477000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Figure 3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3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64039363"/>
              </p:ext>
            </p:extLst>
          </p:nvPr>
        </p:nvGraphicFramePr>
        <p:xfrm>
          <a:off x="9418" y="2468880"/>
          <a:ext cx="9144000" cy="438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6324600" y="3429000"/>
            <a:ext cx="990600" cy="1143000"/>
          </a:xfrm>
          <a:prstGeom prst="line">
            <a:avLst/>
          </a:prstGeom>
          <a:ln w="31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990600" y="1295401"/>
            <a:ext cx="3505200" cy="2743199"/>
          </a:xfrm>
          <a:prstGeom prst="line">
            <a:avLst/>
          </a:prstGeom>
          <a:ln w="31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9000" y="3741017"/>
            <a:ext cx="1844040" cy="13849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Total Area</a:t>
            </a:r>
          </a:p>
          <a:p>
            <a:r>
              <a:rPr lang="en-US" sz="1200" dirty="0" smtClean="0">
                <a:solidFill>
                  <a:srgbClr val="4580A6"/>
                </a:solidFill>
              </a:rPr>
              <a:t>Fall 2009 – 241.75 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 smtClean="0">
              <a:solidFill>
                <a:srgbClr val="4580A6"/>
              </a:solidFill>
            </a:endParaRPr>
          </a:p>
          <a:p>
            <a:r>
              <a:rPr lang="en-US" sz="1200" dirty="0">
                <a:solidFill>
                  <a:srgbClr val="4580A6"/>
                </a:solidFill>
              </a:rPr>
              <a:t>Fall 2010 – </a:t>
            </a:r>
            <a:r>
              <a:rPr lang="en-US" sz="1200" dirty="0" smtClean="0">
                <a:solidFill>
                  <a:srgbClr val="4580A6"/>
                </a:solidFill>
              </a:rPr>
              <a:t>236.70 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 smtClean="0">
                <a:solidFill>
                  <a:srgbClr val="4580A6"/>
                </a:solidFill>
              </a:rPr>
              <a:t>Fall 2011 – 241.73 </a:t>
            </a:r>
            <a:r>
              <a:rPr lang="en-US" sz="1200" dirty="0">
                <a:solidFill>
                  <a:srgbClr val="4580A6"/>
                </a:solidFill>
              </a:rPr>
              <a:t>m</a:t>
            </a:r>
            <a:r>
              <a:rPr lang="en-US" sz="1200" baseline="30000" dirty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>
                <a:solidFill>
                  <a:srgbClr val="4580A6"/>
                </a:solidFill>
              </a:rPr>
              <a:t>Fall </a:t>
            </a:r>
            <a:r>
              <a:rPr lang="en-US" sz="1200" dirty="0" smtClean="0">
                <a:solidFill>
                  <a:srgbClr val="4580A6"/>
                </a:solidFill>
              </a:rPr>
              <a:t>2012 – 267.85 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Post Sandy – 240.17 m</a:t>
            </a:r>
            <a:r>
              <a:rPr lang="en-US" sz="1200" baseline="30000" dirty="0" smtClean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 smtClean="0"/>
              <a:t>Spring 2013 – 228.54 m</a:t>
            </a:r>
            <a:r>
              <a:rPr lang="en-US" sz="1200" baseline="30000" dirty="0" smtClean="0"/>
              <a:t>2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514600" y="304800"/>
            <a:ext cx="2057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MF 1 - Profile</a:t>
            </a:r>
            <a:endParaRPr lang="en-US" sz="2400" b="1" dirty="0"/>
          </a:p>
        </p:txBody>
      </p:sp>
      <p:graphicFrame>
        <p:nvGraphicFramePr>
          <p:cNvPr id="22" name="Content Placeholder 2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72238495"/>
              </p:ext>
            </p:extLst>
          </p:nvPr>
        </p:nvGraphicFramePr>
        <p:xfrm>
          <a:off x="4572000" y="0"/>
          <a:ext cx="4572000" cy="3319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7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27837" y="535632"/>
            <a:ext cx="1687363" cy="14157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Dune Area</a:t>
            </a:r>
          </a:p>
          <a:p>
            <a:r>
              <a:rPr lang="en-US" sz="1200" dirty="0" smtClean="0">
                <a:solidFill>
                  <a:srgbClr val="4580A6"/>
                </a:solidFill>
              </a:rPr>
              <a:t>Fall </a:t>
            </a:r>
            <a:r>
              <a:rPr lang="en-US" sz="1200" dirty="0">
                <a:solidFill>
                  <a:srgbClr val="4580A6"/>
                </a:solidFill>
              </a:rPr>
              <a:t>2009 </a:t>
            </a:r>
            <a:r>
              <a:rPr lang="en-US" sz="1200" dirty="0" smtClean="0">
                <a:solidFill>
                  <a:srgbClr val="4580A6"/>
                </a:solidFill>
              </a:rPr>
              <a:t>– 56.53 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>
                <a:solidFill>
                  <a:srgbClr val="4580A6"/>
                </a:solidFill>
              </a:rPr>
              <a:t>Fall 2010 – </a:t>
            </a:r>
            <a:r>
              <a:rPr lang="en-US" sz="1200" dirty="0" smtClean="0">
                <a:solidFill>
                  <a:srgbClr val="4580A6"/>
                </a:solidFill>
              </a:rPr>
              <a:t>50.54 </a:t>
            </a:r>
            <a:r>
              <a:rPr lang="en-US" sz="1200" dirty="0">
                <a:solidFill>
                  <a:srgbClr val="4580A6"/>
                </a:solidFill>
              </a:rPr>
              <a:t>m</a:t>
            </a:r>
            <a:r>
              <a:rPr lang="en-US" sz="1200" baseline="30000" dirty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 smtClean="0">
                <a:solidFill>
                  <a:srgbClr val="4580A6"/>
                </a:solidFill>
              </a:rPr>
              <a:t>Fall </a:t>
            </a:r>
            <a:r>
              <a:rPr lang="en-US" sz="1200" dirty="0">
                <a:solidFill>
                  <a:srgbClr val="4580A6"/>
                </a:solidFill>
              </a:rPr>
              <a:t>2011 </a:t>
            </a:r>
            <a:r>
              <a:rPr lang="en-US" sz="1200" dirty="0" smtClean="0">
                <a:solidFill>
                  <a:srgbClr val="4580A6"/>
                </a:solidFill>
              </a:rPr>
              <a:t>– 53.35 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>
                <a:solidFill>
                  <a:srgbClr val="4580A6"/>
                </a:solidFill>
              </a:rPr>
              <a:t>Fall 2012 </a:t>
            </a:r>
            <a:r>
              <a:rPr lang="en-US" sz="1200" dirty="0" smtClean="0">
                <a:solidFill>
                  <a:srgbClr val="4580A6"/>
                </a:solidFill>
              </a:rPr>
              <a:t>– 75.40 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Post Sandy </a:t>
            </a:r>
            <a:r>
              <a:rPr lang="en-US" sz="1200" dirty="0" smtClean="0">
                <a:solidFill>
                  <a:srgbClr val="FF0000"/>
                </a:solidFill>
              </a:rPr>
              <a:t>– 54.10 m</a:t>
            </a:r>
            <a:r>
              <a:rPr lang="en-US" sz="1200" baseline="30000" dirty="0" smtClean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/>
              <a:t>Spring 2013 – </a:t>
            </a:r>
            <a:r>
              <a:rPr lang="en-US" sz="1200" dirty="0" smtClean="0"/>
              <a:t>45.22 m</a:t>
            </a:r>
            <a:r>
              <a:rPr lang="en-US" sz="1200" baseline="30000" dirty="0" smtClean="0"/>
              <a:t>2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15"/>
            <a:ext cx="1766388" cy="2286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203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40681430"/>
              </p:ext>
            </p:extLst>
          </p:nvPr>
        </p:nvGraphicFramePr>
        <p:xfrm>
          <a:off x="-4763" y="2468563"/>
          <a:ext cx="9144001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4876800" y="3505200"/>
            <a:ext cx="3810000" cy="1143000"/>
          </a:xfrm>
          <a:prstGeom prst="line">
            <a:avLst/>
          </a:prstGeom>
          <a:ln w="31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838200" y="1676400"/>
            <a:ext cx="3505200" cy="2230241"/>
          </a:xfrm>
          <a:prstGeom prst="line">
            <a:avLst/>
          </a:prstGeom>
          <a:ln w="31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4200" y="4302512"/>
            <a:ext cx="1844040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Total Area</a:t>
            </a:r>
          </a:p>
          <a:p>
            <a:r>
              <a:rPr lang="en-US" sz="1200" dirty="0" smtClean="0">
                <a:solidFill>
                  <a:srgbClr val="4580A6"/>
                </a:solidFill>
              </a:rPr>
              <a:t>Fall </a:t>
            </a:r>
            <a:r>
              <a:rPr lang="en-US" sz="1200" dirty="0">
                <a:solidFill>
                  <a:srgbClr val="4580A6"/>
                </a:solidFill>
              </a:rPr>
              <a:t>2010 – 103.05 </a:t>
            </a:r>
            <a:r>
              <a:rPr lang="en-US" sz="1200" dirty="0" smtClean="0">
                <a:solidFill>
                  <a:srgbClr val="4580A6"/>
                </a:solidFill>
              </a:rPr>
              <a:t>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 smtClean="0">
                <a:solidFill>
                  <a:srgbClr val="4580A6"/>
                </a:solidFill>
              </a:rPr>
              <a:t>Fall 2011 – 107.85 </a:t>
            </a:r>
            <a:r>
              <a:rPr lang="en-US" sz="1200" dirty="0">
                <a:solidFill>
                  <a:srgbClr val="4580A6"/>
                </a:solidFill>
              </a:rPr>
              <a:t>m</a:t>
            </a:r>
            <a:r>
              <a:rPr lang="en-US" sz="1200" baseline="30000" dirty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>
                <a:solidFill>
                  <a:srgbClr val="4580A6"/>
                </a:solidFill>
              </a:rPr>
              <a:t>Fall </a:t>
            </a:r>
            <a:r>
              <a:rPr lang="en-US" sz="1200" dirty="0" smtClean="0">
                <a:solidFill>
                  <a:srgbClr val="4580A6"/>
                </a:solidFill>
              </a:rPr>
              <a:t>2012 </a:t>
            </a:r>
            <a:r>
              <a:rPr lang="en-US" sz="1200" dirty="0">
                <a:solidFill>
                  <a:srgbClr val="4580A6"/>
                </a:solidFill>
              </a:rPr>
              <a:t>– </a:t>
            </a:r>
            <a:r>
              <a:rPr lang="en-US" sz="1200" dirty="0" smtClean="0">
                <a:solidFill>
                  <a:srgbClr val="4580A6"/>
                </a:solidFill>
              </a:rPr>
              <a:t>136.87 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Post Sandy – 129.88 m</a:t>
            </a:r>
            <a:r>
              <a:rPr lang="en-US" sz="1200" baseline="30000" dirty="0" smtClean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 smtClean="0"/>
              <a:t>Spring 2013 – 147.53 m</a:t>
            </a:r>
            <a:r>
              <a:rPr lang="en-US" sz="1200" baseline="30000" dirty="0" smtClean="0"/>
              <a:t>2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590800" y="304800"/>
            <a:ext cx="1948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MF 2 – Profile</a:t>
            </a: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22120023"/>
              </p:ext>
            </p:extLst>
          </p:nvPr>
        </p:nvGraphicFramePr>
        <p:xfrm>
          <a:off x="4572000" y="0"/>
          <a:ext cx="4572000" cy="3319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8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15200" y="676126"/>
            <a:ext cx="1687363" cy="12311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Dune Area</a:t>
            </a:r>
          </a:p>
          <a:p>
            <a:r>
              <a:rPr lang="en-US" sz="1200" dirty="0" smtClean="0">
                <a:solidFill>
                  <a:srgbClr val="4580A6"/>
                </a:solidFill>
              </a:rPr>
              <a:t>Fall </a:t>
            </a:r>
            <a:r>
              <a:rPr lang="en-US" sz="1200" dirty="0">
                <a:solidFill>
                  <a:srgbClr val="4580A6"/>
                </a:solidFill>
              </a:rPr>
              <a:t>2010 </a:t>
            </a:r>
            <a:r>
              <a:rPr lang="en-US" sz="1200" dirty="0" smtClean="0">
                <a:solidFill>
                  <a:srgbClr val="4580A6"/>
                </a:solidFill>
              </a:rPr>
              <a:t>– </a:t>
            </a:r>
            <a:r>
              <a:rPr lang="en-US" sz="1200" dirty="0">
                <a:solidFill>
                  <a:srgbClr val="4580A6"/>
                </a:solidFill>
              </a:rPr>
              <a:t>15.15 </a:t>
            </a:r>
            <a:r>
              <a:rPr lang="en-US" sz="1200" dirty="0" smtClean="0">
                <a:solidFill>
                  <a:srgbClr val="4580A6"/>
                </a:solidFill>
              </a:rPr>
              <a:t>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 smtClean="0">
                <a:solidFill>
                  <a:srgbClr val="4580A6"/>
                </a:solidFill>
              </a:rPr>
              <a:t>Fall </a:t>
            </a:r>
            <a:r>
              <a:rPr lang="en-US" sz="1200" dirty="0">
                <a:solidFill>
                  <a:srgbClr val="4580A6"/>
                </a:solidFill>
              </a:rPr>
              <a:t>2011 –</a:t>
            </a:r>
            <a:r>
              <a:rPr lang="en-US" sz="1200" dirty="0" smtClean="0">
                <a:solidFill>
                  <a:srgbClr val="4580A6"/>
                </a:solidFill>
              </a:rPr>
              <a:t>17.40 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>
                <a:solidFill>
                  <a:srgbClr val="4580A6"/>
                </a:solidFill>
              </a:rPr>
              <a:t>Fall 2012 –</a:t>
            </a:r>
            <a:r>
              <a:rPr lang="en-US" sz="1200" dirty="0" smtClean="0">
                <a:solidFill>
                  <a:srgbClr val="4580A6"/>
                </a:solidFill>
              </a:rPr>
              <a:t>29.15 m</a:t>
            </a:r>
            <a:r>
              <a:rPr lang="en-US" sz="1200" baseline="30000" dirty="0" smtClean="0">
                <a:solidFill>
                  <a:srgbClr val="4580A6"/>
                </a:solidFill>
              </a:rPr>
              <a:t>2</a:t>
            </a:r>
            <a:endParaRPr lang="en-US" sz="1200" dirty="0">
              <a:solidFill>
                <a:srgbClr val="4580A6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Post Sandy </a:t>
            </a:r>
            <a:r>
              <a:rPr lang="en-US" sz="1200" dirty="0" smtClean="0">
                <a:solidFill>
                  <a:srgbClr val="FF0000"/>
                </a:solidFill>
              </a:rPr>
              <a:t>– 28.09 m</a:t>
            </a:r>
            <a:r>
              <a:rPr lang="en-US" sz="1200" baseline="30000" dirty="0" smtClean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/>
              <a:t>Spring 2013 </a:t>
            </a:r>
            <a:r>
              <a:rPr lang="en-US" sz="1200" dirty="0" smtClean="0"/>
              <a:t>– 36.74 m</a:t>
            </a:r>
            <a:r>
              <a:rPr lang="en-US" sz="1200" baseline="30000" dirty="0" smtClean="0"/>
              <a:t>2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66388" cy="2286000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6550223"/>
            <a:ext cx="770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Figure 5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4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Geomorphological Changes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990600"/>
            <a:ext cx="4038600" cy="51355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FE00-D468-43A5-B83F-0CFA77AD2791}" type="slidenum">
              <a:rPr lang="en-US" smtClean="0"/>
              <a:t>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990600"/>
            <a:ext cx="4038600" cy="5135563"/>
          </a:xfrm>
        </p:spPr>
      </p:pic>
      <p:sp>
        <p:nvSpPr>
          <p:cNvPr id="9" name="TextBox 8"/>
          <p:cNvSpPr txBox="1"/>
          <p:nvPr/>
        </p:nvSpPr>
        <p:spPr>
          <a:xfrm>
            <a:off x="3048000" y="3733800"/>
            <a:ext cx="126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LIDAR 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3733800"/>
            <a:ext cx="126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LIDAR 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6172200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Figure 6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38200" y="2209800"/>
            <a:ext cx="1076123" cy="990600"/>
            <a:chOff x="838200" y="2209800"/>
            <a:chExt cx="1076123" cy="990600"/>
          </a:xfrm>
        </p:grpSpPr>
        <p:sp>
          <p:nvSpPr>
            <p:cNvPr id="3" name="Rectangle 2"/>
            <p:cNvSpPr/>
            <p:nvPr/>
          </p:nvSpPr>
          <p:spPr>
            <a:xfrm>
              <a:off x="838200" y="2209800"/>
              <a:ext cx="10761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Observation</a:t>
              </a:r>
            </a:p>
            <a:p>
              <a:pPr algn="ctr"/>
              <a:r>
                <a:rPr lang="en-US" sz="1400" dirty="0" smtClean="0"/>
                <a:t>Tower</a:t>
              </a:r>
              <a:endParaRPr lang="en-US" sz="14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447800" y="2667000"/>
              <a:ext cx="381000" cy="533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105400" y="2209800"/>
            <a:ext cx="1076123" cy="990600"/>
            <a:chOff x="838200" y="2209800"/>
            <a:chExt cx="1076123" cy="990600"/>
          </a:xfrm>
        </p:grpSpPr>
        <p:sp>
          <p:nvSpPr>
            <p:cNvPr id="19" name="Rectangle 18"/>
            <p:cNvSpPr/>
            <p:nvPr/>
          </p:nvSpPr>
          <p:spPr>
            <a:xfrm>
              <a:off x="838200" y="2209800"/>
              <a:ext cx="10761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Observation</a:t>
              </a:r>
            </a:p>
            <a:p>
              <a:pPr algn="ctr"/>
              <a:r>
                <a:rPr lang="en-US" sz="1400" dirty="0" smtClean="0"/>
                <a:t>Tower</a:t>
              </a:r>
              <a:endParaRPr lang="en-US" sz="14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447800" y="2667000"/>
              <a:ext cx="381000" cy="533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660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7792</TotalTime>
  <Words>1075</Words>
  <Application>Microsoft Macintosh PowerPoint</Application>
  <PresentationFormat>On-screen Show (4:3)</PresentationFormat>
  <Paragraphs>171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Coastal Topographical Change Analyses Associated With Superstorm Sandy at Miller Field, Staten Island, New York </vt:lpstr>
      <vt:lpstr>Gateway National Recreational Area</vt:lpstr>
      <vt:lpstr>Northeast Coastal and Barrier Network (NCBN)</vt:lpstr>
      <vt:lpstr>Protocols </vt:lpstr>
      <vt:lpstr>PowerPoint Presentation</vt:lpstr>
      <vt:lpstr>PowerPoint Presentation</vt:lpstr>
      <vt:lpstr>PowerPoint Presentation</vt:lpstr>
      <vt:lpstr>PowerPoint Presentation</vt:lpstr>
      <vt:lpstr>Geomorphological Changes</vt:lpstr>
      <vt:lpstr>PowerPoint Presentation</vt:lpstr>
      <vt:lpstr>PowerPoint Presentation</vt:lpstr>
      <vt:lpstr>Net Volume Changes</vt:lpstr>
      <vt:lpstr>Summary</vt:lpstr>
      <vt:lpstr>Acknowledgements</vt:lpstr>
    </vt:vector>
  </TitlesOfParts>
  <Manager/>
  <Company>Rutgers University- IMCS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Carvajal</dc:creator>
  <cp:keywords/>
  <dc:description/>
  <cp:lastModifiedBy>Carlos</cp:lastModifiedBy>
  <cp:revision>128</cp:revision>
  <dcterms:created xsi:type="dcterms:W3CDTF">2012-07-23T14:43:51Z</dcterms:created>
  <dcterms:modified xsi:type="dcterms:W3CDTF">2013-11-11T16:46:28Z</dcterms:modified>
  <cp:category/>
</cp:coreProperties>
</file>