
<file path=[Content_Types].xml><?xml version="1.0" encoding="utf-8"?>
<Types xmlns="http://schemas.openxmlformats.org/package/2006/content-types">
  <Override PartName="/ppt/slides/slide18.xml" ContentType="application/vnd.openxmlformats-officedocument.presentationml.slide+xml"/>
  <Override PartName="/ppt/diagrams/drawing2.xml" ContentType="application/vnd.ms-office.drawingml.diagramDrawing+xml"/>
  <Override PartName="/ppt/notesSlides/notesSlide4.xml" ContentType="application/vnd.openxmlformats-officedocument.presentationml.notesSlide+xml"/>
  <Override PartName="/ppt/slides/slide9.xml" ContentType="application/vnd.openxmlformats-officedocument.presentationml.slide+xml"/>
  <Override PartName="/ppt/diagrams/data2.xml" ContentType="application/vnd.openxmlformats-officedocument.drawingml.diagramData+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diagrams/colors2.xml" ContentType="application/vnd.openxmlformats-officedocument.drawingml.diagramColors+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diagrams/quickStyle1.xml" ContentType="application/vnd.openxmlformats-officedocument.drawingml.diagramStyle+xml"/>
  <Override PartName="/ppt/slideLayouts/slideLayout2.xml" ContentType="application/vnd.openxmlformats-officedocument.presentationml.slideLayout+xml"/>
  <Override PartName="/ppt/diagrams/layout1.xml" ContentType="application/vnd.openxmlformats-officedocument.drawingml.diagramLayout+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diagrams/layout2.xml" ContentType="application/vnd.openxmlformats-officedocument.drawingml.diagramLayout+xml"/>
  <Override PartName="/ppt/slideLayouts/slideLayout3.xml" ContentType="application/vnd.openxmlformats-officedocument.presentationml.slideLayout+xml"/>
  <Override PartName="/ppt/diagrams/quickStyle2.xml" ContentType="application/vnd.openxmlformats-officedocument.drawingml.diagramStyle+xml"/>
  <Default Extension="tiff" ContentType="image/tiff"/>
  <Override PartName="/ppt/diagrams/drawing1.xml" ContentType="application/vnd.ms-office.drawingml.diagramDrawing+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Default Extension="wmf" ContentType="image/x-wmf"/>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900" r:id="rId1"/>
  </p:sldMasterIdLst>
  <p:notesMasterIdLst>
    <p:notesMasterId r:id="rId20"/>
  </p:notesMasterIdLst>
  <p:sldIdLst>
    <p:sldId id="256" r:id="rId2"/>
    <p:sldId id="289" r:id="rId3"/>
    <p:sldId id="298" r:id="rId4"/>
    <p:sldId id="299" r:id="rId5"/>
    <p:sldId id="296" r:id="rId6"/>
    <p:sldId id="275" r:id="rId7"/>
    <p:sldId id="273" r:id="rId8"/>
    <p:sldId id="311" r:id="rId9"/>
    <p:sldId id="310" r:id="rId10"/>
    <p:sldId id="281" r:id="rId11"/>
    <p:sldId id="269" r:id="rId12"/>
    <p:sldId id="303" r:id="rId13"/>
    <p:sldId id="309" r:id="rId14"/>
    <p:sldId id="285" r:id="rId15"/>
    <p:sldId id="268" r:id="rId16"/>
    <p:sldId id="306" r:id="rId17"/>
    <p:sldId id="260" r:id="rId18"/>
    <p:sldId id="26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0409" autoAdjust="0"/>
  </p:normalViewPr>
  <p:slideViewPr>
    <p:cSldViewPr>
      <p:cViewPr>
        <p:scale>
          <a:sx n="68" d="100"/>
          <a:sy n="68" d="100"/>
        </p:scale>
        <p:origin x="-1504" y="-6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91A551-5011-4D70-BE6C-C320598E57F0}"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8541C1E3-3BFD-4DB9-B7F5-05B5615CAC6E}">
      <dgm:prSet phldrT="[Text]"/>
      <dgm:spPr/>
      <dgm:t>
        <a:bodyPr/>
        <a:lstStyle/>
        <a:p>
          <a:r>
            <a:rPr lang="en-US" dirty="0" smtClean="0"/>
            <a:t>Origin</a:t>
          </a:r>
          <a:endParaRPr lang="en-US" dirty="0"/>
        </a:p>
      </dgm:t>
    </dgm:pt>
    <dgm:pt modelId="{6E0B42C1-2317-435D-909B-02B9CC4E78BA}" type="parTrans" cxnId="{2A1BD86B-FB88-4393-9EDD-9C82DEBE4F10}">
      <dgm:prSet/>
      <dgm:spPr/>
      <dgm:t>
        <a:bodyPr/>
        <a:lstStyle/>
        <a:p>
          <a:endParaRPr lang="en-US"/>
        </a:p>
      </dgm:t>
    </dgm:pt>
    <dgm:pt modelId="{21FF5108-DEBA-4A24-88E2-40F8441B44F5}" type="sibTrans" cxnId="{2A1BD86B-FB88-4393-9EDD-9C82DEBE4F10}">
      <dgm:prSet/>
      <dgm:spPr/>
      <dgm:t>
        <a:bodyPr/>
        <a:lstStyle/>
        <a:p>
          <a:endParaRPr lang="en-US"/>
        </a:p>
      </dgm:t>
    </dgm:pt>
    <dgm:pt modelId="{C31D102F-C565-4A8E-A319-7B7653A0345B}">
      <dgm:prSet phldrT="[Text]"/>
      <dgm:spPr/>
      <dgm:t>
        <a:bodyPr/>
        <a:lstStyle/>
        <a:p>
          <a:r>
            <a:rPr lang="en-US" dirty="0" smtClean="0"/>
            <a:t>Rain (</a:t>
          </a:r>
          <a:r>
            <a:rPr lang="en-US" dirty="0" err="1" smtClean="0"/>
            <a:t>Nokobuiya</a:t>
          </a:r>
          <a:r>
            <a:rPr lang="en-US" dirty="0" smtClean="0"/>
            <a:t>)</a:t>
          </a:r>
          <a:endParaRPr lang="en-US" dirty="0"/>
        </a:p>
      </dgm:t>
    </dgm:pt>
    <dgm:pt modelId="{FA395D20-11A7-4487-80C7-F94CCCFFD489}" type="parTrans" cxnId="{CD87CE9F-59C1-4EBB-9CFB-DF250767C540}">
      <dgm:prSet/>
      <dgm:spPr/>
      <dgm:t>
        <a:bodyPr/>
        <a:lstStyle/>
        <a:p>
          <a:endParaRPr lang="en-US"/>
        </a:p>
      </dgm:t>
    </dgm:pt>
    <dgm:pt modelId="{2E29D3D1-3F3B-4FA5-8673-D5DF60EC9114}" type="sibTrans" cxnId="{CD87CE9F-59C1-4EBB-9CFB-DF250767C540}">
      <dgm:prSet/>
      <dgm:spPr/>
      <dgm:t>
        <a:bodyPr/>
        <a:lstStyle/>
        <a:p>
          <a:endParaRPr lang="en-US"/>
        </a:p>
      </dgm:t>
    </dgm:pt>
    <dgm:pt modelId="{64FB2508-E8A1-429F-9B41-142E9A3589DD}">
      <dgm:prSet phldrT="[Text]"/>
      <dgm:spPr/>
      <dgm:t>
        <a:bodyPr/>
        <a:lstStyle/>
        <a:p>
          <a:r>
            <a:rPr lang="en-US" dirty="0" smtClean="0"/>
            <a:t>River/creek (</a:t>
          </a:r>
          <a:r>
            <a:rPr lang="en-US" dirty="0" err="1" smtClean="0"/>
            <a:t>Namani</a:t>
          </a:r>
          <a:r>
            <a:rPr lang="en-US" dirty="0" smtClean="0"/>
            <a:t>/ </a:t>
          </a:r>
          <a:r>
            <a:rPr lang="en-US" dirty="0" err="1" smtClean="0"/>
            <a:t>Iye</a:t>
          </a:r>
          <a:r>
            <a:rPr lang="en-US" dirty="0" smtClean="0"/>
            <a:t>)</a:t>
          </a:r>
          <a:endParaRPr lang="en-US" dirty="0"/>
        </a:p>
      </dgm:t>
    </dgm:pt>
    <dgm:pt modelId="{F0AACFA7-289A-4EB0-8FBD-CD88EABC23AE}" type="parTrans" cxnId="{525A3E86-0D10-4228-B0AC-DDCAB2AA226C}">
      <dgm:prSet/>
      <dgm:spPr/>
      <dgm:t>
        <a:bodyPr/>
        <a:lstStyle/>
        <a:p>
          <a:endParaRPr lang="en-US"/>
        </a:p>
      </dgm:t>
    </dgm:pt>
    <dgm:pt modelId="{448DB1EF-24DA-4C3F-A94D-74ADF2595206}" type="sibTrans" cxnId="{525A3E86-0D10-4228-B0AC-DDCAB2AA226C}">
      <dgm:prSet/>
      <dgm:spPr/>
      <dgm:t>
        <a:bodyPr/>
        <a:lstStyle/>
        <a:p>
          <a:endParaRPr lang="en-US"/>
        </a:p>
      </dgm:t>
    </dgm:pt>
    <dgm:pt modelId="{11163A7A-8C7F-43E4-8FB3-1215497FF46C}">
      <dgm:prSet phldrT="[Text]"/>
      <dgm:spPr/>
      <dgm:t>
        <a:bodyPr/>
        <a:lstStyle/>
        <a:p>
          <a:r>
            <a:rPr lang="en-US" dirty="0" smtClean="0"/>
            <a:t>Spring (</a:t>
          </a:r>
          <a:r>
            <a:rPr lang="en-US" dirty="0" err="1" smtClean="0"/>
            <a:t>Torafo</a:t>
          </a:r>
          <a:r>
            <a:rPr lang="en-US" dirty="0" smtClean="0"/>
            <a:t>)</a:t>
          </a:r>
          <a:endParaRPr lang="en-US" dirty="0"/>
        </a:p>
      </dgm:t>
    </dgm:pt>
    <dgm:pt modelId="{B55B7747-8FDA-47C2-BA5B-FA3EC68B024C}" type="parTrans" cxnId="{2A9229C4-ED52-4C28-8464-6E7AC5BE866B}">
      <dgm:prSet/>
      <dgm:spPr/>
      <dgm:t>
        <a:bodyPr/>
        <a:lstStyle/>
        <a:p>
          <a:endParaRPr lang="en-US"/>
        </a:p>
      </dgm:t>
    </dgm:pt>
    <dgm:pt modelId="{1093A263-47E9-45F1-AAA2-400280931939}" type="sibTrans" cxnId="{2A9229C4-ED52-4C28-8464-6E7AC5BE866B}">
      <dgm:prSet/>
      <dgm:spPr/>
      <dgm:t>
        <a:bodyPr/>
        <a:lstStyle/>
        <a:p>
          <a:endParaRPr lang="en-US"/>
        </a:p>
      </dgm:t>
    </dgm:pt>
    <dgm:pt modelId="{DC3DDF77-DC38-49C1-89A9-B588590CA19B}">
      <dgm:prSet phldrT="[Text]"/>
      <dgm:spPr/>
      <dgm:t>
        <a:bodyPr/>
        <a:lstStyle/>
        <a:p>
          <a:r>
            <a:rPr lang="en-US" dirty="0" smtClean="0"/>
            <a:t>Wetland water (</a:t>
          </a:r>
          <a:r>
            <a:rPr lang="en-US" dirty="0" err="1" smtClean="0"/>
            <a:t>Doorede</a:t>
          </a:r>
          <a:r>
            <a:rPr lang="en-US" dirty="0" smtClean="0"/>
            <a:t>)</a:t>
          </a:r>
          <a:endParaRPr lang="en-US" dirty="0"/>
        </a:p>
      </dgm:t>
    </dgm:pt>
    <dgm:pt modelId="{F95FC2BC-BDDD-4403-B05F-6372C63FBEE0}" type="parTrans" cxnId="{2D0D79FA-E40B-428B-B721-A85922F9DF97}">
      <dgm:prSet/>
      <dgm:spPr/>
      <dgm:t>
        <a:bodyPr/>
        <a:lstStyle/>
        <a:p>
          <a:endParaRPr lang="en-US"/>
        </a:p>
      </dgm:t>
    </dgm:pt>
    <dgm:pt modelId="{0CD48372-E018-4940-92CD-70DC85EEB565}" type="sibTrans" cxnId="{2D0D79FA-E40B-428B-B721-A85922F9DF97}">
      <dgm:prSet/>
      <dgm:spPr/>
      <dgm:t>
        <a:bodyPr/>
        <a:lstStyle/>
        <a:p>
          <a:endParaRPr lang="en-US"/>
        </a:p>
      </dgm:t>
    </dgm:pt>
    <dgm:pt modelId="{D16E5596-B43F-474A-A781-7D44B8C1B53B}">
      <dgm:prSet/>
      <dgm:spPr/>
      <dgm:t>
        <a:bodyPr/>
        <a:lstStyle/>
        <a:p>
          <a:r>
            <a:rPr lang="en-US" dirty="0" err="1" smtClean="0"/>
            <a:t>Canangucho</a:t>
          </a:r>
          <a:r>
            <a:rPr lang="en-US" dirty="0" smtClean="0"/>
            <a:t> (</a:t>
          </a:r>
          <a:r>
            <a:rPr lang="en-US" dirty="0" err="1" smtClean="0"/>
            <a:t>K+nere</a:t>
          </a:r>
          <a:r>
            <a:rPr lang="en-US" dirty="0" smtClean="0"/>
            <a:t>)</a:t>
          </a:r>
          <a:endParaRPr lang="en-US" dirty="0"/>
        </a:p>
      </dgm:t>
    </dgm:pt>
    <dgm:pt modelId="{163B9892-E62D-4BDC-BB86-4657ADFB4529}" type="parTrans" cxnId="{F3085DDF-C4C9-4DFF-9EE4-EEA388DD3756}">
      <dgm:prSet/>
      <dgm:spPr/>
      <dgm:t>
        <a:bodyPr/>
        <a:lstStyle/>
        <a:p>
          <a:endParaRPr lang="en-US"/>
        </a:p>
      </dgm:t>
    </dgm:pt>
    <dgm:pt modelId="{70B0563C-2AD1-4F58-BEF9-1B660927E163}" type="sibTrans" cxnId="{F3085DDF-C4C9-4DFF-9EE4-EEA388DD3756}">
      <dgm:prSet/>
      <dgm:spPr/>
      <dgm:t>
        <a:bodyPr/>
        <a:lstStyle/>
        <a:p>
          <a:endParaRPr lang="en-US"/>
        </a:p>
      </dgm:t>
    </dgm:pt>
    <dgm:pt modelId="{AB70FA63-29C6-45C0-93C8-D39006C0550A}">
      <dgm:prSet/>
      <dgm:spPr/>
      <dgm:t>
        <a:bodyPr/>
        <a:lstStyle/>
        <a:p>
          <a:r>
            <a:rPr lang="en-US" dirty="0" err="1" smtClean="0"/>
            <a:t>Chuquial</a:t>
          </a:r>
          <a:r>
            <a:rPr lang="en-US" dirty="0" smtClean="0"/>
            <a:t> (</a:t>
          </a:r>
          <a:r>
            <a:rPr lang="en-US" dirty="0" err="1" smtClean="0"/>
            <a:t>Tapire</a:t>
          </a:r>
          <a:r>
            <a:rPr lang="en-US" dirty="0" smtClean="0"/>
            <a:t>)</a:t>
          </a:r>
          <a:endParaRPr lang="en-US" dirty="0"/>
        </a:p>
      </dgm:t>
    </dgm:pt>
    <dgm:pt modelId="{4242E837-BAD2-4655-9853-7B2ABF33590B}" type="parTrans" cxnId="{664CCDAF-CF3A-43A5-89A5-E76751889415}">
      <dgm:prSet/>
      <dgm:spPr/>
      <dgm:t>
        <a:bodyPr/>
        <a:lstStyle/>
        <a:p>
          <a:endParaRPr lang="en-US"/>
        </a:p>
      </dgm:t>
    </dgm:pt>
    <dgm:pt modelId="{9DF12D71-79BD-48C9-BED8-7588C9016194}" type="sibTrans" cxnId="{664CCDAF-CF3A-43A5-89A5-E76751889415}">
      <dgm:prSet/>
      <dgm:spPr/>
      <dgm:t>
        <a:bodyPr/>
        <a:lstStyle/>
        <a:p>
          <a:endParaRPr lang="en-US"/>
        </a:p>
      </dgm:t>
    </dgm:pt>
    <dgm:pt modelId="{9C1731F3-7C37-44C7-B9C9-2FC6D4026814}">
      <dgm:prSet/>
      <dgm:spPr/>
      <dgm:t>
        <a:bodyPr/>
        <a:lstStyle/>
        <a:p>
          <a:r>
            <a:rPr lang="en-US" dirty="0" smtClean="0"/>
            <a:t>Nogora (clay)</a:t>
          </a:r>
          <a:endParaRPr lang="en-US" dirty="0"/>
        </a:p>
      </dgm:t>
    </dgm:pt>
    <dgm:pt modelId="{C01C19BE-80F2-467F-A7EA-199126711846}" type="parTrans" cxnId="{5477B07A-3C8B-4C7E-B305-0C3E99620B5D}">
      <dgm:prSet/>
      <dgm:spPr/>
      <dgm:t>
        <a:bodyPr/>
        <a:lstStyle/>
        <a:p>
          <a:endParaRPr lang="en-US"/>
        </a:p>
      </dgm:t>
    </dgm:pt>
    <dgm:pt modelId="{3349EC12-EA8B-49D4-910B-9A27BCA17169}" type="sibTrans" cxnId="{5477B07A-3C8B-4C7E-B305-0C3E99620B5D}">
      <dgm:prSet/>
      <dgm:spPr/>
      <dgm:t>
        <a:bodyPr/>
        <a:lstStyle/>
        <a:p>
          <a:endParaRPr lang="en-US"/>
        </a:p>
      </dgm:t>
    </dgm:pt>
    <dgm:pt modelId="{2C028BB7-6224-4FCE-A68D-2A6016E91898}">
      <dgm:prSet phldrT="[Text]"/>
      <dgm:spPr/>
      <dgm:t>
        <a:bodyPr/>
        <a:lstStyle/>
        <a:p>
          <a:r>
            <a:rPr lang="en-US" dirty="0" smtClean="0"/>
            <a:t>Red water</a:t>
          </a:r>
          <a:endParaRPr lang="en-US" dirty="0"/>
        </a:p>
      </dgm:t>
    </dgm:pt>
    <dgm:pt modelId="{804FE575-334C-402B-887F-6CEABBB459F4}" type="parTrans" cxnId="{915B77C7-53C8-4E3A-A4E6-71C014BCDE34}">
      <dgm:prSet/>
      <dgm:spPr/>
      <dgm:t>
        <a:bodyPr/>
        <a:lstStyle/>
        <a:p>
          <a:endParaRPr lang="en-US"/>
        </a:p>
      </dgm:t>
    </dgm:pt>
    <dgm:pt modelId="{5D866614-704B-4F7E-B881-11542DFC7BDD}" type="sibTrans" cxnId="{915B77C7-53C8-4E3A-A4E6-71C014BCDE34}">
      <dgm:prSet/>
      <dgm:spPr/>
      <dgm:t>
        <a:bodyPr/>
        <a:lstStyle/>
        <a:p>
          <a:endParaRPr lang="en-US"/>
        </a:p>
      </dgm:t>
    </dgm:pt>
    <dgm:pt modelId="{E33F2E7E-9D25-4B02-B983-B2BE6E8F4198}">
      <dgm:prSet phldrT="[Text]"/>
      <dgm:spPr/>
      <dgm:t>
        <a:bodyPr/>
        <a:lstStyle/>
        <a:p>
          <a:r>
            <a:rPr lang="en-US" dirty="0" smtClean="0"/>
            <a:t>Black water</a:t>
          </a:r>
          <a:endParaRPr lang="en-US" dirty="0"/>
        </a:p>
      </dgm:t>
    </dgm:pt>
    <dgm:pt modelId="{63967AAE-6C12-4389-9F6B-50D0419B36CF}" type="parTrans" cxnId="{E1277658-087E-4B31-BC09-06C05CEFF60A}">
      <dgm:prSet/>
      <dgm:spPr/>
      <dgm:t>
        <a:bodyPr/>
        <a:lstStyle/>
        <a:p>
          <a:endParaRPr lang="en-US"/>
        </a:p>
      </dgm:t>
    </dgm:pt>
    <dgm:pt modelId="{C9F7E697-8DCE-4EAA-8159-F6440261A9FC}" type="sibTrans" cxnId="{E1277658-087E-4B31-BC09-06C05CEFF60A}">
      <dgm:prSet/>
      <dgm:spPr/>
      <dgm:t>
        <a:bodyPr/>
        <a:lstStyle/>
        <a:p>
          <a:endParaRPr lang="en-US"/>
        </a:p>
      </dgm:t>
    </dgm:pt>
    <dgm:pt modelId="{DB2131F5-2C7E-41CC-88B4-FE08732D04CD}">
      <dgm:prSet phldrT="[Text]"/>
      <dgm:spPr/>
      <dgm:t>
        <a:bodyPr/>
        <a:lstStyle/>
        <a:p>
          <a:r>
            <a:rPr lang="en-US" dirty="0" smtClean="0"/>
            <a:t>Muddy water</a:t>
          </a:r>
          <a:endParaRPr lang="en-US" dirty="0"/>
        </a:p>
      </dgm:t>
    </dgm:pt>
    <dgm:pt modelId="{C8953C32-C1B8-498A-9007-66AAF56C3BB8}" type="parTrans" cxnId="{7CA72C28-AC04-4512-98B8-3C69B20615AA}">
      <dgm:prSet/>
      <dgm:spPr/>
      <dgm:t>
        <a:bodyPr/>
        <a:lstStyle/>
        <a:p>
          <a:endParaRPr lang="en-US"/>
        </a:p>
      </dgm:t>
    </dgm:pt>
    <dgm:pt modelId="{8BBDE748-6990-4A74-8F62-8D70A123A016}" type="sibTrans" cxnId="{7CA72C28-AC04-4512-98B8-3C69B20615AA}">
      <dgm:prSet/>
      <dgm:spPr/>
      <dgm:t>
        <a:bodyPr/>
        <a:lstStyle/>
        <a:p>
          <a:endParaRPr lang="en-US"/>
        </a:p>
      </dgm:t>
    </dgm:pt>
    <dgm:pt modelId="{0BB9A88B-8B42-4AE3-9B72-F6FD81BF7815}" type="pres">
      <dgm:prSet presAssocID="{D491A551-5011-4D70-BE6C-C320598E57F0}" presName="Name0" presStyleCnt="0">
        <dgm:presLayoutVars>
          <dgm:chPref val="1"/>
          <dgm:dir/>
          <dgm:animOne val="branch"/>
          <dgm:animLvl val="lvl"/>
          <dgm:resizeHandles val="exact"/>
        </dgm:presLayoutVars>
      </dgm:prSet>
      <dgm:spPr/>
      <dgm:t>
        <a:bodyPr/>
        <a:lstStyle/>
        <a:p>
          <a:endParaRPr lang="en-US"/>
        </a:p>
      </dgm:t>
    </dgm:pt>
    <dgm:pt modelId="{927226E5-B7A7-4DE5-B59E-89FBF4665BBA}" type="pres">
      <dgm:prSet presAssocID="{8541C1E3-3BFD-4DB9-B7F5-05B5615CAC6E}" presName="root1" presStyleCnt="0"/>
      <dgm:spPr/>
    </dgm:pt>
    <dgm:pt modelId="{4AFC294F-412E-413B-AC91-AFA435DA6FED}" type="pres">
      <dgm:prSet presAssocID="{8541C1E3-3BFD-4DB9-B7F5-05B5615CAC6E}" presName="LevelOneTextNode" presStyleLbl="node0" presStyleIdx="0" presStyleCnt="1">
        <dgm:presLayoutVars>
          <dgm:chPref val="3"/>
        </dgm:presLayoutVars>
      </dgm:prSet>
      <dgm:spPr/>
      <dgm:t>
        <a:bodyPr/>
        <a:lstStyle/>
        <a:p>
          <a:endParaRPr lang="en-US"/>
        </a:p>
      </dgm:t>
    </dgm:pt>
    <dgm:pt modelId="{BAB9382E-7067-4219-8477-2906665484A7}" type="pres">
      <dgm:prSet presAssocID="{8541C1E3-3BFD-4DB9-B7F5-05B5615CAC6E}" presName="level2hierChild" presStyleCnt="0"/>
      <dgm:spPr/>
    </dgm:pt>
    <dgm:pt modelId="{51B89230-9D43-4B01-A3AA-AE601B6DE4F6}" type="pres">
      <dgm:prSet presAssocID="{FA395D20-11A7-4487-80C7-F94CCCFFD489}" presName="conn2-1" presStyleLbl="parChTrans1D2" presStyleIdx="0" presStyleCnt="4"/>
      <dgm:spPr/>
      <dgm:t>
        <a:bodyPr/>
        <a:lstStyle/>
        <a:p>
          <a:endParaRPr lang="en-US"/>
        </a:p>
      </dgm:t>
    </dgm:pt>
    <dgm:pt modelId="{D07E595B-DD77-45B6-B282-5C51C4FCBCE2}" type="pres">
      <dgm:prSet presAssocID="{FA395D20-11A7-4487-80C7-F94CCCFFD489}" presName="connTx" presStyleLbl="parChTrans1D2" presStyleIdx="0" presStyleCnt="4"/>
      <dgm:spPr/>
      <dgm:t>
        <a:bodyPr/>
        <a:lstStyle/>
        <a:p>
          <a:endParaRPr lang="en-US"/>
        </a:p>
      </dgm:t>
    </dgm:pt>
    <dgm:pt modelId="{DF793E26-952F-486F-AE75-0858B73B6CFA}" type="pres">
      <dgm:prSet presAssocID="{C31D102F-C565-4A8E-A319-7B7653A0345B}" presName="root2" presStyleCnt="0"/>
      <dgm:spPr/>
    </dgm:pt>
    <dgm:pt modelId="{D6935082-AFCF-42C0-9084-A67D9003B760}" type="pres">
      <dgm:prSet presAssocID="{C31D102F-C565-4A8E-A319-7B7653A0345B}" presName="LevelTwoTextNode" presStyleLbl="node2" presStyleIdx="0" presStyleCnt="4">
        <dgm:presLayoutVars>
          <dgm:chPref val="3"/>
        </dgm:presLayoutVars>
      </dgm:prSet>
      <dgm:spPr/>
      <dgm:t>
        <a:bodyPr/>
        <a:lstStyle/>
        <a:p>
          <a:endParaRPr lang="en-US"/>
        </a:p>
      </dgm:t>
    </dgm:pt>
    <dgm:pt modelId="{BA2660AE-759F-4FD0-ACEE-3DB0BD293B40}" type="pres">
      <dgm:prSet presAssocID="{C31D102F-C565-4A8E-A319-7B7653A0345B}" presName="level3hierChild" presStyleCnt="0"/>
      <dgm:spPr/>
    </dgm:pt>
    <dgm:pt modelId="{BE8D75A3-C1D5-4B2F-96FA-7BAB83BB0FDA}" type="pres">
      <dgm:prSet presAssocID="{F0AACFA7-289A-4EB0-8FBD-CD88EABC23AE}" presName="conn2-1" presStyleLbl="parChTrans1D2" presStyleIdx="1" presStyleCnt="4"/>
      <dgm:spPr/>
      <dgm:t>
        <a:bodyPr/>
        <a:lstStyle/>
        <a:p>
          <a:endParaRPr lang="en-US"/>
        </a:p>
      </dgm:t>
    </dgm:pt>
    <dgm:pt modelId="{9C355DBA-27F1-4EA0-A9FF-A8B38472D47B}" type="pres">
      <dgm:prSet presAssocID="{F0AACFA7-289A-4EB0-8FBD-CD88EABC23AE}" presName="connTx" presStyleLbl="parChTrans1D2" presStyleIdx="1" presStyleCnt="4"/>
      <dgm:spPr/>
      <dgm:t>
        <a:bodyPr/>
        <a:lstStyle/>
        <a:p>
          <a:endParaRPr lang="en-US"/>
        </a:p>
      </dgm:t>
    </dgm:pt>
    <dgm:pt modelId="{5B39E329-F7FB-4B95-8B13-A55D60AEA361}" type="pres">
      <dgm:prSet presAssocID="{64FB2508-E8A1-429F-9B41-142E9A3589DD}" presName="root2" presStyleCnt="0"/>
      <dgm:spPr/>
    </dgm:pt>
    <dgm:pt modelId="{2DBD1289-81FD-4AAD-80B8-2DFD6BCCC249}" type="pres">
      <dgm:prSet presAssocID="{64FB2508-E8A1-429F-9B41-142E9A3589DD}" presName="LevelTwoTextNode" presStyleLbl="node2" presStyleIdx="1" presStyleCnt="4">
        <dgm:presLayoutVars>
          <dgm:chPref val="3"/>
        </dgm:presLayoutVars>
      </dgm:prSet>
      <dgm:spPr/>
      <dgm:t>
        <a:bodyPr/>
        <a:lstStyle/>
        <a:p>
          <a:endParaRPr lang="en-US"/>
        </a:p>
      </dgm:t>
    </dgm:pt>
    <dgm:pt modelId="{AEB4A1A8-CE6D-4AF2-810D-342CBA4D2229}" type="pres">
      <dgm:prSet presAssocID="{64FB2508-E8A1-429F-9B41-142E9A3589DD}" presName="level3hierChild" presStyleCnt="0"/>
      <dgm:spPr/>
    </dgm:pt>
    <dgm:pt modelId="{B2B78E97-41C2-45B2-B691-9A74BE3A9E43}" type="pres">
      <dgm:prSet presAssocID="{804FE575-334C-402B-887F-6CEABBB459F4}" presName="conn2-1" presStyleLbl="parChTrans1D3" presStyleIdx="0" presStyleCnt="6"/>
      <dgm:spPr/>
      <dgm:t>
        <a:bodyPr/>
        <a:lstStyle/>
        <a:p>
          <a:endParaRPr lang="en-US"/>
        </a:p>
      </dgm:t>
    </dgm:pt>
    <dgm:pt modelId="{FA559635-7A05-45DF-ACDB-AED1D548653B}" type="pres">
      <dgm:prSet presAssocID="{804FE575-334C-402B-887F-6CEABBB459F4}" presName="connTx" presStyleLbl="parChTrans1D3" presStyleIdx="0" presStyleCnt="6"/>
      <dgm:spPr/>
      <dgm:t>
        <a:bodyPr/>
        <a:lstStyle/>
        <a:p>
          <a:endParaRPr lang="en-US"/>
        </a:p>
      </dgm:t>
    </dgm:pt>
    <dgm:pt modelId="{92E2AE61-63BA-461C-B605-8171FBBBC2BA}" type="pres">
      <dgm:prSet presAssocID="{2C028BB7-6224-4FCE-A68D-2A6016E91898}" presName="root2" presStyleCnt="0"/>
      <dgm:spPr/>
    </dgm:pt>
    <dgm:pt modelId="{33B5975D-C94C-4F98-AC02-9B0B8E89F335}" type="pres">
      <dgm:prSet presAssocID="{2C028BB7-6224-4FCE-A68D-2A6016E91898}" presName="LevelTwoTextNode" presStyleLbl="node3" presStyleIdx="0" presStyleCnt="6">
        <dgm:presLayoutVars>
          <dgm:chPref val="3"/>
        </dgm:presLayoutVars>
      </dgm:prSet>
      <dgm:spPr/>
      <dgm:t>
        <a:bodyPr/>
        <a:lstStyle/>
        <a:p>
          <a:endParaRPr lang="en-US"/>
        </a:p>
      </dgm:t>
    </dgm:pt>
    <dgm:pt modelId="{4E9E4969-0D7C-4ABB-A2C4-941EEFBD9403}" type="pres">
      <dgm:prSet presAssocID="{2C028BB7-6224-4FCE-A68D-2A6016E91898}" presName="level3hierChild" presStyleCnt="0"/>
      <dgm:spPr/>
    </dgm:pt>
    <dgm:pt modelId="{F21BFADD-5CA4-452D-AA87-4DFE0451E1A8}" type="pres">
      <dgm:prSet presAssocID="{63967AAE-6C12-4389-9F6B-50D0419B36CF}" presName="conn2-1" presStyleLbl="parChTrans1D3" presStyleIdx="1" presStyleCnt="6"/>
      <dgm:spPr/>
      <dgm:t>
        <a:bodyPr/>
        <a:lstStyle/>
        <a:p>
          <a:endParaRPr lang="en-US"/>
        </a:p>
      </dgm:t>
    </dgm:pt>
    <dgm:pt modelId="{B2E8C22D-5870-43A1-BB17-256CC1FBABA2}" type="pres">
      <dgm:prSet presAssocID="{63967AAE-6C12-4389-9F6B-50D0419B36CF}" presName="connTx" presStyleLbl="parChTrans1D3" presStyleIdx="1" presStyleCnt="6"/>
      <dgm:spPr/>
      <dgm:t>
        <a:bodyPr/>
        <a:lstStyle/>
        <a:p>
          <a:endParaRPr lang="en-US"/>
        </a:p>
      </dgm:t>
    </dgm:pt>
    <dgm:pt modelId="{325145B2-2665-4130-B566-9F1E9968D7C9}" type="pres">
      <dgm:prSet presAssocID="{E33F2E7E-9D25-4B02-B983-B2BE6E8F4198}" presName="root2" presStyleCnt="0"/>
      <dgm:spPr/>
    </dgm:pt>
    <dgm:pt modelId="{D56EE480-BB70-46B8-8EFD-40C74CA27180}" type="pres">
      <dgm:prSet presAssocID="{E33F2E7E-9D25-4B02-B983-B2BE6E8F4198}" presName="LevelTwoTextNode" presStyleLbl="node3" presStyleIdx="1" presStyleCnt="6">
        <dgm:presLayoutVars>
          <dgm:chPref val="3"/>
        </dgm:presLayoutVars>
      </dgm:prSet>
      <dgm:spPr/>
      <dgm:t>
        <a:bodyPr/>
        <a:lstStyle/>
        <a:p>
          <a:endParaRPr lang="en-US"/>
        </a:p>
      </dgm:t>
    </dgm:pt>
    <dgm:pt modelId="{834647C3-5720-44E8-9FDD-7DB9CB3BB9B9}" type="pres">
      <dgm:prSet presAssocID="{E33F2E7E-9D25-4B02-B983-B2BE6E8F4198}" presName="level3hierChild" presStyleCnt="0"/>
      <dgm:spPr/>
    </dgm:pt>
    <dgm:pt modelId="{099296FB-FFCA-4BB6-A952-0087F0FBC82F}" type="pres">
      <dgm:prSet presAssocID="{C8953C32-C1B8-498A-9007-66AAF56C3BB8}" presName="conn2-1" presStyleLbl="parChTrans1D3" presStyleIdx="2" presStyleCnt="6"/>
      <dgm:spPr/>
      <dgm:t>
        <a:bodyPr/>
        <a:lstStyle/>
        <a:p>
          <a:endParaRPr lang="en-US"/>
        </a:p>
      </dgm:t>
    </dgm:pt>
    <dgm:pt modelId="{2C5D1540-F488-4801-BE9C-6A0FC4F7C38F}" type="pres">
      <dgm:prSet presAssocID="{C8953C32-C1B8-498A-9007-66AAF56C3BB8}" presName="connTx" presStyleLbl="parChTrans1D3" presStyleIdx="2" presStyleCnt="6"/>
      <dgm:spPr/>
      <dgm:t>
        <a:bodyPr/>
        <a:lstStyle/>
        <a:p>
          <a:endParaRPr lang="en-US"/>
        </a:p>
      </dgm:t>
    </dgm:pt>
    <dgm:pt modelId="{CF5F5FE6-692E-4324-9EB9-8AC1090AA150}" type="pres">
      <dgm:prSet presAssocID="{DB2131F5-2C7E-41CC-88B4-FE08732D04CD}" presName="root2" presStyleCnt="0"/>
      <dgm:spPr/>
    </dgm:pt>
    <dgm:pt modelId="{0326C79B-2586-44AD-8DC0-91810CFBF829}" type="pres">
      <dgm:prSet presAssocID="{DB2131F5-2C7E-41CC-88B4-FE08732D04CD}" presName="LevelTwoTextNode" presStyleLbl="node3" presStyleIdx="2" presStyleCnt="6">
        <dgm:presLayoutVars>
          <dgm:chPref val="3"/>
        </dgm:presLayoutVars>
      </dgm:prSet>
      <dgm:spPr/>
      <dgm:t>
        <a:bodyPr/>
        <a:lstStyle/>
        <a:p>
          <a:endParaRPr lang="en-US"/>
        </a:p>
      </dgm:t>
    </dgm:pt>
    <dgm:pt modelId="{B965B925-A8D9-464F-BBF9-BFB158EFBD4F}" type="pres">
      <dgm:prSet presAssocID="{DB2131F5-2C7E-41CC-88B4-FE08732D04CD}" presName="level3hierChild" presStyleCnt="0"/>
      <dgm:spPr/>
    </dgm:pt>
    <dgm:pt modelId="{9C49D1B2-9849-4335-9BFC-3B3BF1EDECBA}" type="pres">
      <dgm:prSet presAssocID="{B55B7747-8FDA-47C2-BA5B-FA3EC68B024C}" presName="conn2-1" presStyleLbl="parChTrans1D2" presStyleIdx="2" presStyleCnt="4"/>
      <dgm:spPr/>
      <dgm:t>
        <a:bodyPr/>
        <a:lstStyle/>
        <a:p>
          <a:endParaRPr lang="en-US"/>
        </a:p>
      </dgm:t>
    </dgm:pt>
    <dgm:pt modelId="{4CA28C05-09C8-47A0-9547-040DC7C43157}" type="pres">
      <dgm:prSet presAssocID="{B55B7747-8FDA-47C2-BA5B-FA3EC68B024C}" presName="connTx" presStyleLbl="parChTrans1D2" presStyleIdx="2" presStyleCnt="4"/>
      <dgm:spPr/>
      <dgm:t>
        <a:bodyPr/>
        <a:lstStyle/>
        <a:p>
          <a:endParaRPr lang="en-US"/>
        </a:p>
      </dgm:t>
    </dgm:pt>
    <dgm:pt modelId="{58D4E602-57D6-4FB3-A966-E05CD1471BB1}" type="pres">
      <dgm:prSet presAssocID="{11163A7A-8C7F-43E4-8FB3-1215497FF46C}" presName="root2" presStyleCnt="0"/>
      <dgm:spPr/>
    </dgm:pt>
    <dgm:pt modelId="{277A709E-F671-444C-A47D-25FAD3DD60D3}" type="pres">
      <dgm:prSet presAssocID="{11163A7A-8C7F-43E4-8FB3-1215497FF46C}" presName="LevelTwoTextNode" presStyleLbl="node2" presStyleIdx="2" presStyleCnt="4">
        <dgm:presLayoutVars>
          <dgm:chPref val="3"/>
        </dgm:presLayoutVars>
      </dgm:prSet>
      <dgm:spPr/>
      <dgm:t>
        <a:bodyPr/>
        <a:lstStyle/>
        <a:p>
          <a:endParaRPr lang="en-US"/>
        </a:p>
      </dgm:t>
    </dgm:pt>
    <dgm:pt modelId="{420AFB5F-60B3-4D04-9183-A66E87B7E955}" type="pres">
      <dgm:prSet presAssocID="{11163A7A-8C7F-43E4-8FB3-1215497FF46C}" presName="level3hierChild" presStyleCnt="0"/>
      <dgm:spPr/>
    </dgm:pt>
    <dgm:pt modelId="{E4CAB8D5-E70B-4FC7-AA39-45596183CF22}" type="pres">
      <dgm:prSet presAssocID="{163B9892-E62D-4BDC-BB86-4657ADFB4529}" presName="conn2-1" presStyleLbl="parChTrans1D3" presStyleIdx="3" presStyleCnt="6"/>
      <dgm:spPr/>
      <dgm:t>
        <a:bodyPr/>
        <a:lstStyle/>
        <a:p>
          <a:endParaRPr lang="en-US"/>
        </a:p>
      </dgm:t>
    </dgm:pt>
    <dgm:pt modelId="{793DD7B3-DE80-40A1-9D04-2AC7822D4356}" type="pres">
      <dgm:prSet presAssocID="{163B9892-E62D-4BDC-BB86-4657ADFB4529}" presName="connTx" presStyleLbl="parChTrans1D3" presStyleIdx="3" presStyleCnt="6"/>
      <dgm:spPr/>
      <dgm:t>
        <a:bodyPr/>
        <a:lstStyle/>
        <a:p>
          <a:endParaRPr lang="en-US"/>
        </a:p>
      </dgm:t>
    </dgm:pt>
    <dgm:pt modelId="{EDDE30DE-499D-4722-976A-9DBC9E713839}" type="pres">
      <dgm:prSet presAssocID="{D16E5596-B43F-474A-A781-7D44B8C1B53B}" presName="root2" presStyleCnt="0"/>
      <dgm:spPr/>
    </dgm:pt>
    <dgm:pt modelId="{E6B7F975-363A-45EA-AD53-4FF30C52A584}" type="pres">
      <dgm:prSet presAssocID="{D16E5596-B43F-474A-A781-7D44B8C1B53B}" presName="LevelTwoTextNode" presStyleLbl="node3" presStyleIdx="3" presStyleCnt="6">
        <dgm:presLayoutVars>
          <dgm:chPref val="3"/>
        </dgm:presLayoutVars>
      </dgm:prSet>
      <dgm:spPr/>
      <dgm:t>
        <a:bodyPr/>
        <a:lstStyle/>
        <a:p>
          <a:endParaRPr lang="en-US"/>
        </a:p>
      </dgm:t>
    </dgm:pt>
    <dgm:pt modelId="{117B2922-5305-48EB-9CA3-E36480C2CFEA}" type="pres">
      <dgm:prSet presAssocID="{D16E5596-B43F-474A-A781-7D44B8C1B53B}" presName="level3hierChild" presStyleCnt="0"/>
      <dgm:spPr/>
    </dgm:pt>
    <dgm:pt modelId="{7F175E08-7E88-43DD-889C-C111E0C87B4E}" type="pres">
      <dgm:prSet presAssocID="{4242E837-BAD2-4655-9853-7B2ABF33590B}" presName="conn2-1" presStyleLbl="parChTrans1D3" presStyleIdx="4" presStyleCnt="6"/>
      <dgm:spPr/>
      <dgm:t>
        <a:bodyPr/>
        <a:lstStyle/>
        <a:p>
          <a:endParaRPr lang="en-US"/>
        </a:p>
      </dgm:t>
    </dgm:pt>
    <dgm:pt modelId="{DB100DD1-89F2-4B3F-982E-0626CEDA48F4}" type="pres">
      <dgm:prSet presAssocID="{4242E837-BAD2-4655-9853-7B2ABF33590B}" presName="connTx" presStyleLbl="parChTrans1D3" presStyleIdx="4" presStyleCnt="6"/>
      <dgm:spPr/>
      <dgm:t>
        <a:bodyPr/>
        <a:lstStyle/>
        <a:p>
          <a:endParaRPr lang="en-US"/>
        </a:p>
      </dgm:t>
    </dgm:pt>
    <dgm:pt modelId="{7E88B185-D7A0-4DEB-9C14-090C984F3404}" type="pres">
      <dgm:prSet presAssocID="{AB70FA63-29C6-45C0-93C8-D39006C0550A}" presName="root2" presStyleCnt="0"/>
      <dgm:spPr/>
    </dgm:pt>
    <dgm:pt modelId="{EE2FA410-F708-44E7-9DC8-B474DEBDE334}" type="pres">
      <dgm:prSet presAssocID="{AB70FA63-29C6-45C0-93C8-D39006C0550A}" presName="LevelTwoTextNode" presStyleLbl="node3" presStyleIdx="4" presStyleCnt="6">
        <dgm:presLayoutVars>
          <dgm:chPref val="3"/>
        </dgm:presLayoutVars>
      </dgm:prSet>
      <dgm:spPr/>
      <dgm:t>
        <a:bodyPr/>
        <a:lstStyle/>
        <a:p>
          <a:endParaRPr lang="en-US"/>
        </a:p>
      </dgm:t>
    </dgm:pt>
    <dgm:pt modelId="{0BE8A092-BDAB-4285-AE31-7F23AEDEE99A}" type="pres">
      <dgm:prSet presAssocID="{AB70FA63-29C6-45C0-93C8-D39006C0550A}" presName="level3hierChild" presStyleCnt="0"/>
      <dgm:spPr/>
    </dgm:pt>
    <dgm:pt modelId="{72157DFA-AA10-4FF8-AF4C-D1BC1190F134}" type="pres">
      <dgm:prSet presAssocID="{C01C19BE-80F2-467F-A7EA-199126711846}" presName="conn2-1" presStyleLbl="parChTrans1D3" presStyleIdx="5" presStyleCnt="6"/>
      <dgm:spPr/>
      <dgm:t>
        <a:bodyPr/>
        <a:lstStyle/>
        <a:p>
          <a:endParaRPr lang="en-US"/>
        </a:p>
      </dgm:t>
    </dgm:pt>
    <dgm:pt modelId="{054B6D7E-28B3-4587-BC8A-B62A6E39FBE4}" type="pres">
      <dgm:prSet presAssocID="{C01C19BE-80F2-467F-A7EA-199126711846}" presName="connTx" presStyleLbl="parChTrans1D3" presStyleIdx="5" presStyleCnt="6"/>
      <dgm:spPr/>
      <dgm:t>
        <a:bodyPr/>
        <a:lstStyle/>
        <a:p>
          <a:endParaRPr lang="en-US"/>
        </a:p>
      </dgm:t>
    </dgm:pt>
    <dgm:pt modelId="{948177D6-3376-4622-8874-0EF7C91E1F75}" type="pres">
      <dgm:prSet presAssocID="{9C1731F3-7C37-44C7-B9C9-2FC6D4026814}" presName="root2" presStyleCnt="0"/>
      <dgm:spPr/>
    </dgm:pt>
    <dgm:pt modelId="{267CB11E-9DC0-4C5C-BAE5-B09E49C2D2BE}" type="pres">
      <dgm:prSet presAssocID="{9C1731F3-7C37-44C7-B9C9-2FC6D4026814}" presName="LevelTwoTextNode" presStyleLbl="node3" presStyleIdx="5" presStyleCnt="6">
        <dgm:presLayoutVars>
          <dgm:chPref val="3"/>
        </dgm:presLayoutVars>
      </dgm:prSet>
      <dgm:spPr/>
      <dgm:t>
        <a:bodyPr/>
        <a:lstStyle/>
        <a:p>
          <a:endParaRPr lang="en-US"/>
        </a:p>
      </dgm:t>
    </dgm:pt>
    <dgm:pt modelId="{0A009DD0-5550-4B44-AB75-A30DB5DB1605}" type="pres">
      <dgm:prSet presAssocID="{9C1731F3-7C37-44C7-B9C9-2FC6D4026814}" presName="level3hierChild" presStyleCnt="0"/>
      <dgm:spPr/>
    </dgm:pt>
    <dgm:pt modelId="{838D8848-1934-4D97-BC9A-5526A24EF543}" type="pres">
      <dgm:prSet presAssocID="{F95FC2BC-BDDD-4403-B05F-6372C63FBEE0}" presName="conn2-1" presStyleLbl="parChTrans1D2" presStyleIdx="3" presStyleCnt="4"/>
      <dgm:spPr/>
      <dgm:t>
        <a:bodyPr/>
        <a:lstStyle/>
        <a:p>
          <a:endParaRPr lang="en-US"/>
        </a:p>
      </dgm:t>
    </dgm:pt>
    <dgm:pt modelId="{03A9CCB2-2242-4C34-84EE-C95F05312F0C}" type="pres">
      <dgm:prSet presAssocID="{F95FC2BC-BDDD-4403-B05F-6372C63FBEE0}" presName="connTx" presStyleLbl="parChTrans1D2" presStyleIdx="3" presStyleCnt="4"/>
      <dgm:spPr/>
      <dgm:t>
        <a:bodyPr/>
        <a:lstStyle/>
        <a:p>
          <a:endParaRPr lang="en-US"/>
        </a:p>
      </dgm:t>
    </dgm:pt>
    <dgm:pt modelId="{F29F392B-8086-4BBF-A3A8-D3A47757A18B}" type="pres">
      <dgm:prSet presAssocID="{DC3DDF77-DC38-49C1-89A9-B588590CA19B}" presName="root2" presStyleCnt="0"/>
      <dgm:spPr/>
    </dgm:pt>
    <dgm:pt modelId="{FDB43D2B-BE90-4611-A103-D22E75001568}" type="pres">
      <dgm:prSet presAssocID="{DC3DDF77-DC38-49C1-89A9-B588590CA19B}" presName="LevelTwoTextNode" presStyleLbl="node2" presStyleIdx="3" presStyleCnt="4" custLinFactNeighborX="-329" custLinFactNeighborY="-9307">
        <dgm:presLayoutVars>
          <dgm:chPref val="3"/>
        </dgm:presLayoutVars>
      </dgm:prSet>
      <dgm:spPr/>
      <dgm:t>
        <a:bodyPr/>
        <a:lstStyle/>
        <a:p>
          <a:endParaRPr lang="en-US"/>
        </a:p>
      </dgm:t>
    </dgm:pt>
    <dgm:pt modelId="{A1EA0D19-3744-470B-B914-40B0CD68F0C8}" type="pres">
      <dgm:prSet presAssocID="{DC3DDF77-DC38-49C1-89A9-B588590CA19B}" presName="level3hierChild" presStyleCnt="0"/>
      <dgm:spPr/>
    </dgm:pt>
  </dgm:ptLst>
  <dgm:cxnLst>
    <dgm:cxn modelId="{1795CE1E-CEAA-474F-A4D5-1D1E9152A3D6}" type="presOf" srcId="{163B9892-E62D-4BDC-BB86-4657ADFB4529}" destId="{E4CAB8D5-E70B-4FC7-AA39-45596183CF22}" srcOrd="0" destOrd="0" presId="urn:microsoft.com/office/officeart/2008/layout/HorizontalMultiLevelHierarchy"/>
    <dgm:cxn modelId="{D155DD02-AB91-334A-8802-385E36944F29}" type="presOf" srcId="{C8953C32-C1B8-498A-9007-66AAF56C3BB8}" destId="{2C5D1540-F488-4801-BE9C-6A0FC4F7C38F}" srcOrd="1" destOrd="0" presId="urn:microsoft.com/office/officeart/2008/layout/HorizontalMultiLevelHierarchy"/>
    <dgm:cxn modelId="{2F19E407-F9FD-544F-A99E-1C58274C5429}" type="presOf" srcId="{DB2131F5-2C7E-41CC-88B4-FE08732D04CD}" destId="{0326C79B-2586-44AD-8DC0-91810CFBF829}" srcOrd="0" destOrd="0" presId="urn:microsoft.com/office/officeart/2008/layout/HorizontalMultiLevelHierarchy"/>
    <dgm:cxn modelId="{525A3E86-0D10-4228-B0AC-DDCAB2AA226C}" srcId="{8541C1E3-3BFD-4DB9-B7F5-05B5615CAC6E}" destId="{64FB2508-E8A1-429F-9B41-142E9A3589DD}" srcOrd="1" destOrd="0" parTransId="{F0AACFA7-289A-4EB0-8FBD-CD88EABC23AE}" sibTransId="{448DB1EF-24DA-4C3F-A94D-74ADF2595206}"/>
    <dgm:cxn modelId="{733D3B68-30C7-6149-8CF9-099BC198DA34}" type="presOf" srcId="{C31D102F-C565-4A8E-A319-7B7653A0345B}" destId="{D6935082-AFCF-42C0-9084-A67D9003B760}" srcOrd="0" destOrd="0" presId="urn:microsoft.com/office/officeart/2008/layout/HorizontalMultiLevelHierarchy"/>
    <dgm:cxn modelId="{2A9229C4-ED52-4C28-8464-6E7AC5BE866B}" srcId="{8541C1E3-3BFD-4DB9-B7F5-05B5615CAC6E}" destId="{11163A7A-8C7F-43E4-8FB3-1215497FF46C}" srcOrd="2" destOrd="0" parTransId="{B55B7747-8FDA-47C2-BA5B-FA3EC68B024C}" sibTransId="{1093A263-47E9-45F1-AAA2-400280931939}"/>
    <dgm:cxn modelId="{00CA006A-AF9C-CD4A-85D4-36240475AD50}" type="presOf" srcId="{9C1731F3-7C37-44C7-B9C9-2FC6D4026814}" destId="{267CB11E-9DC0-4C5C-BAE5-B09E49C2D2BE}" srcOrd="0" destOrd="0" presId="urn:microsoft.com/office/officeart/2008/layout/HorizontalMultiLevelHierarchy"/>
    <dgm:cxn modelId="{2A1BD86B-FB88-4393-9EDD-9C82DEBE4F10}" srcId="{D491A551-5011-4D70-BE6C-C320598E57F0}" destId="{8541C1E3-3BFD-4DB9-B7F5-05B5615CAC6E}" srcOrd="0" destOrd="0" parTransId="{6E0B42C1-2317-435D-909B-02B9CC4E78BA}" sibTransId="{21FF5108-DEBA-4A24-88E2-40F8441B44F5}"/>
    <dgm:cxn modelId="{EB92E4E4-67FA-BB49-A801-0494AF6A03EE}" type="presOf" srcId="{FA395D20-11A7-4487-80C7-F94CCCFFD489}" destId="{51B89230-9D43-4B01-A3AA-AE601B6DE4F6}" srcOrd="0" destOrd="0" presId="urn:microsoft.com/office/officeart/2008/layout/HorizontalMultiLevelHierarchy"/>
    <dgm:cxn modelId="{0D696F20-29F4-1A4E-A0A3-8565DD33139B}" type="presOf" srcId="{163B9892-E62D-4BDC-BB86-4657ADFB4529}" destId="{793DD7B3-DE80-40A1-9D04-2AC7822D4356}" srcOrd="1" destOrd="0" presId="urn:microsoft.com/office/officeart/2008/layout/HorizontalMultiLevelHierarchy"/>
    <dgm:cxn modelId="{4554D6DB-323C-804E-AB5A-90612E460E1C}" type="presOf" srcId="{DC3DDF77-DC38-49C1-89A9-B588590CA19B}" destId="{FDB43D2B-BE90-4611-A103-D22E75001568}" srcOrd="0" destOrd="0" presId="urn:microsoft.com/office/officeart/2008/layout/HorizontalMultiLevelHierarchy"/>
    <dgm:cxn modelId="{CD87CE9F-59C1-4EBB-9CFB-DF250767C540}" srcId="{8541C1E3-3BFD-4DB9-B7F5-05B5615CAC6E}" destId="{C31D102F-C565-4A8E-A319-7B7653A0345B}" srcOrd="0" destOrd="0" parTransId="{FA395D20-11A7-4487-80C7-F94CCCFFD489}" sibTransId="{2E29D3D1-3F3B-4FA5-8673-D5DF60EC9114}"/>
    <dgm:cxn modelId="{D14E542E-890D-ED46-8373-21FE7A95F117}" type="presOf" srcId="{2C028BB7-6224-4FCE-A68D-2A6016E91898}" destId="{33B5975D-C94C-4F98-AC02-9B0B8E89F335}" srcOrd="0" destOrd="0" presId="urn:microsoft.com/office/officeart/2008/layout/HorizontalMultiLevelHierarchy"/>
    <dgm:cxn modelId="{4596A8DD-E59C-5B4E-9297-1978D73D6731}" type="presOf" srcId="{E33F2E7E-9D25-4B02-B983-B2BE6E8F4198}" destId="{D56EE480-BB70-46B8-8EFD-40C74CA27180}" srcOrd="0" destOrd="0" presId="urn:microsoft.com/office/officeart/2008/layout/HorizontalMultiLevelHierarchy"/>
    <dgm:cxn modelId="{D8394A52-0C79-D145-901C-EA73D100B274}" type="presOf" srcId="{804FE575-334C-402B-887F-6CEABBB459F4}" destId="{B2B78E97-41C2-45B2-B691-9A74BE3A9E43}" srcOrd="0" destOrd="0" presId="urn:microsoft.com/office/officeart/2008/layout/HorizontalMultiLevelHierarchy"/>
    <dgm:cxn modelId="{BB426336-1401-A24C-9B9B-F16CF6D7303F}" type="presOf" srcId="{804FE575-334C-402B-887F-6CEABBB459F4}" destId="{FA559635-7A05-45DF-ACDB-AED1D548653B}" srcOrd="1" destOrd="0" presId="urn:microsoft.com/office/officeart/2008/layout/HorizontalMultiLevelHierarchy"/>
    <dgm:cxn modelId="{D5EA0A0C-18F9-E643-83A8-76974E665495}" type="presOf" srcId="{F0AACFA7-289A-4EB0-8FBD-CD88EABC23AE}" destId="{9C355DBA-27F1-4EA0-A9FF-A8B38472D47B}" srcOrd="1" destOrd="0" presId="urn:microsoft.com/office/officeart/2008/layout/HorizontalMultiLevelHierarchy"/>
    <dgm:cxn modelId="{E6219017-4F80-B84A-A414-40924329EC52}" type="presOf" srcId="{4242E837-BAD2-4655-9853-7B2ABF33590B}" destId="{7F175E08-7E88-43DD-889C-C111E0C87B4E}" srcOrd="0" destOrd="0" presId="urn:microsoft.com/office/officeart/2008/layout/HorizontalMultiLevelHierarchy"/>
    <dgm:cxn modelId="{F3085DDF-C4C9-4DFF-9EE4-EEA388DD3756}" srcId="{11163A7A-8C7F-43E4-8FB3-1215497FF46C}" destId="{D16E5596-B43F-474A-A781-7D44B8C1B53B}" srcOrd="0" destOrd="0" parTransId="{163B9892-E62D-4BDC-BB86-4657ADFB4529}" sibTransId="{70B0563C-2AD1-4F58-BEF9-1B660927E163}"/>
    <dgm:cxn modelId="{623B8D76-AE1E-B842-9906-65CA1808FC96}" type="presOf" srcId="{D16E5596-B43F-474A-A781-7D44B8C1B53B}" destId="{E6B7F975-363A-45EA-AD53-4FF30C52A584}" srcOrd="0" destOrd="0" presId="urn:microsoft.com/office/officeart/2008/layout/HorizontalMultiLevelHierarchy"/>
    <dgm:cxn modelId="{915B77C7-53C8-4E3A-A4E6-71C014BCDE34}" srcId="{64FB2508-E8A1-429F-9B41-142E9A3589DD}" destId="{2C028BB7-6224-4FCE-A68D-2A6016E91898}" srcOrd="0" destOrd="0" parTransId="{804FE575-334C-402B-887F-6CEABBB459F4}" sibTransId="{5D866614-704B-4F7E-B881-11542DFC7BDD}"/>
    <dgm:cxn modelId="{1DC8F93D-6C2E-344E-B973-1DA867D6F3A7}" type="presOf" srcId="{11163A7A-8C7F-43E4-8FB3-1215497FF46C}" destId="{277A709E-F671-444C-A47D-25FAD3DD60D3}" srcOrd="0" destOrd="0" presId="urn:microsoft.com/office/officeart/2008/layout/HorizontalMultiLevelHierarchy"/>
    <dgm:cxn modelId="{EC697318-BC33-584E-9763-E8BBF5413165}" type="presOf" srcId="{F0AACFA7-289A-4EB0-8FBD-CD88EABC23AE}" destId="{BE8D75A3-C1D5-4B2F-96FA-7BAB83BB0FDA}" srcOrd="0" destOrd="0" presId="urn:microsoft.com/office/officeart/2008/layout/HorizontalMultiLevelHierarchy"/>
    <dgm:cxn modelId="{805DF096-2989-DC43-88F2-EF0C58D652ED}" type="presOf" srcId="{D491A551-5011-4D70-BE6C-C320598E57F0}" destId="{0BB9A88B-8B42-4AE3-9B72-F6FD81BF7815}" srcOrd="0" destOrd="0" presId="urn:microsoft.com/office/officeart/2008/layout/HorizontalMultiLevelHierarchy"/>
    <dgm:cxn modelId="{9C19B21F-4499-3C48-BC0A-1195F86B3DC8}" type="presOf" srcId="{8541C1E3-3BFD-4DB9-B7F5-05B5615CAC6E}" destId="{4AFC294F-412E-413B-AC91-AFA435DA6FED}" srcOrd="0" destOrd="0" presId="urn:microsoft.com/office/officeart/2008/layout/HorizontalMultiLevelHierarchy"/>
    <dgm:cxn modelId="{925ACA99-D8A9-D34D-B239-A033E7448D9C}" type="presOf" srcId="{64FB2508-E8A1-429F-9B41-142E9A3589DD}" destId="{2DBD1289-81FD-4AAD-80B8-2DFD6BCCC249}" srcOrd="0" destOrd="0" presId="urn:microsoft.com/office/officeart/2008/layout/HorizontalMultiLevelHierarchy"/>
    <dgm:cxn modelId="{E70893CF-8776-064D-9612-8C7BE3340812}" type="presOf" srcId="{C01C19BE-80F2-467F-A7EA-199126711846}" destId="{054B6D7E-28B3-4587-BC8A-B62A6E39FBE4}" srcOrd="1" destOrd="0" presId="urn:microsoft.com/office/officeart/2008/layout/HorizontalMultiLevelHierarchy"/>
    <dgm:cxn modelId="{AD0E1237-09F0-6B43-94FA-48A0A8F4A134}" type="presOf" srcId="{F95FC2BC-BDDD-4403-B05F-6372C63FBEE0}" destId="{03A9CCB2-2242-4C34-84EE-C95F05312F0C}" srcOrd="1" destOrd="0" presId="urn:microsoft.com/office/officeart/2008/layout/HorizontalMultiLevelHierarchy"/>
    <dgm:cxn modelId="{28F991ED-5540-B447-8967-8C017AAD7007}" type="presOf" srcId="{F95FC2BC-BDDD-4403-B05F-6372C63FBEE0}" destId="{838D8848-1934-4D97-BC9A-5526A24EF543}" srcOrd="0" destOrd="0" presId="urn:microsoft.com/office/officeart/2008/layout/HorizontalMultiLevelHierarchy"/>
    <dgm:cxn modelId="{BEBD17A9-D19D-1F49-A62C-F29C2DF047C8}" type="presOf" srcId="{B55B7747-8FDA-47C2-BA5B-FA3EC68B024C}" destId="{4CA28C05-09C8-47A0-9547-040DC7C43157}" srcOrd="1" destOrd="0" presId="urn:microsoft.com/office/officeart/2008/layout/HorizontalMultiLevelHierarchy"/>
    <dgm:cxn modelId="{5477B07A-3C8B-4C7E-B305-0C3E99620B5D}" srcId="{11163A7A-8C7F-43E4-8FB3-1215497FF46C}" destId="{9C1731F3-7C37-44C7-B9C9-2FC6D4026814}" srcOrd="2" destOrd="0" parTransId="{C01C19BE-80F2-467F-A7EA-199126711846}" sibTransId="{3349EC12-EA8B-49D4-910B-9A27BCA17169}"/>
    <dgm:cxn modelId="{E1277658-087E-4B31-BC09-06C05CEFF60A}" srcId="{64FB2508-E8A1-429F-9B41-142E9A3589DD}" destId="{E33F2E7E-9D25-4B02-B983-B2BE6E8F4198}" srcOrd="1" destOrd="0" parTransId="{63967AAE-6C12-4389-9F6B-50D0419B36CF}" sibTransId="{C9F7E697-8DCE-4EAA-8159-F6440261A9FC}"/>
    <dgm:cxn modelId="{2D0D79FA-E40B-428B-B721-A85922F9DF97}" srcId="{8541C1E3-3BFD-4DB9-B7F5-05B5615CAC6E}" destId="{DC3DDF77-DC38-49C1-89A9-B588590CA19B}" srcOrd="3" destOrd="0" parTransId="{F95FC2BC-BDDD-4403-B05F-6372C63FBEE0}" sibTransId="{0CD48372-E018-4940-92CD-70DC85EEB565}"/>
    <dgm:cxn modelId="{E49E30FA-E5AF-0B45-8973-7F37911790EF}" type="presOf" srcId="{FA395D20-11A7-4487-80C7-F94CCCFFD489}" destId="{D07E595B-DD77-45B6-B282-5C51C4FCBCE2}" srcOrd="1" destOrd="0" presId="urn:microsoft.com/office/officeart/2008/layout/HorizontalMultiLevelHierarchy"/>
    <dgm:cxn modelId="{41C77166-DA30-4245-A9FB-19F69DCC24C9}" type="presOf" srcId="{C01C19BE-80F2-467F-A7EA-199126711846}" destId="{72157DFA-AA10-4FF8-AF4C-D1BC1190F134}" srcOrd="0" destOrd="0" presId="urn:microsoft.com/office/officeart/2008/layout/HorizontalMultiLevelHierarchy"/>
    <dgm:cxn modelId="{7CA72C28-AC04-4512-98B8-3C69B20615AA}" srcId="{64FB2508-E8A1-429F-9B41-142E9A3589DD}" destId="{DB2131F5-2C7E-41CC-88B4-FE08732D04CD}" srcOrd="2" destOrd="0" parTransId="{C8953C32-C1B8-498A-9007-66AAF56C3BB8}" sibTransId="{8BBDE748-6990-4A74-8F62-8D70A123A016}"/>
    <dgm:cxn modelId="{61670423-B892-EA47-9258-9267BAB39B28}" type="presOf" srcId="{C8953C32-C1B8-498A-9007-66AAF56C3BB8}" destId="{099296FB-FFCA-4BB6-A952-0087F0FBC82F}" srcOrd="0" destOrd="0" presId="urn:microsoft.com/office/officeart/2008/layout/HorizontalMultiLevelHierarchy"/>
    <dgm:cxn modelId="{2EA9B122-EE30-CC49-94F4-95A086FACBDD}" type="presOf" srcId="{63967AAE-6C12-4389-9F6B-50D0419B36CF}" destId="{B2E8C22D-5870-43A1-BB17-256CC1FBABA2}" srcOrd="1" destOrd="0" presId="urn:microsoft.com/office/officeart/2008/layout/HorizontalMultiLevelHierarchy"/>
    <dgm:cxn modelId="{386F52B7-92E9-0240-993B-1BB6718C681D}" type="presOf" srcId="{B55B7747-8FDA-47C2-BA5B-FA3EC68B024C}" destId="{9C49D1B2-9849-4335-9BFC-3B3BF1EDECBA}" srcOrd="0" destOrd="0" presId="urn:microsoft.com/office/officeart/2008/layout/HorizontalMultiLevelHierarchy"/>
    <dgm:cxn modelId="{2616957A-6220-1A49-ACFC-BC5D3C61DD55}" type="presOf" srcId="{AB70FA63-29C6-45C0-93C8-D39006C0550A}" destId="{EE2FA410-F708-44E7-9DC8-B474DEBDE334}" srcOrd="0" destOrd="0" presId="urn:microsoft.com/office/officeart/2008/layout/HorizontalMultiLevelHierarchy"/>
    <dgm:cxn modelId="{F5F9D617-6725-2243-B7BE-EBDA6F710BF3}" type="presOf" srcId="{63967AAE-6C12-4389-9F6B-50D0419B36CF}" destId="{F21BFADD-5CA4-452D-AA87-4DFE0451E1A8}" srcOrd="0" destOrd="0" presId="urn:microsoft.com/office/officeart/2008/layout/HorizontalMultiLevelHierarchy"/>
    <dgm:cxn modelId="{06D2E17A-909F-7A41-9717-7B9671D124ED}" type="presOf" srcId="{4242E837-BAD2-4655-9853-7B2ABF33590B}" destId="{DB100DD1-89F2-4B3F-982E-0626CEDA48F4}" srcOrd="1" destOrd="0" presId="urn:microsoft.com/office/officeart/2008/layout/HorizontalMultiLevelHierarchy"/>
    <dgm:cxn modelId="{664CCDAF-CF3A-43A5-89A5-E76751889415}" srcId="{11163A7A-8C7F-43E4-8FB3-1215497FF46C}" destId="{AB70FA63-29C6-45C0-93C8-D39006C0550A}" srcOrd="1" destOrd="0" parTransId="{4242E837-BAD2-4655-9853-7B2ABF33590B}" sibTransId="{9DF12D71-79BD-48C9-BED8-7588C9016194}"/>
    <dgm:cxn modelId="{C9383E41-292E-7E47-991A-A70E06AB61E1}" type="presParOf" srcId="{0BB9A88B-8B42-4AE3-9B72-F6FD81BF7815}" destId="{927226E5-B7A7-4DE5-B59E-89FBF4665BBA}" srcOrd="0" destOrd="0" presId="urn:microsoft.com/office/officeart/2008/layout/HorizontalMultiLevelHierarchy"/>
    <dgm:cxn modelId="{B46A4510-888F-DB4E-8D6B-89CB3372985A}" type="presParOf" srcId="{927226E5-B7A7-4DE5-B59E-89FBF4665BBA}" destId="{4AFC294F-412E-413B-AC91-AFA435DA6FED}" srcOrd="0" destOrd="0" presId="urn:microsoft.com/office/officeart/2008/layout/HorizontalMultiLevelHierarchy"/>
    <dgm:cxn modelId="{E3B72EFB-B770-6C41-8DF5-C5CAF836C3B7}" type="presParOf" srcId="{927226E5-B7A7-4DE5-B59E-89FBF4665BBA}" destId="{BAB9382E-7067-4219-8477-2906665484A7}" srcOrd="1" destOrd="0" presId="urn:microsoft.com/office/officeart/2008/layout/HorizontalMultiLevelHierarchy"/>
    <dgm:cxn modelId="{49C1E235-66C2-B044-B421-DE989D7FBADB}" type="presParOf" srcId="{BAB9382E-7067-4219-8477-2906665484A7}" destId="{51B89230-9D43-4B01-A3AA-AE601B6DE4F6}" srcOrd="0" destOrd="0" presId="urn:microsoft.com/office/officeart/2008/layout/HorizontalMultiLevelHierarchy"/>
    <dgm:cxn modelId="{47ECCD9B-C5C3-E543-AE10-50949AB88C16}" type="presParOf" srcId="{51B89230-9D43-4B01-A3AA-AE601B6DE4F6}" destId="{D07E595B-DD77-45B6-B282-5C51C4FCBCE2}" srcOrd="0" destOrd="0" presId="urn:microsoft.com/office/officeart/2008/layout/HorizontalMultiLevelHierarchy"/>
    <dgm:cxn modelId="{EC40C0AF-E793-B54F-8609-1B67E185D559}" type="presParOf" srcId="{BAB9382E-7067-4219-8477-2906665484A7}" destId="{DF793E26-952F-486F-AE75-0858B73B6CFA}" srcOrd="1" destOrd="0" presId="urn:microsoft.com/office/officeart/2008/layout/HorizontalMultiLevelHierarchy"/>
    <dgm:cxn modelId="{4A224B50-6B0F-8F45-ACED-6BE3643595F1}" type="presParOf" srcId="{DF793E26-952F-486F-AE75-0858B73B6CFA}" destId="{D6935082-AFCF-42C0-9084-A67D9003B760}" srcOrd="0" destOrd="0" presId="urn:microsoft.com/office/officeart/2008/layout/HorizontalMultiLevelHierarchy"/>
    <dgm:cxn modelId="{5B1927B0-A16D-8C4C-87D3-B71A50E6748F}" type="presParOf" srcId="{DF793E26-952F-486F-AE75-0858B73B6CFA}" destId="{BA2660AE-759F-4FD0-ACEE-3DB0BD293B40}" srcOrd="1" destOrd="0" presId="urn:microsoft.com/office/officeart/2008/layout/HorizontalMultiLevelHierarchy"/>
    <dgm:cxn modelId="{C2BE3078-5C3D-FF45-92FB-0963CA61D6E9}" type="presParOf" srcId="{BAB9382E-7067-4219-8477-2906665484A7}" destId="{BE8D75A3-C1D5-4B2F-96FA-7BAB83BB0FDA}" srcOrd="2" destOrd="0" presId="urn:microsoft.com/office/officeart/2008/layout/HorizontalMultiLevelHierarchy"/>
    <dgm:cxn modelId="{80DC677E-09F3-7C49-8437-9517971ADF10}" type="presParOf" srcId="{BE8D75A3-C1D5-4B2F-96FA-7BAB83BB0FDA}" destId="{9C355DBA-27F1-4EA0-A9FF-A8B38472D47B}" srcOrd="0" destOrd="0" presId="urn:microsoft.com/office/officeart/2008/layout/HorizontalMultiLevelHierarchy"/>
    <dgm:cxn modelId="{F49F5DB2-6D1C-CD4C-BAA7-65B9916F0A0C}" type="presParOf" srcId="{BAB9382E-7067-4219-8477-2906665484A7}" destId="{5B39E329-F7FB-4B95-8B13-A55D60AEA361}" srcOrd="3" destOrd="0" presId="urn:microsoft.com/office/officeart/2008/layout/HorizontalMultiLevelHierarchy"/>
    <dgm:cxn modelId="{6F4CCDAD-71FB-4543-8024-2BAC060C5C77}" type="presParOf" srcId="{5B39E329-F7FB-4B95-8B13-A55D60AEA361}" destId="{2DBD1289-81FD-4AAD-80B8-2DFD6BCCC249}" srcOrd="0" destOrd="0" presId="urn:microsoft.com/office/officeart/2008/layout/HorizontalMultiLevelHierarchy"/>
    <dgm:cxn modelId="{CCCEF37F-B69C-774E-98E8-18946F1CAC74}" type="presParOf" srcId="{5B39E329-F7FB-4B95-8B13-A55D60AEA361}" destId="{AEB4A1A8-CE6D-4AF2-810D-342CBA4D2229}" srcOrd="1" destOrd="0" presId="urn:microsoft.com/office/officeart/2008/layout/HorizontalMultiLevelHierarchy"/>
    <dgm:cxn modelId="{6579CE4D-B58E-2A45-9905-01C2D9DC02DB}" type="presParOf" srcId="{AEB4A1A8-CE6D-4AF2-810D-342CBA4D2229}" destId="{B2B78E97-41C2-45B2-B691-9A74BE3A9E43}" srcOrd="0" destOrd="0" presId="urn:microsoft.com/office/officeart/2008/layout/HorizontalMultiLevelHierarchy"/>
    <dgm:cxn modelId="{664515EF-94DB-EC40-8CF4-2BB170B51349}" type="presParOf" srcId="{B2B78E97-41C2-45B2-B691-9A74BE3A9E43}" destId="{FA559635-7A05-45DF-ACDB-AED1D548653B}" srcOrd="0" destOrd="0" presId="urn:microsoft.com/office/officeart/2008/layout/HorizontalMultiLevelHierarchy"/>
    <dgm:cxn modelId="{87F3E5D1-4C94-3140-8B07-7D3B8BA017F9}" type="presParOf" srcId="{AEB4A1A8-CE6D-4AF2-810D-342CBA4D2229}" destId="{92E2AE61-63BA-461C-B605-8171FBBBC2BA}" srcOrd="1" destOrd="0" presId="urn:microsoft.com/office/officeart/2008/layout/HorizontalMultiLevelHierarchy"/>
    <dgm:cxn modelId="{252A6D47-7A69-4D47-9EB0-94C5D6B54881}" type="presParOf" srcId="{92E2AE61-63BA-461C-B605-8171FBBBC2BA}" destId="{33B5975D-C94C-4F98-AC02-9B0B8E89F335}" srcOrd="0" destOrd="0" presId="urn:microsoft.com/office/officeart/2008/layout/HorizontalMultiLevelHierarchy"/>
    <dgm:cxn modelId="{FFFB8E1B-76B6-2747-8C8F-32AB0E4E696F}" type="presParOf" srcId="{92E2AE61-63BA-461C-B605-8171FBBBC2BA}" destId="{4E9E4969-0D7C-4ABB-A2C4-941EEFBD9403}" srcOrd="1" destOrd="0" presId="urn:microsoft.com/office/officeart/2008/layout/HorizontalMultiLevelHierarchy"/>
    <dgm:cxn modelId="{F1F091A8-C962-544C-A3DF-6CB10C47AFA3}" type="presParOf" srcId="{AEB4A1A8-CE6D-4AF2-810D-342CBA4D2229}" destId="{F21BFADD-5CA4-452D-AA87-4DFE0451E1A8}" srcOrd="2" destOrd="0" presId="urn:microsoft.com/office/officeart/2008/layout/HorizontalMultiLevelHierarchy"/>
    <dgm:cxn modelId="{68F05B9B-B128-FE4C-A30B-5F0B4E2797AE}" type="presParOf" srcId="{F21BFADD-5CA4-452D-AA87-4DFE0451E1A8}" destId="{B2E8C22D-5870-43A1-BB17-256CC1FBABA2}" srcOrd="0" destOrd="0" presId="urn:microsoft.com/office/officeart/2008/layout/HorizontalMultiLevelHierarchy"/>
    <dgm:cxn modelId="{2D93B5D5-37C1-A94F-AF27-605468E73CB6}" type="presParOf" srcId="{AEB4A1A8-CE6D-4AF2-810D-342CBA4D2229}" destId="{325145B2-2665-4130-B566-9F1E9968D7C9}" srcOrd="3" destOrd="0" presId="urn:microsoft.com/office/officeart/2008/layout/HorizontalMultiLevelHierarchy"/>
    <dgm:cxn modelId="{2176663E-5555-1E41-8A4E-096B33BDBE91}" type="presParOf" srcId="{325145B2-2665-4130-B566-9F1E9968D7C9}" destId="{D56EE480-BB70-46B8-8EFD-40C74CA27180}" srcOrd="0" destOrd="0" presId="urn:microsoft.com/office/officeart/2008/layout/HorizontalMultiLevelHierarchy"/>
    <dgm:cxn modelId="{76048C5E-8794-1542-9754-45E1E314159F}" type="presParOf" srcId="{325145B2-2665-4130-B566-9F1E9968D7C9}" destId="{834647C3-5720-44E8-9FDD-7DB9CB3BB9B9}" srcOrd="1" destOrd="0" presId="urn:microsoft.com/office/officeart/2008/layout/HorizontalMultiLevelHierarchy"/>
    <dgm:cxn modelId="{A1724620-3C2A-524B-A37D-88C3463838CA}" type="presParOf" srcId="{AEB4A1A8-CE6D-4AF2-810D-342CBA4D2229}" destId="{099296FB-FFCA-4BB6-A952-0087F0FBC82F}" srcOrd="4" destOrd="0" presId="urn:microsoft.com/office/officeart/2008/layout/HorizontalMultiLevelHierarchy"/>
    <dgm:cxn modelId="{DE60DEBC-A595-DF44-8DCA-3E2FD346069D}" type="presParOf" srcId="{099296FB-FFCA-4BB6-A952-0087F0FBC82F}" destId="{2C5D1540-F488-4801-BE9C-6A0FC4F7C38F}" srcOrd="0" destOrd="0" presId="urn:microsoft.com/office/officeart/2008/layout/HorizontalMultiLevelHierarchy"/>
    <dgm:cxn modelId="{FB4D09B4-2F76-4A46-A5B9-4C532120EF2C}" type="presParOf" srcId="{AEB4A1A8-CE6D-4AF2-810D-342CBA4D2229}" destId="{CF5F5FE6-692E-4324-9EB9-8AC1090AA150}" srcOrd="5" destOrd="0" presId="urn:microsoft.com/office/officeart/2008/layout/HorizontalMultiLevelHierarchy"/>
    <dgm:cxn modelId="{83177E63-02E8-1A40-8386-AF1E81AC1278}" type="presParOf" srcId="{CF5F5FE6-692E-4324-9EB9-8AC1090AA150}" destId="{0326C79B-2586-44AD-8DC0-91810CFBF829}" srcOrd="0" destOrd="0" presId="urn:microsoft.com/office/officeart/2008/layout/HorizontalMultiLevelHierarchy"/>
    <dgm:cxn modelId="{AAB72337-0E2C-2D4C-B2B9-C90762B2748B}" type="presParOf" srcId="{CF5F5FE6-692E-4324-9EB9-8AC1090AA150}" destId="{B965B925-A8D9-464F-BBF9-BFB158EFBD4F}" srcOrd="1" destOrd="0" presId="urn:microsoft.com/office/officeart/2008/layout/HorizontalMultiLevelHierarchy"/>
    <dgm:cxn modelId="{9F7A197B-6A08-2949-B0AB-39BC0548367D}" type="presParOf" srcId="{BAB9382E-7067-4219-8477-2906665484A7}" destId="{9C49D1B2-9849-4335-9BFC-3B3BF1EDECBA}" srcOrd="4" destOrd="0" presId="urn:microsoft.com/office/officeart/2008/layout/HorizontalMultiLevelHierarchy"/>
    <dgm:cxn modelId="{EEDCAF22-94F3-0340-A8E0-AB0E7611E20B}" type="presParOf" srcId="{9C49D1B2-9849-4335-9BFC-3B3BF1EDECBA}" destId="{4CA28C05-09C8-47A0-9547-040DC7C43157}" srcOrd="0" destOrd="0" presId="urn:microsoft.com/office/officeart/2008/layout/HorizontalMultiLevelHierarchy"/>
    <dgm:cxn modelId="{725DAE3C-99C2-3646-BC1D-D57F1FD4D366}" type="presParOf" srcId="{BAB9382E-7067-4219-8477-2906665484A7}" destId="{58D4E602-57D6-4FB3-A966-E05CD1471BB1}" srcOrd="5" destOrd="0" presId="urn:microsoft.com/office/officeart/2008/layout/HorizontalMultiLevelHierarchy"/>
    <dgm:cxn modelId="{CE1CD0F2-4296-2547-9FD2-3A71591C50CA}" type="presParOf" srcId="{58D4E602-57D6-4FB3-A966-E05CD1471BB1}" destId="{277A709E-F671-444C-A47D-25FAD3DD60D3}" srcOrd="0" destOrd="0" presId="urn:microsoft.com/office/officeart/2008/layout/HorizontalMultiLevelHierarchy"/>
    <dgm:cxn modelId="{98F865DB-EEFF-E448-916D-B2C3DF4BFE09}" type="presParOf" srcId="{58D4E602-57D6-4FB3-A966-E05CD1471BB1}" destId="{420AFB5F-60B3-4D04-9183-A66E87B7E955}" srcOrd="1" destOrd="0" presId="urn:microsoft.com/office/officeart/2008/layout/HorizontalMultiLevelHierarchy"/>
    <dgm:cxn modelId="{7B8A60E2-DEF4-0849-BD35-26A83A2973C2}" type="presParOf" srcId="{420AFB5F-60B3-4D04-9183-A66E87B7E955}" destId="{E4CAB8D5-E70B-4FC7-AA39-45596183CF22}" srcOrd="0" destOrd="0" presId="urn:microsoft.com/office/officeart/2008/layout/HorizontalMultiLevelHierarchy"/>
    <dgm:cxn modelId="{7BEA38AF-0EC6-8E4C-BE53-011FB72AB87A}" type="presParOf" srcId="{E4CAB8D5-E70B-4FC7-AA39-45596183CF22}" destId="{793DD7B3-DE80-40A1-9D04-2AC7822D4356}" srcOrd="0" destOrd="0" presId="urn:microsoft.com/office/officeart/2008/layout/HorizontalMultiLevelHierarchy"/>
    <dgm:cxn modelId="{FADBD643-D514-0F48-A60C-40DE6C4BD1E4}" type="presParOf" srcId="{420AFB5F-60B3-4D04-9183-A66E87B7E955}" destId="{EDDE30DE-499D-4722-976A-9DBC9E713839}" srcOrd="1" destOrd="0" presId="urn:microsoft.com/office/officeart/2008/layout/HorizontalMultiLevelHierarchy"/>
    <dgm:cxn modelId="{263C664F-115B-9F42-A4C8-A36AB518A39C}" type="presParOf" srcId="{EDDE30DE-499D-4722-976A-9DBC9E713839}" destId="{E6B7F975-363A-45EA-AD53-4FF30C52A584}" srcOrd="0" destOrd="0" presId="urn:microsoft.com/office/officeart/2008/layout/HorizontalMultiLevelHierarchy"/>
    <dgm:cxn modelId="{B34AD932-044A-BE4D-A951-68B0AB9B73E1}" type="presParOf" srcId="{EDDE30DE-499D-4722-976A-9DBC9E713839}" destId="{117B2922-5305-48EB-9CA3-E36480C2CFEA}" srcOrd="1" destOrd="0" presId="urn:microsoft.com/office/officeart/2008/layout/HorizontalMultiLevelHierarchy"/>
    <dgm:cxn modelId="{5BA63355-EDF2-A54F-ACA5-5D533F26B297}" type="presParOf" srcId="{420AFB5F-60B3-4D04-9183-A66E87B7E955}" destId="{7F175E08-7E88-43DD-889C-C111E0C87B4E}" srcOrd="2" destOrd="0" presId="urn:microsoft.com/office/officeart/2008/layout/HorizontalMultiLevelHierarchy"/>
    <dgm:cxn modelId="{1BFBECCC-3F59-6B4E-B09C-DA3499D21A29}" type="presParOf" srcId="{7F175E08-7E88-43DD-889C-C111E0C87B4E}" destId="{DB100DD1-89F2-4B3F-982E-0626CEDA48F4}" srcOrd="0" destOrd="0" presId="urn:microsoft.com/office/officeart/2008/layout/HorizontalMultiLevelHierarchy"/>
    <dgm:cxn modelId="{750E79AF-0C97-D741-A6C1-89F1A8DC190F}" type="presParOf" srcId="{420AFB5F-60B3-4D04-9183-A66E87B7E955}" destId="{7E88B185-D7A0-4DEB-9C14-090C984F3404}" srcOrd="3" destOrd="0" presId="urn:microsoft.com/office/officeart/2008/layout/HorizontalMultiLevelHierarchy"/>
    <dgm:cxn modelId="{D62508A8-1FF6-6146-9D14-1DF85AB9FA4A}" type="presParOf" srcId="{7E88B185-D7A0-4DEB-9C14-090C984F3404}" destId="{EE2FA410-F708-44E7-9DC8-B474DEBDE334}" srcOrd="0" destOrd="0" presId="urn:microsoft.com/office/officeart/2008/layout/HorizontalMultiLevelHierarchy"/>
    <dgm:cxn modelId="{65B6B571-C588-254F-801E-6735DA2EEE63}" type="presParOf" srcId="{7E88B185-D7A0-4DEB-9C14-090C984F3404}" destId="{0BE8A092-BDAB-4285-AE31-7F23AEDEE99A}" srcOrd="1" destOrd="0" presId="urn:microsoft.com/office/officeart/2008/layout/HorizontalMultiLevelHierarchy"/>
    <dgm:cxn modelId="{741733D6-06B4-E643-BE9B-6FE6742EFF6F}" type="presParOf" srcId="{420AFB5F-60B3-4D04-9183-A66E87B7E955}" destId="{72157DFA-AA10-4FF8-AF4C-D1BC1190F134}" srcOrd="4" destOrd="0" presId="urn:microsoft.com/office/officeart/2008/layout/HorizontalMultiLevelHierarchy"/>
    <dgm:cxn modelId="{9680A1EC-F45F-3B42-AD03-7474E05B2036}" type="presParOf" srcId="{72157DFA-AA10-4FF8-AF4C-D1BC1190F134}" destId="{054B6D7E-28B3-4587-BC8A-B62A6E39FBE4}" srcOrd="0" destOrd="0" presId="urn:microsoft.com/office/officeart/2008/layout/HorizontalMultiLevelHierarchy"/>
    <dgm:cxn modelId="{A954F608-F8E3-2E42-888C-3BAE54C5A8D6}" type="presParOf" srcId="{420AFB5F-60B3-4D04-9183-A66E87B7E955}" destId="{948177D6-3376-4622-8874-0EF7C91E1F75}" srcOrd="5" destOrd="0" presId="urn:microsoft.com/office/officeart/2008/layout/HorizontalMultiLevelHierarchy"/>
    <dgm:cxn modelId="{AC0730E5-A72F-9C45-9E14-5FA01515CB9E}" type="presParOf" srcId="{948177D6-3376-4622-8874-0EF7C91E1F75}" destId="{267CB11E-9DC0-4C5C-BAE5-B09E49C2D2BE}" srcOrd="0" destOrd="0" presId="urn:microsoft.com/office/officeart/2008/layout/HorizontalMultiLevelHierarchy"/>
    <dgm:cxn modelId="{2412B7AB-432C-2441-A4D8-7B93EB5D0DF8}" type="presParOf" srcId="{948177D6-3376-4622-8874-0EF7C91E1F75}" destId="{0A009DD0-5550-4B44-AB75-A30DB5DB1605}" srcOrd="1" destOrd="0" presId="urn:microsoft.com/office/officeart/2008/layout/HorizontalMultiLevelHierarchy"/>
    <dgm:cxn modelId="{AA507FB1-40D9-AC47-BF38-465D2CEE670B}" type="presParOf" srcId="{BAB9382E-7067-4219-8477-2906665484A7}" destId="{838D8848-1934-4D97-BC9A-5526A24EF543}" srcOrd="6" destOrd="0" presId="urn:microsoft.com/office/officeart/2008/layout/HorizontalMultiLevelHierarchy"/>
    <dgm:cxn modelId="{420983A2-6651-9148-BDC0-050581EE989F}" type="presParOf" srcId="{838D8848-1934-4D97-BC9A-5526A24EF543}" destId="{03A9CCB2-2242-4C34-84EE-C95F05312F0C}" srcOrd="0" destOrd="0" presId="urn:microsoft.com/office/officeart/2008/layout/HorizontalMultiLevelHierarchy"/>
    <dgm:cxn modelId="{B982B540-C4EA-5544-A2ED-037DA9FF0D63}" type="presParOf" srcId="{BAB9382E-7067-4219-8477-2906665484A7}" destId="{F29F392B-8086-4BBF-A3A8-D3A47757A18B}" srcOrd="7" destOrd="0" presId="urn:microsoft.com/office/officeart/2008/layout/HorizontalMultiLevelHierarchy"/>
    <dgm:cxn modelId="{2DB1C5A3-A51D-034D-96D7-623FC5B75DB0}" type="presParOf" srcId="{F29F392B-8086-4BBF-A3A8-D3A47757A18B}" destId="{FDB43D2B-BE90-4611-A103-D22E75001568}" srcOrd="0" destOrd="0" presId="urn:microsoft.com/office/officeart/2008/layout/HorizontalMultiLevelHierarchy"/>
    <dgm:cxn modelId="{9B2AD81C-10F3-B340-86E0-A7E7B9B7C582}" type="presParOf" srcId="{F29F392B-8086-4BBF-A3A8-D3A47757A18B}" destId="{A1EA0D19-3744-470B-B914-40B0CD68F0C8}"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A8184F-0E7C-42F4-B471-566F8BF92B45}"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9F5BF81E-6F2B-44D5-80DA-3B4E3525660C}">
      <dgm:prSet phldrT="[Text]"/>
      <dgm:spPr/>
      <dgm:t>
        <a:bodyPr/>
        <a:lstStyle/>
        <a:p>
          <a:r>
            <a:rPr lang="en-US" dirty="0" smtClean="0"/>
            <a:t>Color</a:t>
          </a:r>
          <a:endParaRPr lang="en-US" dirty="0"/>
        </a:p>
      </dgm:t>
    </dgm:pt>
    <dgm:pt modelId="{EAF09BA2-3126-4382-8D55-D2DD9893E805}" type="parTrans" cxnId="{2A673998-C744-4905-B276-28028D2F0AA2}">
      <dgm:prSet/>
      <dgm:spPr/>
      <dgm:t>
        <a:bodyPr/>
        <a:lstStyle/>
        <a:p>
          <a:endParaRPr lang="en-US"/>
        </a:p>
      </dgm:t>
    </dgm:pt>
    <dgm:pt modelId="{0E23AD1F-BBFF-4A62-BC23-28582B4D188F}" type="sibTrans" cxnId="{2A673998-C744-4905-B276-28028D2F0AA2}">
      <dgm:prSet/>
      <dgm:spPr/>
      <dgm:t>
        <a:bodyPr/>
        <a:lstStyle/>
        <a:p>
          <a:endParaRPr lang="en-US"/>
        </a:p>
      </dgm:t>
    </dgm:pt>
    <dgm:pt modelId="{8FC997A9-8D74-4F2C-A006-9D66BE6783B1}">
      <dgm:prSet phldrT="[Text]"/>
      <dgm:spPr/>
      <dgm:t>
        <a:bodyPr/>
        <a:lstStyle/>
        <a:p>
          <a:r>
            <a:rPr lang="en-US" dirty="0" smtClean="0"/>
            <a:t>Black</a:t>
          </a:r>
          <a:endParaRPr lang="en-US" dirty="0"/>
        </a:p>
      </dgm:t>
    </dgm:pt>
    <dgm:pt modelId="{B4C1ABCE-1D8E-49C7-841E-2A982E7D4429}" type="parTrans" cxnId="{24E2B854-DCBE-4B61-AEC2-4E6C73FE2EFA}">
      <dgm:prSet/>
      <dgm:spPr/>
      <dgm:t>
        <a:bodyPr/>
        <a:lstStyle/>
        <a:p>
          <a:endParaRPr lang="en-US"/>
        </a:p>
      </dgm:t>
    </dgm:pt>
    <dgm:pt modelId="{D32D97D1-832F-45FC-8F71-F58E1B262302}" type="sibTrans" cxnId="{24E2B854-DCBE-4B61-AEC2-4E6C73FE2EFA}">
      <dgm:prSet/>
      <dgm:spPr/>
      <dgm:t>
        <a:bodyPr/>
        <a:lstStyle/>
        <a:p>
          <a:endParaRPr lang="en-US"/>
        </a:p>
      </dgm:t>
    </dgm:pt>
    <dgm:pt modelId="{DE03558F-1DEB-4082-BA07-E4B2DCDBB6D5}">
      <dgm:prSet phldrT="[Text]"/>
      <dgm:spPr/>
      <dgm:t>
        <a:bodyPr/>
        <a:lstStyle/>
        <a:p>
          <a:r>
            <a:rPr lang="en-US" dirty="0" smtClean="0"/>
            <a:t>White</a:t>
          </a:r>
          <a:endParaRPr lang="en-US" dirty="0"/>
        </a:p>
      </dgm:t>
    </dgm:pt>
    <dgm:pt modelId="{FFEB77C7-4B1F-48A1-8D0E-4DEB16AAEFC8}" type="parTrans" cxnId="{73306777-6AB1-4AA0-989F-F9115B5FB7F1}">
      <dgm:prSet/>
      <dgm:spPr/>
      <dgm:t>
        <a:bodyPr/>
        <a:lstStyle/>
        <a:p>
          <a:endParaRPr lang="en-US"/>
        </a:p>
      </dgm:t>
    </dgm:pt>
    <dgm:pt modelId="{8A6D835F-A7C9-4302-B4E3-079D0492EC99}" type="sibTrans" cxnId="{73306777-6AB1-4AA0-989F-F9115B5FB7F1}">
      <dgm:prSet/>
      <dgm:spPr/>
      <dgm:t>
        <a:bodyPr/>
        <a:lstStyle/>
        <a:p>
          <a:endParaRPr lang="en-US"/>
        </a:p>
      </dgm:t>
    </dgm:pt>
    <dgm:pt modelId="{2D36A8AA-D49A-48CC-A0AC-ECF87EC07B64}">
      <dgm:prSet phldrT="[Text]"/>
      <dgm:spPr/>
      <dgm:t>
        <a:bodyPr/>
        <a:lstStyle/>
        <a:p>
          <a:r>
            <a:rPr lang="en-US" dirty="0" smtClean="0"/>
            <a:t>Clear</a:t>
          </a:r>
          <a:endParaRPr lang="en-US" dirty="0"/>
        </a:p>
      </dgm:t>
    </dgm:pt>
    <dgm:pt modelId="{FC34C78F-889D-4934-BBE0-BB2F44B9CA51}" type="parTrans" cxnId="{EEA7D1FF-BA8A-4D9C-9856-DCB959AC3839}">
      <dgm:prSet/>
      <dgm:spPr/>
      <dgm:t>
        <a:bodyPr/>
        <a:lstStyle/>
        <a:p>
          <a:endParaRPr lang="en-US"/>
        </a:p>
      </dgm:t>
    </dgm:pt>
    <dgm:pt modelId="{8D596DE9-C479-46AE-98E1-04B100BB3D83}" type="sibTrans" cxnId="{EEA7D1FF-BA8A-4D9C-9856-DCB959AC3839}">
      <dgm:prSet/>
      <dgm:spPr/>
      <dgm:t>
        <a:bodyPr/>
        <a:lstStyle/>
        <a:p>
          <a:endParaRPr lang="en-US"/>
        </a:p>
      </dgm:t>
    </dgm:pt>
    <dgm:pt modelId="{6AF2D54B-1F9D-4C9A-A119-1CFA4D269C28}" type="pres">
      <dgm:prSet presAssocID="{F0A8184F-0E7C-42F4-B471-566F8BF92B45}" presName="Name0" presStyleCnt="0">
        <dgm:presLayoutVars>
          <dgm:chPref val="1"/>
          <dgm:dir/>
          <dgm:animOne val="branch"/>
          <dgm:animLvl val="lvl"/>
          <dgm:resizeHandles val="exact"/>
        </dgm:presLayoutVars>
      </dgm:prSet>
      <dgm:spPr/>
      <dgm:t>
        <a:bodyPr/>
        <a:lstStyle/>
        <a:p>
          <a:endParaRPr lang="en-US"/>
        </a:p>
      </dgm:t>
    </dgm:pt>
    <dgm:pt modelId="{0BA9DED6-6A66-4ADA-AF7D-A3360AF18D4E}" type="pres">
      <dgm:prSet presAssocID="{9F5BF81E-6F2B-44D5-80DA-3B4E3525660C}" presName="root1" presStyleCnt="0"/>
      <dgm:spPr/>
    </dgm:pt>
    <dgm:pt modelId="{6B24239D-EA36-4280-AF0F-D241029EAACB}" type="pres">
      <dgm:prSet presAssocID="{9F5BF81E-6F2B-44D5-80DA-3B4E3525660C}" presName="LevelOneTextNode" presStyleLbl="node0" presStyleIdx="0" presStyleCnt="1">
        <dgm:presLayoutVars>
          <dgm:chPref val="3"/>
        </dgm:presLayoutVars>
      </dgm:prSet>
      <dgm:spPr/>
      <dgm:t>
        <a:bodyPr/>
        <a:lstStyle/>
        <a:p>
          <a:endParaRPr lang="en-US"/>
        </a:p>
      </dgm:t>
    </dgm:pt>
    <dgm:pt modelId="{338D4A09-8E5C-4CFF-9D2E-9FAE01F29867}" type="pres">
      <dgm:prSet presAssocID="{9F5BF81E-6F2B-44D5-80DA-3B4E3525660C}" presName="level2hierChild" presStyleCnt="0"/>
      <dgm:spPr/>
    </dgm:pt>
    <dgm:pt modelId="{A640AA09-D263-407C-8F70-44E4F859824D}" type="pres">
      <dgm:prSet presAssocID="{B4C1ABCE-1D8E-49C7-841E-2A982E7D4429}" presName="conn2-1" presStyleLbl="parChTrans1D2" presStyleIdx="0" presStyleCnt="3"/>
      <dgm:spPr/>
      <dgm:t>
        <a:bodyPr/>
        <a:lstStyle/>
        <a:p>
          <a:endParaRPr lang="en-US"/>
        </a:p>
      </dgm:t>
    </dgm:pt>
    <dgm:pt modelId="{BAEAA6DB-C995-44C2-83A0-A10650465524}" type="pres">
      <dgm:prSet presAssocID="{B4C1ABCE-1D8E-49C7-841E-2A982E7D4429}" presName="connTx" presStyleLbl="parChTrans1D2" presStyleIdx="0" presStyleCnt="3"/>
      <dgm:spPr/>
      <dgm:t>
        <a:bodyPr/>
        <a:lstStyle/>
        <a:p>
          <a:endParaRPr lang="en-US"/>
        </a:p>
      </dgm:t>
    </dgm:pt>
    <dgm:pt modelId="{6F9D7634-2479-4C4F-9DA0-FA8EA43C90E2}" type="pres">
      <dgm:prSet presAssocID="{8FC997A9-8D74-4F2C-A006-9D66BE6783B1}" presName="root2" presStyleCnt="0"/>
      <dgm:spPr/>
    </dgm:pt>
    <dgm:pt modelId="{272FA6C3-199F-4373-AED0-6C258FE3579D}" type="pres">
      <dgm:prSet presAssocID="{8FC997A9-8D74-4F2C-A006-9D66BE6783B1}" presName="LevelTwoTextNode" presStyleLbl="node2" presStyleIdx="0" presStyleCnt="3">
        <dgm:presLayoutVars>
          <dgm:chPref val="3"/>
        </dgm:presLayoutVars>
      </dgm:prSet>
      <dgm:spPr/>
      <dgm:t>
        <a:bodyPr/>
        <a:lstStyle/>
        <a:p>
          <a:endParaRPr lang="en-US"/>
        </a:p>
      </dgm:t>
    </dgm:pt>
    <dgm:pt modelId="{237ED6A2-B1AA-4BB9-B4A0-07B37B3380D9}" type="pres">
      <dgm:prSet presAssocID="{8FC997A9-8D74-4F2C-A006-9D66BE6783B1}" presName="level3hierChild" presStyleCnt="0"/>
      <dgm:spPr/>
    </dgm:pt>
    <dgm:pt modelId="{616DC847-667F-4884-B350-A61263A3EF63}" type="pres">
      <dgm:prSet presAssocID="{FFEB77C7-4B1F-48A1-8D0E-4DEB16AAEFC8}" presName="conn2-1" presStyleLbl="parChTrans1D2" presStyleIdx="1" presStyleCnt="3"/>
      <dgm:spPr/>
      <dgm:t>
        <a:bodyPr/>
        <a:lstStyle/>
        <a:p>
          <a:endParaRPr lang="en-US"/>
        </a:p>
      </dgm:t>
    </dgm:pt>
    <dgm:pt modelId="{B8EFB0F2-807E-4EF4-93A9-98C2283D1AEB}" type="pres">
      <dgm:prSet presAssocID="{FFEB77C7-4B1F-48A1-8D0E-4DEB16AAEFC8}" presName="connTx" presStyleLbl="parChTrans1D2" presStyleIdx="1" presStyleCnt="3"/>
      <dgm:spPr/>
      <dgm:t>
        <a:bodyPr/>
        <a:lstStyle/>
        <a:p>
          <a:endParaRPr lang="en-US"/>
        </a:p>
      </dgm:t>
    </dgm:pt>
    <dgm:pt modelId="{8927444B-9C18-406E-A51C-97907D2FC765}" type="pres">
      <dgm:prSet presAssocID="{DE03558F-1DEB-4082-BA07-E4B2DCDBB6D5}" presName="root2" presStyleCnt="0"/>
      <dgm:spPr/>
    </dgm:pt>
    <dgm:pt modelId="{0B0872F3-4048-4FAB-B451-7D20D9F63F6D}" type="pres">
      <dgm:prSet presAssocID="{DE03558F-1DEB-4082-BA07-E4B2DCDBB6D5}" presName="LevelTwoTextNode" presStyleLbl="node2" presStyleIdx="1" presStyleCnt="3">
        <dgm:presLayoutVars>
          <dgm:chPref val="3"/>
        </dgm:presLayoutVars>
      </dgm:prSet>
      <dgm:spPr/>
      <dgm:t>
        <a:bodyPr/>
        <a:lstStyle/>
        <a:p>
          <a:endParaRPr lang="en-US"/>
        </a:p>
      </dgm:t>
    </dgm:pt>
    <dgm:pt modelId="{53C74E4B-2B99-4040-9D18-91FB8D63E8AF}" type="pres">
      <dgm:prSet presAssocID="{DE03558F-1DEB-4082-BA07-E4B2DCDBB6D5}" presName="level3hierChild" presStyleCnt="0"/>
      <dgm:spPr/>
    </dgm:pt>
    <dgm:pt modelId="{93C40A48-EAE3-4226-9ED9-99D34039D382}" type="pres">
      <dgm:prSet presAssocID="{FC34C78F-889D-4934-BBE0-BB2F44B9CA51}" presName="conn2-1" presStyleLbl="parChTrans1D2" presStyleIdx="2" presStyleCnt="3"/>
      <dgm:spPr/>
      <dgm:t>
        <a:bodyPr/>
        <a:lstStyle/>
        <a:p>
          <a:endParaRPr lang="en-US"/>
        </a:p>
      </dgm:t>
    </dgm:pt>
    <dgm:pt modelId="{EE66AE37-AB27-4BE0-912D-8A2526A43A4A}" type="pres">
      <dgm:prSet presAssocID="{FC34C78F-889D-4934-BBE0-BB2F44B9CA51}" presName="connTx" presStyleLbl="parChTrans1D2" presStyleIdx="2" presStyleCnt="3"/>
      <dgm:spPr/>
      <dgm:t>
        <a:bodyPr/>
        <a:lstStyle/>
        <a:p>
          <a:endParaRPr lang="en-US"/>
        </a:p>
      </dgm:t>
    </dgm:pt>
    <dgm:pt modelId="{8BC21237-55F4-4FEF-BAFC-7EAE3AF018FB}" type="pres">
      <dgm:prSet presAssocID="{2D36A8AA-D49A-48CC-A0AC-ECF87EC07B64}" presName="root2" presStyleCnt="0"/>
      <dgm:spPr/>
    </dgm:pt>
    <dgm:pt modelId="{39C0F65B-AA80-4814-9D46-5BD77D0D1EE5}" type="pres">
      <dgm:prSet presAssocID="{2D36A8AA-D49A-48CC-A0AC-ECF87EC07B64}" presName="LevelTwoTextNode" presStyleLbl="node2" presStyleIdx="2" presStyleCnt="3">
        <dgm:presLayoutVars>
          <dgm:chPref val="3"/>
        </dgm:presLayoutVars>
      </dgm:prSet>
      <dgm:spPr/>
      <dgm:t>
        <a:bodyPr/>
        <a:lstStyle/>
        <a:p>
          <a:endParaRPr lang="en-US"/>
        </a:p>
      </dgm:t>
    </dgm:pt>
    <dgm:pt modelId="{53292696-C002-4D87-91E4-7E1F79B42CD1}" type="pres">
      <dgm:prSet presAssocID="{2D36A8AA-D49A-48CC-A0AC-ECF87EC07B64}" presName="level3hierChild" presStyleCnt="0"/>
      <dgm:spPr/>
    </dgm:pt>
  </dgm:ptLst>
  <dgm:cxnLst>
    <dgm:cxn modelId="{EDDDF290-17F2-424A-9799-A8519D58421F}" type="presOf" srcId="{FC34C78F-889D-4934-BBE0-BB2F44B9CA51}" destId="{EE66AE37-AB27-4BE0-912D-8A2526A43A4A}" srcOrd="1" destOrd="0" presId="urn:microsoft.com/office/officeart/2008/layout/HorizontalMultiLevelHierarchy"/>
    <dgm:cxn modelId="{D7D18FE4-AC3E-D446-955A-165F53E58669}" type="presOf" srcId="{B4C1ABCE-1D8E-49C7-841E-2A982E7D4429}" destId="{A640AA09-D263-407C-8F70-44E4F859824D}" srcOrd="0" destOrd="0" presId="urn:microsoft.com/office/officeart/2008/layout/HorizontalMultiLevelHierarchy"/>
    <dgm:cxn modelId="{24E2B854-DCBE-4B61-AEC2-4E6C73FE2EFA}" srcId="{9F5BF81E-6F2B-44D5-80DA-3B4E3525660C}" destId="{8FC997A9-8D74-4F2C-A006-9D66BE6783B1}" srcOrd="0" destOrd="0" parTransId="{B4C1ABCE-1D8E-49C7-841E-2A982E7D4429}" sibTransId="{D32D97D1-832F-45FC-8F71-F58E1B262302}"/>
    <dgm:cxn modelId="{2A673998-C744-4905-B276-28028D2F0AA2}" srcId="{F0A8184F-0E7C-42F4-B471-566F8BF92B45}" destId="{9F5BF81E-6F2B-44D5-80DA-3B4E3525660C}" srcOrd="0" destOrd="0" parTransId="{EAF09BA2-3126-4382-8D55-D2DD9893E805}" sibTransId="{0E23AD1F-BBFF-4A62-BC23-28582B4D188F}"/>
    <dgm:cxn modelId="{6AD25D7C-0A9B-F64A-82FE-4CCB8466FD2F}" type="presOf" srcId="{FC34C78F-889D-4934-BBE0-BB2F44B9CA51}" destId="{93C40A48-EAE3-4226-9ED9-99D34039D382}" srcOrd="0" destOrd="0" presId="urn:microsoft.com/office/officeart/2008/layout/HorizontalMultiLevelHierarchy"/>
    <dgm:cxn modelId="{8D26E690-6748-874B-8DF2-18018935ACD2}" type="presOf" srcId="{B4C1ABCE-1D8E-49C7-841E-2A982E7D4429}" destId="{BAEAA6DB-C995-44C2-83A0-A10650465524}" srcOrd="1" destOrd="0" presId="urn:microsoft.com/office/officeart/2008/layout/HorizontalMultiLevelHierarchy"/>
    <dgm:cxn modelId="{EEA7D1FF-BA8A-4D9C-9856-DCB959AC3839}" srcId="{9F5BF81E-6F2B-44D5-80DA-3B4E3525660C}" destId="{2D36A8AA-D49A-48CC-A0AC-ECF87EC07B64}" srcOrd="2" destOrd="0" parTransId="{FC34C78F-889D-4934-BBE0-BB2F44B9CA51}" sibTransId="{8D596DE9-C479-46AE-98E1-04B100BB3D83}"/>
    <dgm:cxn modelId="{6B5B9C6D-7D55-4549-80CE-BAEF032A6E99}" type="presOf" srcId="{DE03558F-1DEB-4082-BA07-E4B2DCDBB6D5}" destId="{0B0872F3-4048-4FAB-B451-7D20D9F63F6D}" srcOrd="0" destOrd="0" presId="urn:microsoft.com/office/officeart/2008/layout/HorizontalMultiLevelHierarchy"/>
    <dgm:cxn modelId="{8E8243BD-0DEC-C243-A8F8-207423E8EDA7}" type="presOf" srcId="{9F5BF81E-6F2B-44D5-80DA-3B4E3525660C}" destId="{6B24239D-EA36-4280-AF0F-D241029EAACB}" srcOrd="0" destOrd="0" presId="urn:microsoft.com/office/officeart/2008/layout/HorizontalMultiLevelHierarchy"/>
    <dgm:cxn modelId="{092B2C10-81A2-3C45-B345-8B04C525C9C9}" type="presOf" srcId="{FFEB77C7-4B1F-48A1-8D0E-4DEB16AAEFC8}" destId="{616DC847-667F-4884-B350-A61263A3EF63}" srcOrd="0" destOrd="0" presId="urn:microsoft.com/office/officeart/2008/layout/HorizontalMultiLevelHierarchy"/>
    <dgm:cxn modelId="{38CD736C-176C-5C43-84BE-1B103208047A}" type="presOf" srcId="{2D36A8AA-D49A-48CC-A0AC-ECF87EC07B64}" destId="{39C0F65B-AA80-4814-9D46-5BD77D0D1EE5}" srcOrd="0" destOrd="0" presId="urn:microsoft.com/office/officeart/2008/layout/HorizontalMultiLevelHierarchy"/>
    <dgm:cxn modelId="{A5D66823-CB22-9543-B96D-8BBD58AFF61D}" type="presOf" srcId="{8FC997A9-8D74-4F2C-A006-9D66BE6783B1}" destId="{272FA6C3-199F-4373-AED0-6C258FE3579D}" srcOrd="0" destOrd="0" presId="urn:microsoft.com/office/officeart/2008/layout/HorizontalMultiLevelHierarchy"/>
    <dgm:cxn modelId="{7AE916DE-134E-FC48-B95C-2E55A4276627}" type="presOf" srcId="{FFEB77C7-4B1F-48A1-8D0E-4DEB16AAEFC8}" destId="{B8EFB0F2-807E-4EF4-93A9-98C2283D1AEB}" srcOrd="1" destOrd="0" presId="urn:microsoft.com/office/officeart/2008/layout/HorizontalMultiLevelHierarchy"/>
    <dgm:cxn modelId="{15CF2669-B947-094A-89A0-FA5B8C695673}" type="presOf" srcId="{F0A8184F-0E7C-42F4-B471-566F8BF92B45}" destId="{6AF2D54B-1F9D-4C9A-A119-1CFA4D269C28}" srcOrd="0" destOrd="0" presId="urn:microsoft.com/office/officeart/2008/layout/HorizontalMultiLevelHierarchy"/>
    <dgm:cxn modelId="{73306777-6AB1-4AA0-989F-F9115B5FB7F1}" srcId="{9F5BF81E-6F2B-44D5-80DA-3B4E3525660C}" destId="{DE03558F-1DEB-4082-BA07-E4B2DCDBB6D5}" srcOrd="1" destOrd="0" parTransId="{FFEB77C7-4B1F-48A1-8D0E-4DEB16AAEFC8}" sibTransId="{8A6D835F-A7C9-4302-B4E3-079D0492EC99}"/>
    <dgm:cxn modelId="{C724BF6B-1400-704C-AA5E-8A0E5724C72D}" type="presParOf" srcId="{6AF2D54B-1F9D-4C9A-A119-1CFA4D269C28}" destId="{0BA9DED6-6A66-4ADA-AF7D-A3360AF18D4E}" srcOrd="0" destOrd="0" presId="urn:microsoft.com/office/officeart/2008/layout/HorizontalMultiLevelHierarchy"/>
    <dgm:cxn modelId="{CF6403BD-AE08-5E40-9855-7F4F06109617}" type="presParOf" srcId="{0BA9DED6-6A66-4ADA-AF7D-A3360AF18D4E}" destId="{6B24239D-EA36-4280-AF0F-D241029EAACB}" srcOrd="0" destOrd="0" presId="urn:microsoft.com/office/officeart/2008/layout/HorizontalMultiLevelHierarchy"/>
    <dgm:cxn modelId="{85370F12-1F2B-C648-B1E4-2D737D012103}" type="presParOf" srcId="{0BA9DED6-6A66-4ADA-AF7D-A3360AF18D4E}" destId="{338D4A09-8E5C-4CFF-9D2E-9FAE01F29867}" srcOrd="1" destOrd="0" presId="urn:microsoft.com/office/officeart/2008/layout/HorizontalMultiLevelHierarchy"/>
    <dgm:cxn modelId="{9A37231F-E597-7C46-A642-545D9B54B858}" type="presParOf" srcId="{338D4A09-8E5C-4CFF-9D2E-9FAE01F29867}" destId="{A640AA09-D263-407C-8F70-44E4F859824D}" srcOrd="0" destOrd="0" presId="urn:microsoft.com/office/officeart/2008/layout/HorizontalMultiLevelHierarchy"/>
    <dgm:cxn modelId="{C4D1F3FD-0EEC-C746-A8EC-48ACBCF30BD8}" type="presParOf" srcId="{A640AA09-D263-407C-8F70-44E4F859824D}" destId="{BAEAA6DB-C995-44C2-83A0-A10650465524}" srcOrd="0" destOrd="0" presId="urn:microsoft.com/office/officeart/2008/layout/HorizontalMultiLevelHierarchy"/>
    <dgm:cxn modelId="{DF569E7B-8E19-2240-838D-DF099D8410AB}" type="presParOf" srcId="{338D4A09-8E5C-4CFF-9D2E-9FAE01F29867}" destId="{6F9D7634-2479-4C4F-9DA0-FA8EA43C90E2}" srcOrd="1" destOrd="0" presId="urn:microsoft.com/office/officeart/2008/layout/HorizontalMultiLevelHierarchy"/>
    <dgm:cxn modelId="{82C2ED82-89E7-DD49-9B7F-E1FB5B9F2FB9}" type="presParOf" srcId="{6F9D7634-2479-4C4F-9DA0-FA8EA43C90E2}" destId="{272FA6C3-199F-4373-AED0-6C258FE3579D}" srcOrd="0" destOrd="0" presId="urn:microsoft.com/office/officeart/2008/layout/HorizontalMultiLevelHierarchy"/>
    <dgm:cxn modelId="{DF45C006-7866-6647-BB38-FAF143CDC9F3}" type="presParOf" srcId="{6F9D7634-2479-4C4F-9DA0-FA8EA43C90E2}" destId="{237ED6A2-B1AA-4BB9-B4A0-07B37B3380D9}" srcOrd="1" destOrd="0" presId="urn:microsoft.com/office/officeart/2008/layout/HorizontalMultiLevelHierarchy"/>
    <dgm:cxn modelId="{D5E77730-90F6-214B-8819-5D65B699D6EC}" type="presParOf" srcId="{338D4A09-8E5C-4CFF-9D2E-9FAE01F29867}" destId="{616DC847-667F-4884-B350-A61263A3EF63}" srcOrd="2" destOrd="0" presId="urn:microsoft.com/office/officeart/2008/layout/HorizontalMultiLevelHierarchy"/>
    <dgm:cxn modelId="{1F3FDD79-3D4A-C14F-8F98-7BF8AB609B3B}" type="presParOf" srcId="{616DC847-667F-4884-B350-A61263A3EF63}" destId="{B8EFB0F2-807E-4EF4-93A9-98C2283D1AEB}" srcOrd="0" destOrd="0" presId="urn:microsoft.com/office/officeart/2008/layout/HorizontalMultiLevelHierarchy"/>
    <dgm:cxn modelId="{F41C414A-2E00-C74F-9B36-6A6E25A32022}" type="presParOf" srcId="{338D4A09-8E5C-4CFF-9D2E-9FAE01F29867}" destId="{8927444B-9C18-406E-A51C-97907D2FC765}" srcOrd="3" destOrd="0" presId="urn:microsoft.com/office/officeart/2008/layout/HorizontalMultiLevelHierarchy"/>
    <dgm:cxn modelId="{194870F1-D694-DE49-BA74-2B5D3A7CDC42}" type="presParOf" srcId="{8927444B-9C18-406E-A51C-97907D2FC765}" destId="{0B0872F3-4048-4FAB-B451-7D20D9F63F6D}" srcOrd="0" destOrd="0" presId="urn:microsoft.com/office/officeart/2008/layout/HorizontalMultiLevelHierarchy"/>
    <dgm:cxn modelId="{BAE49646-FB45-BE4A-956B-A0C32E8AD533}" type="presParOf" srcId="{8927444B-9C18-406E-A51C-97907D2FC765}" destId="{53C74E4B-2B99-4040-9D18-91FB8D63E8AF}" srcOrd="1" destOrd="0" presId="urn:microsoft.com/office/officeart/2008/layout/HorizontalMultiLevelHierarchy"/>
    <dgm:cxn modelId="{6B880F70-BAD5-E643-BF0D-2D9512045138}" type="presParOf" srcId="{338D4A09-8E5C-4CFF-9D2E-9FAE01F29867}" destId="{93C40A48-EAE3-4226-9ED9-99D34039D382}" srcOrd="4" destOrd="0" presId="urn:microsoft.com/office/officeart/2008/layout/HorizontalMultiLevelHierarchy"/>
    <dgm:cxn modelId="{C8C6E178-0D93-EB44-9FF0-573278BE162B}" type="presParOf" srcId="{93C40A48-EAE3-4226-9ED9-99D34039D382}" destId="{EE66AE37-AB27-4BE0-912D-8A2526A43A4A}" srcOrd="0" destOrd="0" presId="urn:microsoft.com/office/officeart/2008/layout/HorizontalMultiLevelHierarchy"/>
    <dgm:cxn modelId="{A899010E-CB70-DF48-9F02-FFBFEB27B3E4}" type="presParOf" srcId="{338D4A09-8E5C-4CFF-9D2E-9FAE01F29867}" destId="{8BC21237-55F4-4FEF-BAFC-7EAE3AF018FB}" srcOrd="5" destOrd="0" presId="urn:microsoft.com/office/officeart/2008/layout/HorizontalMultiLevelHierarchy"/>
    <dgm:cxn modelId="{898F88B5-6A38-3B4F-A6B3-B68F50DD868C}" type="presParOf" srcId="{8BC21237-55F4-4FEF-BAFC-7EAE3AF018FB}" destId="{39C0F65B-AA80-4814-9D46-5BD77D0D1EE5}" srcOrd="0" destOrd="0" presId="urn:microsoft.com/office/officeart/2008/layout/HorizontalMultiLevelHierarchy"/>
    <dgm:cxn modelId="{864F90E6-F56B-654A-A108-D7A3E38C71EA}" type="presParOf" srcId="{8BC21237-55F4-4FEF-BAFC-7EAE3AF018FB}" destId="{53292696-C002-4D87-91E4-7E1F79B42CD1}" srcOrd="1" destOrd="0" presId="urn:microsoft.com/office/officeart/2008/layout/HorizontalMultiLevelHierarchy"/>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8D8848-1934-4D97-BC9A-5526A24EF543}">
      <dsp:nvSpPr>
        <dsp:cNvPr id="0" name=""/>
        <dsp:cNvSpPr/>
      </dsp:nvSpPr>
      <dsp:spPr>
        <a:xfrm>
          <a:off x="583601" y="1555652"/>
          <a:ext cx="276748" cy="1300481"/>
        </a:xfrm>
        <a:custGeom>
          <a:avLst/>
          <a:gdLst/>
          <a:ahLst/>
          <a:cxnLst/>
          <a:rect l="0" t="0" r="0" b="0"/>
          <a:pathLst>
            <a:path>
              <a:moveTo>
                <a:pt x="0" y="0"/>
              </a:moveTo>
              <a:lnTo>
                <a:pt x="138374" y="0"/>
              </a:lnTo>
              <a:lnTo>
                <a:pt x="138374" y="1300481"/>
              </a:lnTo>
              <a:lnTo>
                <a:pt x="276748" y="13004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88735" y="2172652"/>
        <a:ext cx="66480" cy="66480"/>
      </dsp:txXfrm>
    </dsp:sp>
    <dsp:sp modelId="{72157DFA-AA10-4FF8-AF4C-D1BC1190F134}">
      <dsp:nvSpPr>
        <dsp:cNvPr id="0" name=""/>
        <dsp:cNvSpPr/>
      </dsp:nvSpPr>
      <dsp:spPr>
        <a:xfrm>
          <a:off x="2271864" y="2359892"/>
          <a:ext cx="281377" cy="536160"/>
        </a:xfrm>
        <a:custGeom>
          <a:avLst/>
          <a:gdLst/>
          <a:ahLst/>
          <a:cxnLst/>
          <a:rect l="0" t="0" r="0" b="0"/>
          <a:pathLst>
            <a:path>
              <a:moveTo>
                <a:pt x="0" y="0"/>
              </a:moveTo>
              <a:lnTo>
                <a:pt x="140688" y="0"/>
              </a:lnTo>
              <a:lnTo>
                <a:pt x="140688" y="536160"/>
              </a:lnTo>
              <a:lnTo>
                <a:pt x="281377" y="536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97415" y="2612835"/>
        <a:ext cx="30275" cy="30275"/>
      </dsp:txXfrm>
    </dsp:sp>
    <dsp:sp modelId="{7F175E08-7E88-43DD-889C-C111E0C87B4E}">
      <dsp:nvSpPr>
        <dsp:cNvPr id="0" name=""/>
        <dsp:cNvSpPr/>
      </dsp:nvSpPr>
      <dsp:spPr>
        <a:xfrm>
          <a:off x="2271864" y="2314172"/>
          <a:ext cx="281377" cy="91440"/>
        </a:xfrm>
        <a:custGeom>
          <a:avLst/>
          <a:gdLst/>
          <a:ahLst/>
          <a:cxnLst/>
          <a:rect l="0" t="0" r="0" b="0"/>
          <a:pathLst>
            <a:path>
              <a:moveTo>
                <a:pt x="0" y="45720"/>
              </a:moveTo>
              <a:lnTo>
                <a:pt x="28137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5518" y="2352858"/>
        <a:ext cx="14068" cy="14068"/>
      </dsp:txXfrm>
    </dsp:sp>
    <dsp:sp modelId="{E4CAB8D5-E70B-4FC7-AA39-45596183CF22}">
      <dsp:nvSpPr>
        <dsp:cNvPr id="0" name=""/>
        <dsp:cNvSpPr/>
      </dsp:nvSpPr>
      <dsp:spPr>
        <a:xfrm>
          <a:off x="2271864" y="1823732"/>
          <a:ext cx="281377" cy="536160"/>
        </a:xfrm>
        <a:custGeom>
          <a:avLst/>
          <a:gdLst/>
          <a:ahLst/>
          <a:cxnLst/>
          <a:rect l="0" t="0" r="0" b="0"/>
          <a:pathLst>
            <a:path>
              <a:moveTo>
                <a:pt x="0" y="536160"/>
              </a:moveTo>
              <a:lnTo>
                <a:pt x="140688" y="536160"/>
              </a:lnTo>
              <a:lnTo>
                <a:pt x="140688" y="0"/>
              </a:lnTo>
              <a:lnTo>
                <a:pt x="28137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97415" y="2076674"/>
        <a:ext cx="30275" cy="30275"/>
      </dsp:txXfrm>
    </dsp:sp>
    <dsp:sp modelId="{9C49D1B2-9849-4335-9BFC-3B3BF1EDECBA}">
      <dsp:nvSpPr>
        <dsp:cNvPr id="0" name=""/>
        <dsp:cNvSpPr/>
      </dsp:nvSpPr>
      <dsp:spPr>
        <a:xfrm>
          <a:off x="583601" y="1555652"/>
          <a:ext cx="281377" cy="804240"/>
        </a:xfrm>
        <a:custGeom>
          <a:avLst/>
          <a:gdLst/>
          <a:ahLst/>
          <a:cxnLst/>
          <a:rect l="0" t="0" r="0" b="0"/>
          <a:pathLst>
            <a:path>
              <a:moveTo>
                <a:pt x="0" y="0"/>
              </a:moveTo>
              <a:lnTo>
                <a:pt x="140688" y="0"/>
              </a:lnTo>
              <a:lnTo>
                <a:pt x="140688" y="804240"/>
              </a:lnTo>
              <a:lnTo>
                <a:pt x="281377" y="8042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2989" y="1936471"/>
        <a:ext cx="42602" cy="42602"/>
      </dsp:txXfrm>
    </dsp:sp>
    <dsp:sp modelId="{099296FB-FFCA-4BB6-A952-0087F0FBC82F}">
      <dsp:nvSpPr>
        <dsp:cNvPr id="0" name=""/>
        <dsp:cNvSpPr/>
      </dsp:nvSpPr>
      <dsp:spPr>
        <a:xfrm>
          <a:off x="2271864" y="751411"/>
          <a:ext cx="281377" cy="536160"/>
        </a:xfrm>
        <a:custGeom>
          <a:avLst/>
          <a:gdLst/>
          <a:ahLst/>
          <a:cxnLst/>
          <a:rect l="0" t="0" r="0" b="0"/>
          <a:pathLst>
            <a:path>
              <a:moveTo>
                <a:pt x="0" y="0"/>
              </a:moveTo>
              <a:lnTo>
                <a:pt x="140688" y="0"/>
              </a:lnTo>
              <a:lnTo>
                <a:pt x="140688" y="536160"/>
              </a:lnTo>
              <a:lnTo>
                <a:pt x="281377" y="536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97415" y="1004353"/>
        <a:ext cx="30275" cy="30275"/>
      </dsp:txXfrm>
    </dsp:sp>
    <dsp:sp modelId="{F21BFADD-5CA4-452D-AA87-4DFE0451E1A8}">
      <dsp:nvSpPr>
        <dsp:cNvPr id="0" name=""/>
        <dsp:cNvSpPr/>
      </dsp:nvSpPr>
      <dsp:spPr>
        <a:xfrm>
          <a:off x="2271864" y="705691"/>
          <a:ext cx="281377" cy="91440"/>
        </a:xfrm>
        <a:custGeom>
          <a:avLst/>
          <a:gdLst/>
          <a:ahLst/>
          <a:cxnLst/>
          <a:rect l="0" t="0" r="0" b="0"/>
          <a:pathLst>
            <a:path>
              <a:moveTo>
                <a:pt x="0" y="45720"/>
              </a:moveTo>
              <a:lnTo>
                <a:pt x="28137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5518" y="744376"/>
        <a:ext cx="14068" cy="14068"/>
      </dsp:txXfrm>
    </dsp:sp>
    <dsp:sp modelId="{B2B78E97-41C2-45B2-B691-9A74BE3A9E43}">
      <dsp:nvSpPr>
        <dsp:cNvPr id="0" name=""/>
        <dsp:cNvSpPr/>
      </dsp:nvSpPr>
      <dsp:spPr>
        <a:xfrm>
          <a:off x="2271864" y="215250"/>
          <a:ext cx="281377" cy="536160"/>
        </a:xfrm>
        <a:custGeom>
          <a:avLst/>
          <a:gdLst/>
          <a:ahLst/>
          <a:cxnLst/>
          <a:rect l="0" t="0" r="0" b="0"/>
          <a:pathLst>
            <a:path>
              <a:moveTo>
                <a:pt x="0" y="536160"/>
              </a:moveTo>
              <a:lnTo>
                <a:pt x="140688" y="536160"/>
              </a:lnTo>
              <a:lnTo>
                <a:pt x="140688" y="0"/>
              </a:lnTo>
              <a:lnTo>
                <a:pt x="28137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97415" y="468193"/>
        <a:ext cx="30275" cy="30275"/>
      </dsp:txXfrm>
    </dsp:sp>
    <dsp:sp modelId="{BE8D75A3-C1D5-4B2F-96FA-7BAB83BB0FDA}">
      <dsp:nvSpPr>
        <dsp:cNvPr id="0" name=""/>
        <dsp:cNvSpPr/>
      </dsp:nvSpPr>
      <dsp:spPr>
        <a:xfrm>
          <a:off x="583601" y="751411"/>
          <a:ext cx="281377" cy="804240"/>
        </a:xfrm>
        <a:custGeom>
          <a:avLst/>
          <a:gdLst/>
          <a:ahLst/>
          <a:cxnLst/>
          <a:rect l="0" t="0" r="0" b="0"/>
          <a:pathLst>
            <a:path>
              <a:moveTo>
                <a:pt x="0" y="804240"/>
              </a:moveTo>
              <a:lnTo>
                <a:pt x="140688" y="804240"/>
              </a:lnTo>
              <a:lnTo>
                <a:pt x="140688" y="0"/>
              </a:lnTo>
              <a:lnTo>
                <a:pt x="28137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2989" y="1132230"/>
        <a:ext cx="42602" cy="42602"/>
      </dsp:txXfrm>
    </dsp:sp>
    <dsp:sp modelId="{51B89230-9D43-4B01-A3AA-AE601B6DE4F6}">
      <dsp:nvSpPr>
        <dsp:cNvPr id="0" name=""/>
        <dsp:cNvSpPr/>
      </dsp:nvSpPr>
      <dsp:spPr>
        <a:xfrm>
          <a:off x="583601" y="215250"/>
          <a:ext cx="281377" cy="1340401"/>
        </a:xfrm>
        <a:custGeom>
          <a:avLst/>
          <a:gdLst/>
          <a:ahLst/>
          <a:cxnLst/>
          <a:rect l="0" t="0" r="0" b="0"/>
          <a:pathLst>
            <a:path>
              <a:moveTo>
                <a:pt x="0" y="1340401"/>
              </a:moveTo>
              <a:lnTo>
                <a:pt x="140688" y="1340401"/>
              </a:lnTo>
              <a:lnTo>
                <a:pt x="140688" y="0"/>
              </a:lnTo>
              <a:lnTo>
                <a:pt x="28137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0049" y="851210"/>
        <a:ext cx="68480" cy="68480"/>
      </dsp:txXfrm>
    </dsp:sp>
    <dsp:sp modelId="{4AFC294F-412E-413B-AC91-AFA435DA6FED}">
      <dsp:nvSpPr>
        <dsp:cNvPr id="0" name=""/>
        <dsp:cNvSpPr/>
      </dsp:nvSpPr>
      <dsp:spPr>
        <a:xfrm rot="16200000">
          <a:off x="-759621" y="1341187"/>
          <a:ext cx="2257518"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Origin</a:t>
          </a:r>
          <a:endParaRPr lang="en-US" sz="2800" kern="1200" dirty="0"/>
        </a:p>
      </dsp:txBody>
      <dsp:txXfrm rot="16200000">
        <a:off x="-759621" y="1341187"/>
        <a:ext cx="2257518" cy="428928"/>
      </dsp:txXfrm>
    </dsp:sp>
    <dsp:sp modelId="{D6935082-AFCF-42C0-9084-A67D9003B760}">
      <dsp:nvSpPr>
        <dsp:cNvPr id="0" name=""/>
        <dsp:cNvSpPr/>
      </dsp:nvSpPr>
      <dsp:spPr>
        <a:xfrm>
          <a:off x="864978" y="786"/>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Rain (</a:t>
          </a:r>
          <a:r>
            <a:rPr lang="en-US" sz="1400" kern="1200" dirty="0" err="1" smtClean="0"/>
            <a:t>Nokobuiya</a:t>
          </a:r>
          <a:r>
            <a:rPr lang="en-US" sz="1400" kern="1200" dirty="0" smtClean="0"/>
            <a:t>)</a:t>
          </a:r>
          <a:endParaRPr lang="en-US" sz="1400" kern="1200" dirty="0"/>
        </a:p>
      </dsp:txBody>
      <dsp:txXfrm>
        <a:off x="864978" y="786"/>
        <a:ext cx="1406885" cy="428928"/>
      </dsp:txXfrm>
    </dsp:sp>
    <dsp:sp modelId="{2DBD1289-81FD-4AAD-80B8-2DFD6BCCC249}">
      <dsp:nvSpPr>
        <dsp:cNvPr id="0" name=""/>
        <dsp:cNvSpPr/>
      </dsp:nvSpPr>
      <dsp:spPr>
        <a:xfrm>
          <a:off x="864978" y="536946"/>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River/creek (</a:t>
          </a:r>
          <a:r>
            <a:rPr lang="en-US" sz="1400" kern="1200" dirty="0" err="1" smtClean="0"/>
            <a:t>Namani</a:t>
          </a:r>
          <a:r>
            <a:rPr lang="en-US" sz="1400" kern="1200" dirty="0" smtClean="0"/>
            <a:t>/ </a:t>
          </a:r>
          <a:r>
            <a:rPr lang="en-US" sz="1400" kern="1200" dirty="0" err="1" smtClean="0"/>
            <a:t>Iye</a:t>
          </a:r>
          <a:r>
            <a:rPr lang="en-US" sz="1400" kern="1200" dirty="0" smtClean="0"/>
            <a:t>)</a:t>
          </a:r>
          <a:endParaRPr lang="en-US" sz="1400" kern="1200" dirty="0"/>
        </a:p>
      </dsp:txBody>
      <dsp:txXfrm>
        <a:off x="864978" y="536946"/>
        <a:ext cx="1406885" cy="428928"/>
      </dsp:txXfrm>
    </dsp:sp>
    <dsp:sp modelId="{33B5975D-C94C-4F98-AC02-9B0B8E89F335}">
      <dsp:nvSpPr>
        <dsp:cNvPr id="0" name=""/>
        <dsp:cNvSpPr/>
      </dsp:nvSpPr>
      <dsp:spPr>
        <a:xfrm>
          <a:off x="2553241" y="786"/>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Red water</a:t>
          </a:r>
          <a:endParaRPr lang="en-US" sz="1400" kern="1200" dirty="0"/>
        </a:p>
      </dsp:txBody>
      <dsp:txXfrm>
        <a:off x="2553241" y="786"/>
        <a:ext cx="1406885" cy="428928"/>
      </dsp:txXfrm>
    </dsp:sp>
    <dsp:sp modelId="{D56EE480-BB70-46B8-8EFD-40C74CA27180}">
      <dsp:nvSpPr>
        <dsp:cNvPr id="0" name=""/>
        <dsp:cNvSpPr/>
      </dsp:nvSpPr>
      <dsp:spPr>
        <a:xfrm>
          <a:off x="2553241" y="536946"/>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Black water</a:t>
          </a:r>
          <a:endParaRPr lang="en-US" sz="1400" kern="1200" dirty="0"/>
        </a:p>
      </dsp:txBody>
      <dsp:txXfrm>
        <a:off x="2553241" y="536946"/>
        <a:ext cx="1406885" cy="428928"/>
      </dsp:txXfrm>
    </dsp:sp>
    <dsp:sp modelId="{0326C79B-2586-44AD-8DC0-91810CFBF829}">
      <dsp:nvSpPr>
        <dsp:cNvPr id="0" name=""/>
        <dsp:cNvSpPr/>
      </dsp:nvSpPr>
      <dsp:spPr>
        <a:xfrm>
          <a:off x="2553241" y="1073107"/>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Muddy water</a:t>
          </a:r>
          <a:endParaRPr lang="en-US" sz="1400" kern="1200" dirty="0"/>
        </a:p>
      </dsp:txBody>
      <dsp:txXfrm>
        <a:off x="2553241" y="1073107"/>
        <a:ext cx="1406885" cy="428928"/>
      </dsp:txXfrm>
    </dsp:sp>
    <dsp:sp modelId="{277A709E-F671-444C-A47D-25FAD3DD60D3}">
      <dsp:nvSpPr>
        <dsp:cNvPr id="0" name=""/>
        <dsp:cNvSpPr/>
      </dsp:nvSpPr>
      <dsp:spPr>
        <a:xfrm>
          <a:off x="864978" y="2145428"/>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Spring (</a:t>
          </a:r>
          <a:r>
            <a:rPr lang="en-US" sz="1400" kern="1200" dirty="0" err="1" smtClean="0"/>
            <a:t>Torafo</a:t>
          </a:r>
          <a:r>
            <a:rPr lang="en-US" sz="1400" kern="1200" dirty="0" smtClean="0"/>
            <a:t>)</a:t>
          </a:r>
          <a:endParaRPr lang="en-US" sz="1400" kern="1200" dirty="0"/>
        </a:p>
      </dsp:txBody>
      <dsp:txXfrm>
        <a:off x="864978" y="2145428"/>
        <a:ext cx="1406885" cy="428928"/>
      </dsp:txXfrm>
    </dsp:sp>
    <dsp:sp modelId="{E6B7F975-363A-45EA-AD53-4FF30C52A584}">
      <dsp:nvSpPr>
        <dsp:cNvPr id="0" name=""/>
        <dsp:cNvSpPr/>
      </dsp:nvSpPr>
      <dsp:spPr>
        <a:xfrm>
          <a:off x="2553241" y="1609268"/>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Canangucho</a:t>
          </a:r>
          <a:r>
            <a:rPr lang="en-US" sz="1400" kern="1200" dirty="0" smtClean="0"/>
            <a:t> (</a:t>
          </a:r>
          <a:r>
            <a:rPr lang="en-US" sz="1400" kern="1200" dirty="0" err="1" smtClean="0"/>
            <a:t>K+nere</a:t>
          </a:r>
          <a:r>
            <a:rPr lang="en-US" sz="1400" kern="1200" dirty="0" smtClean="0"/>
            <a:t>)</a:t>
          </a:r>
          <a:endParaRPr lang="en-US" sz="1400" kern="1200" dirty="0"/>
        </a:p>
      </dsp:txBody>
      <dsp:txXfrm>
        <a:off x="2553241" y="1609268"/>
        <a:ext cx="1406885" cy="428928"/>
      </dsp:txXfrm>
    </dsp:sp>
    <dsp:sp modelId="{EE2FA410-F708-44E7-9DC8-B474DEBDE334}">
      <dsp:nvSpPr>
        <dsp:cNvPr id="0" name=""/>
        <dsp:cNvSpPr/>
      </dsp:nvSpPr>
      <dsp:spPr>
        <a:xfrm>
          <a:off x="2553241" y="2145428"/>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Chuquial</a:t>
          </a:r>
          <a:r>
            <a:rPr lang="en-US" sz="1400" kern="1200" dirty="0" smtClean="0"/>
            <a:t> (</a:t>
          </a:r>
          <a:r>
            <a:rPr lang="en-US" sz="1400" kern="1200" dirty="0" err="1" smtClean="0"/>
            <a:t>Tapire</a:t>
          </a:r>
          <a:r>
            <a:rPr lang="en-US" sz="1400" kern="1200" dirty="0" smtClean="0"/>
            <a:t>)</a:t>
          </a:r>
          <a:endParaRPr lang="en-US" sz="1400" kern="1200" dirty="0"/>
        </a:p>
      </dsp:txBody>
      <dsp:txXfrm>
        <a:off x="2553241" y="2145428"/>
        <a:ext cx="1406885" cy="428928"/>
      </dsp:txXfrm>
    </dsp:sp>
    <dsp:sp modelId="{267CB11E-9DC0-4C5C-BAE5-B09E49C2D2BE}">
      <dsp:nvSpPr>
        <dsp:cNvPr id="0" name=""/>
        <dsp:cNvSpPr/>
      </dsp:nvSpPr>
      <dsp:spPr>
        <a:xfrm>
          <a:off x="2553241" y="2681589"/>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Nogora (clay)</a:t>
          </a:r>
          <a:endParaRPr lang="en-US" sz="1400" kern="1200" dirty="0"/>
        </a:p>
      </dsp:txBody>
      <dsp:txXfrm>
        <a:off x="2553241" y="2681589"/>
        <a:ext cx="1406885" cy="428928"/>
      </dsp:txXfrm>
    </dsp:sp>
    <dsp:sp modelId="{FDB43D2B-BE90-4611-A103-D22E75001568}">
      <dsp:nvSpPr>
        <dsp:cNvPr id="0" name=""/>
        <dsp:cNvSpPr/>
      </dsp:nvSpPr>
      <dsp:spPr>
        <a:xfrm>
          <a:off x="860350" y="2641668"/>
          <a:ext cx="1406885" cy="428928"/>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Wetland water (</a:t>
          </a:r>
          <a:r>
            <a:rPr lang="en-US" sz="1400" kern="1200" dirty="0" err="1" smtClean="0"/>
            <a:t>Doorede</a:t>
          </a:r>
          <a:r>
            <a:rPr lang="en-US" sz="1400" kern="1200" dirty="0" smtClean="0"/>
            <a:t>)</a:t>
          </a:r>
          <a:endParaRPr lang="en-US" sz="1400" kern="1200" dirty="0"/>
        </a:p>
      </dsp:txBody>
      <dsp:txXfrm>
        <a:off x="860350" y="2641668"/>
        <a:ext cx="1406885" cy="4289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C40A48-EAE3-4226-9ED9-99D34039D382}">
      <dsp:nvSpPr>
        <dsp:cNvPr id="0" name=""/>
        <dsp:cNvSpPr/>
      </dsp:nvSpPr>
      <dsp:spPr>
        <a:xfrm>
          <a:off x="1315051" y="1231899"/>
          <a:ext cx="307088" cy="585152"/>
        </a:xfrm>
        <a:custGeom>
          <a:avLst/>
          <a:gdLst/>
          <a:ahLst/>
          <a:cxnLst/>
          <a:rect l="0" t="0" r="0" b="0"/>
          <a:pathLst>
            <a:path>
              <a:moveTo>
                <a:pt x="0" y="0"/>
              </a:moveTo>
              <a:lnTo>
                <a:pt x="153544" y="0"/>
              </a:lnTo>
              <a:lnTo>
                <a:pt x="153544" y="585152"/>
              </a:lnTo>
              <a:lnTo>
                <a:pt x="307088" y="5851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2074" y="1507955"/>
        <a:ext cx="33041" cy="33041"/>
      </dsp:txXfrm>
    </dsp:sp>
    <dsp:sp modelId="{616DC847-667F-4884-B350-A61263A3EF63}">
      <dsp:nvSpPr>
        <dsp:cNvPr id="0" name=""/>
        <dsp:cNvSpPr/>
      </dsp:nvSpPr>
      <dsp:spPr>
        <a:xfrm>
          <a:off x="1315051" y="1186179"/>
          <a:ext cx="307088" cy="91440"/>
        </a:xfrm>
        <a:custGeom>
          <a:avLst/>
          <a:gdLst/>
          <a:ahLst/>
          <a:cxnLst/>
          <a:rect l="0" t="0" r="0" b="0"/>
          <a:pathLst>
            <a:path>
              <a:moveTo>
                <a:pt x="0" y="45720"/>
              </a:moveTo>
              <a:lnTo>
                <a:pt x="307088"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60918" y="1224222"/>
        <a:ext cx="15354" cy="15354"/>
      </dsp:txXfrm>
    </dsp:sp>
    <dsp:sp modelId="{A640AA09-D263-407C-8F70-44E4F859824D}">
      <dsp:nvSpPr>
        <dsp:cNvPr id="0" name=""/>
        <dsp:cNvSpPr/>
      </dsp:nvSpPr>
      <dsp:spPr>
        <a:xfrm>
          <a:off x="1315051" y="646747"/>
          <a:ext cx="307088" cy="585152"/>
        </a:xfrm>
        <a:custGeom>
          <a:avLst/>
          <a:gdLst/>
          <a:ahLst/>
          <a:cxnLst/>
          <a:rect l="0" t="0" r="0" b="0"/>
          <a:pathLst>
            <a:path>
              <a:moveTo>
                <a:pt x="0" y="585152"/>
              </a:moveTo>
              <a:lnTo>
                <a:pt x="153544" y="585152"/>
              </a:lnTo>
              <a:lnTo>
                <a:pt x="153544" y="0"/>
              </a:lnTo>
              <a:lnTo>
                <a:pt x="30708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2074" y="922802"/>
        <a:ext cx="33041" cy="33041"/>
      </dsp:txXfrm>
    </dsp:sp>
    <dsp:sp modelId="{6B24239D-EA36-4280-AF0F-D241029EAACB}">
      <dsp:nvSpPr>
        <dsp:cNvPr id="0" name=""/>
        <dsp:cNvSpPr/>
      </dsp:nvSpPr>
      <dsp:spPr>
        <a:xfrm rot="16200000">
          <a:off x="-150909" y="997838"/>
          <a:ext cx="2463799" cy="4681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Color</a:t>
          </a:r>
          <a:endParaRPr lang="en-US" sz="3000" kern="1200" dirty="0"/>
        </a:p>
      </dsp:txBody>
      <dsp:txXfrm rot="16200000">
        <a:off x="-150909" y="997838"/>
        <a:ext cx="2463799" cy="468122"/>
      </dsp:txXfrm>
    </dsp:sp>
    <dsp:sp modelId="{272FA6C3-199F-4373-AED0-6C258FE3579D}">
      <dsp:nvSpPr>
        <dsp:cNvPr id="0" name=""/>
        <dsp:cNvSpPr/>
      </dsp:nvSpPr>
      <dsp:spPr>
        <a:xfrm>
          <a:off x="1622139" y="412686"/>
          <a:ext cx="1535440" cy="4681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Black</a:t>
          </a:r>
          <a:endParaRPr lang="en-US" sz="3000" kern="1200" dirty="0"/>
        </a:p>
      </dsp:txBody>
      <dsp:txXfrm>
        <a:off x="1622139" y="412686"/>
        <a:ext cx="1535440" cy="468122"/>
      </dsp:txXfrm>
    </dsp:sp>
    <dsp:sp modelId="{0B0872F3-4048-4FAB-B451-7D20D9F63F6D}">
      <dsp:nvSpPr>
        <dsp:cNvPr id="0" name=""/>
        <dsp:cNvSpPr/>
      </dsp:nvSpPr>
      <dsp:spPr>
        <a:xfrm>
          <a:off x="1622139" y="997838"/>
          <a:ext cx="1535440" cy="4681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White</a:t>
          </a:r>
          <a:endParaRPr lang="en-US" sz="3000" kern="1200" dirty="0"/>
        </a:p>
      </dsp:txBody>
      <dsp:txXfrm>
        <a:off x="1622139" y="997838"/>
        <a:ext cx="1535440" cy="468122"/>
      </dsp:txXfrm>
    </dsp:sp>
    <dsp:sp modelId="{39C0F65B-AA80-4814-9D46-5BD77D0D1EE5}">
      <dsp:nvSpPr>
        <dsp:cNvPr id="0" name=""/>
        <dsp:cNvSpPr/>
      </dsp:nvSpPr>
      <dsp:spPr>
        <a:xfrm>
          <a:off x="1622139" y="1582991"/>
          <a:ext cx="1535440" cy="4681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Clear</a:t>
          </a:r>
          <a:endParaRPr lang="en-US" sz="3000" kern="1200" dirty="0"/>
        </a:p>
      </dsp:txBody>
      <dsp:txXfrm>
        <a:off x="1622139" y="1582991"/>
        <a:ext cx="1535440" cy="46812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152694-8832-4C9B-AE3E-6D690647D639}" type="datetimeFigureOut">
              <a:rPr lang="en-US" smtClean="0"/>
              <a:pPr/>
              <a:t>10/28/13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FB224B-8BFE-4B45-B011-5B002EED36D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214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geologist we know something. But there is people that</a:t>
            </a:r>
            <a:r>
              <a:rPr lang="en-US" baseline="0" dirty="0" smtClean="0"/>
              <a:t> have been living there, who’s home is there. They also have accumulated knowledge, empirical geological knowledge that we can explore. </a:t>
            </a:r>
            <a:r>
              <a:rPr lang="en-US" baseline="0" dirty="0" err="1" smtClean="0"/>
              <a:t>Ethnogeo</a:t>
            </a:r>
            <a:r>
              <a:rPr lang="en-US" baseline="0" dirty="0" smtClean="0"/>
              <a:t> is key when we are learning in environments that are not well known, or when we are dealing with resources located in indigenous lands.</a:t>
            </a:r>
            <a:endParaRPr lang="en-US" dirty="0"/>
          </a:p>
        </p:txBody>
      </p:sp>
      <p:sp>
        <p:nvSpPr>
          <p:cNvPr id="4" name="Slide Number Placeholder 3"/>
          <p:cNvSpPr>
            <a:spLocks noGrp="1"/>
          </p:cNvSpPr>
          <p:nvPr>
            <p:ph type="sldNum" sz="quarter" idx="10"/>
          </p:nvPr>
        </p:nvSpPr>
        <p:spPr/>
        <p:txBody>
          <a:bodyPr/>
          <a:lstStyle/>
          <a:p>
            <a:fld id="{90FB224B-8BFE-4B45-B011-5B002EED36DC}"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253233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Decir</a:t>
            </a:r>
            <a:r>
              <a:rPr lang="en-US" baseline="0" dirty="0" smtClean="0"/>
              <a:t> lo de plan de </a:t>
            </a:r>
            <a:r>
              <a:rPr lang="en-US" baseline="0" dirty="0" err="1" smtClean="0"/>
              <a:t>ordenamiento</a:t>
            </a:r>
            <a:r>
              <a:rPr lang="en-US" baseline="0" dirty="0" smtClean="0"/>
              <a:t> territorial</a:t>
            </a:r>
            <a:endParaRPr lang="en-US" dirty="0"/>
          </a:p>
        </p:txBody>
      </p:sp>
      <p:sp>
        <p:nvSpPr>
          <p:cNvPr id="4" name="Slide Number Placeholder 3"/>
          <p:cNvSpPr>
            <a:spLocks noGrp="1"/>
          </p:cNvSpPr>
          <p:nvPr>
            <p:ph type="sldNum" sz="quarter" idx="10"/>
          </p:nvPr>
        </p:nvSpPr>
        <p:spPr/>
        <p:txBody>
          <a:bodyPr/>
          <a:lstStyle/>
          <a:p>
            <a:fld id="{90FB224B-8BFE-4B45-B011-5B002EED36DC}"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457606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I cut this slide and talk about</a:t>
            </a:r>
            <a:r>
              <a:rPr lang="en-US" baseline="0" dirty="0" smtClean="0"/>
              <a:t> it.</a:t>
            </a:r>
            <a:endParaRPr lang="en-US" dirty="0"/>
          </a:p>
        </p:txBody>
      </p:sp>
      <p:sp>
        <p:nvSpPr>
          <p:cNvPr id="4" name="Slide Number Placeholder 3"/>
          <p:cNvSpPr>
            <a:spLocks noGrp="1"/>
          </p:cNvSpPr>
          <p:nvPr>
            <p:ph type="sldNum" sz="quarter" idx="10"/>
          </p:nvPr>
        </p:nvSpPr>
        <p:spPr/>
        <p:txBody>
          <a:bodyPr/>
          <a:lstStyle/>
          <a:p>
            <a:fld id="{90FB224B-8BFE-4B45-B011-5B002EED36DC}"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FB224B-8BFE-4B45-B011-5B002EED36DC}"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FB478D6-3562-469F-88E1-0484FE5C8AF2}" type="datetimeFigureOut">
              <a:rPr lang="en-US" smtClean="0"/>
              <a:pPr/>
              <a:t>10/28/13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69EDBD5-BE77-484B-A417-3134F54923B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B478D6-3562-469F-88E1-0484FE5C8AF2}"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B478D6-3562-469F-88E1-0484FE5C8AF2}"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B478D6-3562-469F-88E1-0484FE5C8AF2}"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FB478D6-3562-469F-88E1-0484FE5C8AF2}"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EDBD5-BE77-484B-A417-3134F54923B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FB478D6-3562-469F-88E1-0484FE5C8AF2}" type="datetimeFigureOut">
              <a:rPr lang="en-US" smtClean="0"/>
              <a:pPr/>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FB478D6-3562-469F-88E1-0484FE5C8AF2}" type="datetimeFigureOut">
              <a:rPr lang="en-US" smtClean="0"/>
              <a:pPr/>
              <a:t>10/28/13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FB478D6-3562-469F-88E1-0484FE5C8AF2}" type="datetimeFigureOut">
              <a:rPr lang="en-US" smtClean="0"/>
              <a:pPr/>
              <a:t>10/28/13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478D6-3562-469F-88E1-0484FE5C8AF2}" type="datetimeFigureOut">
              <a:rPr lang="en-US" smtClean="0"/>
              <a:pPr/>
              <a:t>10/28/13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FB478D6-3562-469F-88E1-0484FE5C8AF2}" type="datetimeFigureOut">
              <a:rPr lang="en-US" smtClean="0"/>
              <a:pPr/>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EDBD5-BE77-484B-A417-3134F54923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FB478D6-3562-469F-88E1-0484FE5C8AF2}" type="datetimeFigureOut">
              <a:rPr lang="en-US" smtClean="0"/>
              <a:pPr/>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69EDBD5-BE77-484B-A417-3134F54923B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FB478D6-3562-469F-88E1-0484FE5C8AF2}" type="datetimeFigureOut">
              <a:rPr lang="en-US" smtClean="0"/>
              <a:pPr/>
              <a:t>10/28/13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69EDBD5-BE77-484B-A417-3134F54923B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5.jpeg"/></Relationships>
</file>

<file path=ppt/slides/_rels/slide2.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wmf"/><Relationship Id="rId13" Type="http://schemas.openxmlformats.org/officeDocument/2006/relationships/image" Target="../media/image16.wmf"/><Relationship Id="rId1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 Id="rId4" Type="http://schemas.openxmlformats.org/officeDocument/2006/relationships/image" Target="../media/image7.wmf"/><Relationship Id="rId5" Type="http://schemas.openxmlformats.org/officeDocument/2006/relationships/image" Target="../media/image8.wmf"/><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13.wmf"/></Relationships>
</file>

<file path=ppt/slides/_rels/slide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2.png"/><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066800"/>
            <a:ext cx="8610600" cy="1470025"/>
          </a:xfrm>
        </p:spPr>
        <p:txBody>
          <a:bodyPr>
            <a:noAutofit/>
          </a:bodyPr>
          <a:lstStyle/>
          <a:p>
            <a:r>
              <a:rPr lang="en-US" sz="3600" b="0" dirty="0" err="1" smtClean="0">
                <a:solidFill>
                  <a:schemeClr val="bg1"/>
                </a:solidFill>
              </a:rPr>
              <a:t>Ethnogeology</a:t>
            </a:r>
            <a:r>
              <a:rPr lang="en-US" sz="3600" b="0" dirty="0" smtClean="0">
                <a:solidFill>
                  <a:schemeClr val="bg1"/>
                </a:solidFill>
              </a:rPr>
              <a:t> applied to mapping and water resource management in the NW Amazon basin, Colombia</a:t>
            </a:r>
            <a:endParaRPr lang="en-US" sz="3600" b="0" dirty="0">
              <a:solidFill>
                <a:schemeClr val="bg1"/>
              </a:solidFill>
            </a:endParaRPr>
          </a:p>
        </p:txBody>
      </p:sp>
      <p:sp>
        <p:nvSpPr>
          <p:cNvPr id="3" name="Subtitle 2"/>
          <p:cNvSpPr>
            <a:spLocks noGrp="1"/>
          </p:cNvSpPr>
          <p:nvPr>
            <p:ph type="subTitle" idx="1"/>
          </p:nvPr>
        </p:nvSpPr>
        <p:spPr>
          <a:xfrm>
            <a:off x="1295400" y="1981200"/>
            <a:ext cx="7010400" cy="1752600"/>
          </a:xfrm>
        </p:spPr>
        <p:txBody>
          <a:bodyPr/>
          <a:lstStyle/>
          <a:p>
            <a:r>
              <a:rPr lang="es-CO" i="1" dirty="0" smtClean="0">
                <a:solidFill>
                  <a:schemeClr val="bg1"/>
                </a:solidFill>
              </a:rPr>
              <a:t>. </a:t>
            </a:r>
          </a:p>
          <a:p>
            <a:r>
              <a:rPr lang="en-US" i="1" dirty="0" err="1" smtClean="0">
                <a:solidFill>
                  <a:schemeClr val="bg1"/>
                </a:solidFill>
              </a:rPr>
              <a:t>Londo</a:t>
            </a:r>
            <a:r>
              <a:rPr lang="es-CO" i="1" dirty="0" smtClean="0">
                <a:solidFill>
                  <a:schemeClr val="bg1"/>
                </a:solidFill>
              </a:rPr>
              <a:t>ño S.C*, Garzon N.C, Semken S., Brandt E.  </a:t>
            </a:r>
            <a:endParaRPr lang="en-US" i="1" dirty="0" smtClean="0">
              <a:solidFill>
                <a:schemeClr val="bg1"/>
              </a:solidFill>
            </a:endParaRPr>
          </a:p>
        </p:txBody>
      </p:sp>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53401" y="5640754"/>
            <a:ext cx="990599" cy="1217246"/>
          </a:xfrm>
          <a:prstGeom prst="rect">
            <a:avLst/>
          </a:prstGeom>
          <a:solidFill>
            <a:schemeClr val="tx1"/>
          </a:solidFill>
        </p:spPr>
      </p:pic>
      <p:pic>
        <p:nvPicPr>
          <p:cNvPr id="6" name="Picture 5"/>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19400" y="5943600"/>
            <a:ext cx="3886200" cy="609600"/>
          </a:xfrm>
          <a:prstGeom prst="rect">
            <a:avLst/>
          </a:prstGeom>
          <a:solidFill>
            <a:schemeClr val="accent6">
              <a:lumMod val="75000"/>
            </a:schemeClr>
          </a:solidFill>
        </p:spPr>
      </p:pic>
      <p:pic>
        <p:nvPicPr>
          <p:cNvPr id="7" name="Picture 6"/>
          <p:cNvPicPr>
            <a:picLocks noChangeAspect="1"/>
          </p:cNvPicPr>
          <p:nvPr/>
        </p:nvPicPr>
        <p:blipFill>
          <a:blip r:embed="rId5"/>
          <a:srcRect r="83238" b="7596"/>
          <a:stretch>
            <a:fillRect/>
          </a:stretch>
        </p:blipFill>
        <p:spPr>
          <a:xfrm>
            <a:off x="0" y="5715000"/>
            <a:ext cx="1219200" cy="1143000"/>
          </a:xfrm>
          <a:prstGeom prst="rect">
            <a:avLst/>
          </a:prstGeom>
        </p:spPr>
      </p:pic>
      <p:sp>
        <p:nvSpPr>
          <p:cNvPr id="8" name="TextBox 7"/>
          <p:cNvSpPr txBox="1"/>
          <p:nvPr/>
        </p:nvSpPr>
        <p:spPr>
          <a:xfrm>
            <a:off x="5181600" y="3200400"/>
            <a:ext cx="2971800" cy="369332"/>
          </a:xfrm>
          <a:prstGeom prst="rect">
            <a:avLst/>
          </a:prstGeom>
          <a:noFill/>
        </p:spPr>
        <p:txBody>
          <a:bodyPr wrap="square" rtlCol="0">
            <a:spAutoFit/>
          </a:bodyPr>
          <a:lstStyle/>
          <a:p>
            <a:r>
              <a:rPr lang="en-US" dirty="0" err="1" smtClean="0"/>
              <a:t>Sandra.londono@asu.edu</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5258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4267200" cy="1252728"/>
          </a:xfrm>
        </p:spPr>
        <p:txBody>
          <a:bodyPr>
            <a:normAutofit fontScale="90000"/>
          </a:bodyPr>
          <a:lstStyle/>
          <a:p>
            <a:r>
              <a:rPr lang="en-US" dirty="0" smtClean="0"/>
              <a:t>The Water World</a:t>
            </a:r>
            <a:endParaRPr lang="en-US" dirty="0"/>
          </a:p>
        </p:txBody>
      </p:sp>
      <p:sp>
        <p:nvSpPr>
          <p:cNvPr id="3" name="Content Placeholder 2"/>
          <p:cNvSpPr>
            <a:spLocks noGrp="1"/>
          </p:cNvSpPr>
          <p:nvPr>
            <p:ph idx="1"/>
          </p:nvPr>
        </p:nvSpPr>
        <p:spPr>
          <a:xfrm>
            <a:off x="304800" y="1828800"/>
            <a:ext cx="3886200" cy="4572000"/>
          </a:xfrm>
        </p:spPr>
        <p:txBody>
          <a:bodyPr>
            <a:normAutofit lnSpcReduction="10000"/>
          </a:bodyPr>
          <a:lstStyle/>
          <a:p>
            <a:pPr marL="0" indent="0">
              <a:buNone/>
            </a:pPr>
            <a:r>
              <a:rPr lang="en-US" sz="2000" dirty="0" smtClean="0"/>
              <a:t>For the </a:t>
            </a:r>
            <a:r>
              <a:rPr lang="en-US" sz="2000" dirty="0" err="1" smtClean="0"/>
              <a:t>Uitoto</a:t>
            </a:r>
            <a:r>
              <a:rPr lang="en-US" sz="2000" dirty="0" smtClean="0"/>
              <a:t>, the water is a world on its own. It has its own “people” (</a:t>
            </a:r>
            <a:r>
              <a:rPr lang="en-US" sz="2000" i="1" dirty="0" err="1"/>
              <a:t>B</a:t>
            </a:r>
            <a:r>
              <a:rPr lang="en-US" sz="2000" i="1" dirty="0" err="1" smtClean="0"/>
              <a:t>uina</a:t>
            </a:r>
            <a:r>
              <a:rPr lang="en-US" sz="2000" i="1" dirty="0" smtClean="0"/>
              <a:t> </a:t>
            </a:r>
            <a:r>
              <a:rPr lang="en-US" sz="2000" i="1" dirty="0" err="1" smtClean="0"/>
              <a:t>Uruk</a:t>
            </a:r>
            <a:r>
              <a:rPr lang="en-US" sz="2000" i="1" dirty="0" smtClean="0"/>
              <a:t>+) </a:t>
            </a:r>
            <a:r>
              <a:rPr lang="en-US" sz="2000" dirty="0" smtClean="0"/>
              <a:t>that in turn, have their own fruits, medicines, and </a:t>
            </a:r>
            <a:r>
              <a:rPr lang="en-US" sz="2000" dirty="0" err="1" smtClean="0"/>
              <a:t>malocas</a:t>
            </a:r>
            <a:r>
              <a:rPr lang="en-US" sz="2000" dirty="0" smtClean="0"/>
              <a:t> (dwellings). The water </a:t>
            </a:r>
            <a:r>
              <a:rPr lang="en-US" sz="2000" dirty="0" err="1" smtClean="0"/>
              <a:t>malocas</a:t>
            </a:r>
            <a:r>
              <a:rPr lang="en-US" sz="2000" dirty="0" smtClean="0"/>
              <a:t> are located in rapids. The foam of the river are the clouds of the water world. </a:t>
            </a:r>
          </a:p>
          <a:p>
            <a:pPr marL="0" indent="0">
              <a:buNone/>
            </a:pPr>
            <a:r>
              <a:rPr lang="en-US" sz="2000" dirty="0" smtClean="0"/>
              <a:t>The shaman is the intermediary between the humans and the </a:t>
            </a:r>
            <a:r>
              <a:rPr lang="en-US" sz="2000" dirty="0" err="1" smtClean="0"/>
              <a:t>buinaimas</a:t>
            </a:r>
            <a:r>
              <a:rPr lang="en-US" sz="2000" dirty="0" smtClean="0"/>
              <a:t> so the two worlds coexist in a reciprocal relationship. </a:t>
            </a:r>
          </a:p>
          <a:p>
            <a:pPr marL="0" indent="0">
              <a:buNone/>
            </a:pPr>
            <a:r>
              <a:rPr lang="en-US" sz="2000" dirty="0" smtClean="0"/>
              <a:t>(=Sustainability)</a:t>
            </a:r>
            <a:endParaRPr lang="en-US" sz="2000" dirty="0"/>
          </a:p>
        </p:txBody>
      </p:sp>
      <p:pic>
        <p:nvPicPr>
          <p:cNvPr id="5" name="Picture 4"/>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4400" y="304800"/>
            <a:ext cx="3962400" cy="59436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0574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389965"/>
            <a:ext cx="4792735" cy="6202363"/>
          </a:xfrm>
        </p:spPr>
      </p:pic>
      <p:pic>
        <p:nvPicPr>
          <p:cNvPr id="7" name="Picture 6"/>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83274" y="3200400"/>
            <a:ext cx="2445506" cy="3260675"/>
          </a:xfrm>
          <a:prstGeom prst="rect">
            <a:avLst/>
          </a:prstGeom>
        </p:spPr>
      </p:pic>
      <p:pic>
        <p:nvPicPr>
          <p:cNvPr id="9" name="Picture 8"/>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83274" y="1059766"/>
            <a:ext cx="2467780" cy="185083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4299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653100" y="762000"/>
            <a:ext cx="287771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Geology</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6" name="Picture 5"/>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3748" y="1761530"/>
            <a:ext cx="6319911" cy="473993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7192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846"/>
          <a:stretch/>
        </p:blipFill>
        <p:spPr>
          <a:xfrm>
            <a:off x="304800" y="304800"/>
            <a:ext cx="2971800" cy="6266985"/>
          </a:xfrm>
        </p:spPr>
      </p:pic>
      <p:sp>
        <p:nvSpPr>
          <p:cNvPr id="3" name="TextBox 2"/>
          <p:cNvSpPr txBox="1"/>
          <p:nvPr/>
        </p:nvSpPr>
        <p:spPr>
          <a:xfrm>
            <a:off x="3539783" y="1143000"/>
            <a:ext cx="4419600" cy="923330"/>
          </a:xfrm>
          <a:prstGeom prst="rect">
            <a:avLst/>
          </a:prstGeom>
          <a:noFill/>
        </p:spPr>
        <p:txBody>
          <a:bodyPr wrap="square" rtlCol="0">
            <a:spAutoFit/>
          </a:bodyPr>
          <a:lstStyle/>
          <a:p>
            <a:r>
              <a:rPr lang="en-US" dirty="0" smtClean="0"/>
              <a:t>Clay beds with ferric nodules. Sandstone beds with </a:t>
            </a:r>
            <a:r>
              <a:rPr lang="en-US" dirty="0" err="1" smtClean="0"/>
              <a:t>bioturbation</a:t>
            </a:r>
            <a:r>
              <a:rPr lang="en-US" dirty="0" smtClean="0"/>
              <a:t>. Equivalent to </a:t>
            </a:r>
            <a:r>
              <a:rPr lang="en-US" dirty="0" err="1" smtClean="0"/>
              <a:t>Pebas</a:t>
            </a:r>
            <a:r>
              <a:rPr lang="en-US" dirty="0" smtClean="0"/>
              <a:t> Fm. And Mari</a:t>
            </a:r>
            <a:r>
              <a:rPr lang="es-CO" dirty="0" smtClean="0"/>
              <a:t>ñame </a:t>
            </a:r>
            <a:r>
              <a:rPr lang="es-CO" dirty="0" err="1" smtClean="0"/>
              <a:t>sand</a:t>
            </a:r>
            <a:r>
              <a:rPr lang="es-CO" dirty="0" smtClean="0"/>
              <a:t> </a:t>
            </a:r>
            <a:r>
              <a:rPr lang="es-CO" dirty="0" err="1" smtClean="0"/>
              <a:t>unit</a:t>
            </a:r>
            <a:r>
              <a:rPr lang="es-CO" dirty="0" smtClean="0"/>
              <a:t>. </a:t>
            </a:r>
            <a:endParaRPr lang="en-US" dirty="0"/>
          </a:p>
        </p:txBody>
      </p:sp>
      <p:sp>
        <p:nvSpPr>
          <p:cNvPr id="5" name="TextBox 4"/>
          <p:cNvSpPr txBox="1"/>
          <p:nvPr/>
        </p:nvSpPr>
        <p:spPr>
          <a:xfrm>
            <a:off x="3581400" y="3200400"/>
            <a:ext cx="4419600" cy="1200329"/>
          </a:xfrm>
          <a:prstGeom prst="rect">
            <a:avLst/>
          </a:prstGeom>
          <a:noFill/>
        </p:spPr>
        <p:txBody>
          <a:bodyPr wrap="square" rtlCol="0">
            <a:spAutoFit/>
          </a:bodyPr>
          <a:lstStyle/>
          <a:p>
            <a:r>
              <a:rPr lang="es-CO" dirty="0" err="1" smtClean="0"/>
              <a:t>Conglomerates</a:t>
            </a:r>
            <a:r>
              <a:rPr lang="es-CO" dirty="0" smtClean="0"/>
              <a:t> at </a:t>
            </a:r>
            <a:r>
              <a:rPr lang="es-CO" dirty="0" err="1" smtClean="0"/>
              <a:t>the</a:t>
            </a:r>
            <a:r>
              <a:rPr lang="es-CO" dirty="0" smtClean="0"/>
              <a:t> top.</a:t>
            </a:r>
          </a:p>
          <a:p>
            <a:r>
              <a:rPr lang="es-CO" dirty="0" err="1" smtClean="0"/>
              <a:t>Micaceous</a:t>
            </a:r>
            <a:r>
              <a:rPr lang="es-CO" dirty="0" smtClean="0"/>
              <a:t> </a:t>
            </a:r>
            <a:r>
              <a:rPr lang="es-CO" dirty="0" err="1" smtClean="0"/>
              <a:t>sandstones</a:t>
            </a:r>
            <a:r>
              <a:rPr lang="es-CO" dirty="0" smtClean="0"/>
              <a:t>, red, </a:t>
            </a:r>
            <a:r>
              <a:rPr lang="es-CO" dirty="0" err="1" smtClean="0"/>
              <a:t>yellow</a:t>
            </a:r>
            <a:r>
              <a:rPr lang="es-CO" dirty="0" smtClean="0"/>
              <a:t>,  </a:t>
            </a:r>
            <a:r>
              <a:rPr lang="es-CO" dirty="0" err="1" smtClean="0"/>
              <a:t>colors</a:t>
            </a:r>
            <a:r>
              <a:rPr lang="es-CO" dirty="0"/>
              <a:t> </a:t>
            </a:r>
            <a:r>
              <a:rPr lang="es-CO" dirty="0" err="1" smtClean="0"/>
              <a:t>intercalated</a:t>
            </a:r>
            <a:r>
              <a:rPr lang="es-CO" dirty="0" smtClean="0"/>
              <a:t> </a:t>
            </a:r>
            <a:r>
              <a:rPr lang="es-CO" dirty="0" err="1" smtClean="0"/>
              <a:t>with</a:t>
            </a:r>
            <a:r>
              <a:rPr lang="es-CO" dirty="0" smtClean="0"/>
              <a:t> </a:t>
            </a:r>
            <a:r>
              <a:rPr lang="es-CO" dirty="0" err="1" smtClean="0"/>
              <a:t>muddy</a:t>
            </a:r>
            <a:r>
              <a:rPr lang="es-CO" dirty="0" smtClean="0"/>
              <a:t> </a:t>
            </a:r>
            <a:r>
              <a:rPr lang="es-CO" dirty="0" err="1" smtClean="0"/>
              <a:t>sandstones</a:t>
            </a:r>
            <a:r>
              <a:rPr lang="es-CO" dirty="0" smtClean="0"/>
              <a:t> and </a:t>
            </a:r>
            <a:r>
              <a:rPr lang="es-CO" dirty="0" err="1" smtClean="0"/>
              <a:t>green</a:t>
            </a:r>
            <a:r>
              <a:rPr lang="es-CO" dirty="0" smtClean="0"/>
              <a:t> </a:t>
            </a:r>
            <a:r>
              <a:rPr lang="es-CO" dirty="0" err="1" smtClean="0"/>
              <a:t>arcillolites</a:t>
            </a:r>
            <a:r>
              <a:rPr lang="es-CO" dirty="0" smtClean="0"/>
              <a:t>.</a:t>
            </a:r>
            <a:endParaRPr lang="en-US" dirty="0"/>
          </a:p>
        </p:txBody>
      </p:sp>
      <p:sp>
        <p:nvSpPr>
          <p:cNvPr id="6" name="Freeform 5"/>
          <p:cNvSpPr/>
          <p:nvPr/>
        </p:nvSpPr>
        <p:spPr>
          <a:xfrm>
            <a:off x="1524000" y="5257800"/>
            <a:ext cx="942535" cy="70339"/>
          </a:xfrm>
          <a:custGeom>
            <a:avLst/>
            <a:gdLst>
              <a:gd name="connsiteX0" fmla="*/ 0 w 942535"/>
              <a:gd name="connsiteY0" fmla="*/ 56271 h 70339"/>
              <a:gd name="connsiteX1" fmla="*/ 239151 w 942535"/>
              <a:gd name="connsiteY1" fmla="*/ 28136 h 70339"/>
              <a:gd name="connsiteX2" fmla="*/ 281354 w 942535"/>
              <a:gd name="connsiteY2" fmla="*/ 42203 h 70339"/>
              <a:gd name="connsiteX3" fmla="*/ 407963 w 942535"/>
              <a:gd name="connsiteY3" fmla="*/ 70339 h 70339"/>
              <a:gd name="connsiteX4" fmla="*/ 464234 w 942535"/>
              <a:gd name="connsiteY4" fmla="*/ 56271 h 70339"/>
              <a:gd name="connsiteX5" fmla="*/ 618978 w 942535"/>
              <a:gd name="connsiteY5" fmla="*/ 0 h 70339"/>
              <a:gd name="connsiteX6" fmla="*/ 759655 w 942535"/>
              <a:gd name="connsiteY6" fmla="*/ 14068 h 70339"/>
              <a:gd name="connsiteX7" fmla="*/ 801858 w 942535"/>
              <a:gd name="connsiteY7" fmla="*/ 28136 h 70339"/>
              <a:gd name="connsiteX8" fmla="*/ 942535 w 942535"/>
              <a:gd name="connsiteY8" fmla="*/ 28136 h 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535" h="70339">
                <a:moveTo>
                  <a:pt x="0" y="56271"/>
                </a:moveTo>
                <a:cubicBezTo>
                  <a:pt x="162475" y="2113"/>
                  <a:pt x="82467" y="8550"/>
                  <a:pt x="239151" y="28136"/>
                </a:cubicBezTo>
                <a:cubicBezTo>
                  <a:pt x="253219" y="32825"/>
                  <a:pt x="267096" y="38129"/>
                  <a:pt x="281354" y="42203"/>
                </a:cubicBezTo>
                <a:cubicBezTo>
                  <a:pt x="327714" y="55449"/>
                  <a:pt x="359609" y="60668"/>
                  <a:pt x="407963" y="70339"/>
                </a:cubicBezTo>
                <a:cubicBezTo>
                  <a:pt x="426720" y="65650"/>
                  <a:pt x="445715" y="61827"/>
                  <a:pt x="464234" y="56271"/>
                </a:cubicBezTo>
                <a:cubicBezTo>
                  <a:pt x="536483" y="34596"/>
                  <a:pt x="551853" y="26851"/>
                  <a:pt x="618978" y="0"/>
                </a:cubicBezTo>
                <a:cubicBezTo>
                  <a:pt x="665870" y="4689"/>
                  <a:pt x="713077" y="6902"/>
                  <a:pt x="759655" y="14068"/>
                </a:cubicBezTo>
                <a:cubicBezTo>
                  <a:pt x="774311" y="16323"/>
                  <a:pt x="787073" y="26999"/>
                  <a:pt x="801858" y="28136"/>
                </a:cubicBezTo>
                <a:cubicBezTo>
                  <a:pt x="848612" y="31733"/>
                  <a:pt x="895643" y="28136"/>
                  <a:pt x="942535" y="2813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05200" y="4953000"/>
            <a:ext cx="4495800" cy="923330"/>
          </a:xfrm>
          <a:prstGeom prst="rect">
            <a:avLst/>
          </a:prstGeom>
          <a:noFill/>
        </p:spPr>
        <p:txBody>
          <a:bodyPr wrap="square" rtlCol="0">
            <a:spAutoFit/>
          </a:bodyPr>
          <a:lstStyle/>
          <a:p>
            <a:r>
              <a:rPr lang="es-CO" dirty="0" err="1" smtClean="0"/>
              <a:t>Basement</a:t>
            </a:r>
            <a:r>
              <a:rPr lang="es-CO" dirty="0" smtClean="0"/>
              <a:t>: </a:t>
            </a:r>
            <a:r>
              <a:rPr lang="es-CO" dirty="0" err="1" smtClean="0"/>
              <a:t>migmatites</a:t>
            </a:r>
            <a:r>
              <a:rPr lang="es-CO" dirty="0" smtClean="0"/>
              <a:t>, </a:t>
            </a:r>
            <a:r>
              <a:rPr lang="es-CO" dirty="0" err="1" smtClean="0"/>
              <a:t>paragneisses</a:t>
            </a:r>
            <a:r>
              <a:rPr lang="es-CO" dirty="0" smtClean="0"/>
              <a:t>, </a:t>
            </a:r>
            <a:r>
              <a:rPr lang="es-CO" dirty="0" err="1" smtClean="0"/>
              <a:t>schist</a:t>
            </a:r>
            <a:r>
              <a:rPr lang="es-CO" dirty="0" smtClean="0"/>
              <a:t>, </a:t>
            </a:r>
            <a:r>
              <a:rPr lang="es-CO" dirty="0" err="1" smtClean="0"/>
              <a:t>locally</a:t>
            </a:r>
            <a:r>
              <a:rPr lang="es-CO" dirty="0" smtClean="0"/>
              <a:t> </a:t>
            </a:r>
            <a:r>
              <a:rPr lang="es-CO" dirty="0" err="1" smtClean="0"/>
              <a:t>cut</a:t>
            </a:r>
            <a:r>
              <a:rPr lang="es-CO" dirty="0" smtClean="0"/>
              <a:t> </a:t>
            </a:r>
            <a:r>
              <a:rPr lang="es-CO" dirty="0" err="1" smtClean="0"/>
              <a:t>by</a:t>
            </a:r>
            <a:r>
              <a:rPr lang="es-CO" dirty="0" smtClean="0"/>
              <a:t> </a:t>
            </a:r>
            <a:r>
              <a:rPr lang="es-CO" dirty="0" err="1" smtClean="0"/>
              <a:t>doleritic</a:t>
            </a:r>
            <a:r>
              <a:rPr lang="es-CO" dirty="0" smtClean="0"/>
              <a:t> and </a:t>
            </a:r>
            <a:r>
              <a:rPr lang="es-CO" dirty="0" err="1" smtClean="0"/>
              <a:t>basaltic</a:t>
            </a:r>
            <a:r>
              <a:rPr lang="es-CO" dirty="0" smtClean="0"/>
              <a:t> </a:t>
            </a:r>
            <a:r>
              <a:rPr lang="es-CO" dirty="0" err="1" smtClean="0"/>
              <a:t>intrusions</a:t>
            </a:r>
            <a:endParaRPr lang="en-US" dirty="0"/>
          </a:p>
        </p:txBody>
      </p:sp>
      <p:sp>
        <p:nvSpPr>
          <p:cNvPr id="8" name="Freeform 7"/>
          <p:cNvSpPr/>
          <p:nvPr/>
        </p:nvSpPr>
        <p:spPr>
          <a:xfrm>
            <a:off x="1447800" y="2215661"/>
            <a:ext cx="1185204" cy="70339"/>
          </a:xfrm>
          <a:custGeom>
            <a:avLst/>
            <a:gdLst>
              <a:gd name="connsiteX0" fmla="*/ 0 w 942535"/>
              <a:gd name="connsiteY0" fmla="*/ 56271 h 70339"/>
              <a:gd name="connsiteX1" fmla="*/ 239151 w 942535"/>
              <a:gd name="connsiteY1" fmla="*/ 28136 h 70339"/>
              <a:gd name="connsiteX2" fmla="*/ 281354 w 942535"/>
              <a:gd name="connsiteY2" fmla="*/ 42203 h 70339"/>
              <a:gd name="connsiteX3" fmla="*/ 407963 w 942535"/>
              <a:gd name="connsiteY3" fmla="*/ 70339 h 70339"/>
              <a:gd name="connsiteX4" fmla="*/ 464234 w 942535"/>
              <a:gd name="connsiteY4" fmla="*/ 56271 h 70339"/>
              <a:gd name="connsiteX5" fmla="*/ 618978 w 942535"/>
              <a:gd name="connsiteY5" fmla="*/ 0 h 70339"/>
              <a:gd name="connsiteX6" fmla="*/ 759655 w 942535"/>
              <a:gd name="connsiteY6" fmla="*/ 14068 h 70339"/>
              <a:gd name="connsiteX7" fmla="*/ 801858 w 942535"/>
              <a:gd name="connsiteY7" fmla="*/ 28136 h 70339"/>
              <a:gd name="connsiteX8" fmla="*/ 942535 w 942535"/>
              <a:gd name="connsiteY8" fmla="*/ 28136 h 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535" h="70339">
                <a:moveTo>
                  <a:pt x="0" y="56271"/>
                </a:moveTo>
                <a:cubicBezTo>
                  <a:pt x="162475" y="2113"/>
                  <a:pt x="82467" y="8550"/>
                  <a:pt x="239151" y="28136"/>
                </a:cubicBezTo>
                <a:cubicBezTo>
                  <a:pt x="253219" y="32825"/>
                  <a:pt x="267096" y="38129"/>
                  <a:pt x="281354" y="42203"/>
                </a:cubicBezTo>
                <a:cubicBezTo>
                  <a:pt x="327714" y="55449"/>
                  <a:pt x="359609" y="60668"/>
                  <a:pt x="407963" y="70339"/>
                </a:cubicBezTo>
                <a:cubicBezTo>
                  <a:pt x="426720" y="65650"/>
                  <a:pt x="445715" y="61827"/>
                  <a:pt x="464234" y="56271"/>
                </a:cubicBezTo>
                <a:cubicBezTo>
                  <a:pt x="536483" y="34596"/>
                  <a:pt x="551853" y="26851"/>
                  <a:pt x="618978" y="0"/>
                </a:cubicBezTo>
                <a:cubicBezTo>
                  <a:pt x="665870" y="4689"/>
                  <a:pt x="713077" y="6902"/>
                  <a:pt x="759655" y="14068"/>
                </a:cubicBezTo>
                <a:cubicBezTo>
                  <a:pt x="774311" y="16323"/>
                  <a:pt x="787073" y="26999"/>
                  <a:pt x="801858" y="28136"/>
                </a:cubicBezTo>
                <a:cubicBezTo>
                  <a:pt x="848612" y="31733"/>
                  <a:pt x="895643" y="28136"/>
                  <a:pt x="942535" y="2813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72021" y="457200"/>
            <a:ext cx="4657579" cy="369332"/>
          </a:xfrm>
          <a:prstGeom prst="rect">
            <a:avLst/>
          </a:prstGeom>
          <a:noFill/>
        </p:spPr>
        <p:txBody>
          <a:bodyPr wrap="square" rtlCol="0">
            <a:spAutoFit/>
          </a:bodyPr>
          <a:lstStyle/>
          <a:p>
            <a:r>
              <a:rPr lang="en-US" dirty="0" smtClean="0"/>
              <a:t>Recent alluvial deposits. Can be aquifer</a:t>
            </a:r>
            <a:endParaRPr lang="en-US" dirty="0"/>
          </a:p>
        </p:txBody>
      </p:sp>
      <p:sp>
        <p:nvSpPr>
          <p:cNvPr id="10" name="TextBox 9"/>
          <p:cNvSpPr txBox="1"/>
          <p:nvPr/>
        </p:nvSpPr>
        <p:spPr>
          <a:xfrm>
            <a:off x="304800" y="6400800"/>
            <a:ext cx="7391400" cy="369332"/>
          </a:xfrm>
          <a:prstGeom prst="rect">
            <a:avLst/>
          </a:prstGeom>
          <a:noFill/>
        </p:spPr>
        <p:txBody>
          <a:bodyPr wrap="square" rtlCol="0">
            <a:spAutoFit/>
          </a:bodyPr>
          <a:lstStyle/>
          <a:p>
            <a:r>
              <a:rPr lang="en-US" dirty="0" err="1" smtClean="0"/>
              <a:t>Estratigraphic</a:t>
            </a:r>
            <a:r>
              <a:rPr lang="en-US" dirty="0" smtClean="0"/>
              <a:t> Column from Araracuara, North of the Area.</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4292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1" name="Picture 10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84537" y="1216421"/>
            <a:ext cx="2632513" cy="19748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itle 2"/>
          <p:cNvSpPr>
            <a:spLocks noGrp="1"/>
          </p:cNvSpPr>
          <p:nvPr>
            <p:ph type="title"/>
          </p:nvPr>
        </p:nvSpPr>
        <p:spPr>
          <a:xfrm>
            <a:off x="193676" y="312755"/>
            <a:ext cx="3733800" cy="1164033"/>
          </a:xfrm>
        </p:spPr>
        <p:txBody>
          <a:bodyPr>
            <a:normAutofit/>
          </a:bodyPr>
          <a:lstStyle/>
          <a:p>
            <a:r>
              <a:rPr lang="es-CO" sz="4000" dirty="0" err="1" smtClean="0"/>
              <a:t>Geomorphology</a:t>
            </a:r>
            <a:endParaRPr lang="en-US" sz="4000" dirty="0"/>
          </a:p>
        </p:txBody>
      </p:sp>
      <p:sp>
        <p:nvSpPr>
          <p:cNvPr id="15" name="TextBox 14"/>
          <p:cNvSpPr txBox="1"/>
          <p:nvPr/>
        </p:nvSpPr>
        <p:spPr>
          <a:xfrm>
            <a:off x="251853" y="1811603"/>
            <a:ext cx="3051176" cy="4401205"/>
          </a:xfrm>
          <a:prstGeom prst="rect">
            <a:avLst/>
          </a:prstGeom>
          <a:noFill/>
        </p:spPr>
        <p:txBody>
          <a:bodyPr wrap="square" rtlCol="0">
            <a:spAutoFit/>
          </a:bodyPr>
          <a:lstStyle/>
          <a:p>
            <a:r>
              <a:rPr lang="en-US" sz="2000" dirty="0" smtClean="0"/>
              <a:t>Dominated by sedimentary dissected plains that  give rise to an undulated plane. </a:t>
            </a:r>
          </a:p>
          <a:p>
            <a:r>
              <a:rPr lang="en-US" sz="2000" dirty="0" smtClean="0"/>
              <a:t>Average height 90m above sea level.</a:t>
            </a:r>
          </a:p>
          <a:p>
            <a:endParaRPr lang="en-US" sz="2000" dirty="0"/>
          </a:p>
          <a:p>
            <a:r>
              <a:rPr lang="en-US" sz="2000" dirty="0" smtClean="0"/>
              <a:t>Fluvial planes of black rivers, terraces systems.</a:t>
            </a:r>
          </a:p>
          <a:p>
            <a:endParaRPr lang="en-US" sz="2000" dirty="0"/>
          </a:p>
          <a:p>
            <a:r>
              <a:rPr lang="en-US" sz="2000" dirty="0" smtClean="0"/>
              <a:t>Hard rock elevations to the North. Island-hills.</a:t>
            </a:r>
          </a:p>
          <a:p>
            <a:endParaRPr lang="en-US" sz="2000" dirty="0"/>
          </a:p>
          <a:p>
            <a:r>
              <a:rPr lang="en-US" sz="2000" dirty="0" smtClean="0"/>
              <a:t>Rapids.</a:t>
            </a:r>
            <a:endParaRPr lang="en-US" sz="2000" dirty="0"/>
          </a:p>
        </p:txBody>
      </p:sp>
      <p:sp>
        <p:nvSpPr>
          <p:cNvPr id="5" name="Rectangle 5"/>
          <p:cNvSpPr>
            <a:spLocks noChangeArrowheads="1"/>
          </p:cNvSpPr>
          <p:nvPr/>
        </p:nvSpPr>
        <p:spPr bwMode="auto">
          <a:xfrm>
            <a:off x="5708651" y="1822052"/>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8348664" y="181093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3389314" y="25518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8"/>
          <p:cNvSpPr>
            <a:spLocks noChangeArrowheads="1"/>
          </p:cNvSpPr>
          <p:nvPr/>
        </p:nvSpPr>
        <p:spPr bwMode="auto">
          <a:xfrm>
            <a:off x="3389314" y="25518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p:cNvSpPr>
            <a:spLocks noChangeArrowheads="1"/>
          </p:cNvSpPr>
          <p:nvPr/>
        </p:nvSpPr>
        <p:spPr bwMode="auto">
          <a:xfrm>
            <a:off x="6030914" y="25518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p:cNvSpPr>
            <a:spLocks noChangeArrowheads="1"/>
          </p:cNvSpPr>
          <p:nvPr/>
        </p:nvSpPr>
        <p:spPr bwMode="auto">
          <a:xfrm>
            <a:off x="8669339" y="25518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3"/>
          <p:cNvSpPr>
            <a:spLocks noChangeArrowheads="1"/>
          </p:cNvSpPr>
          <p:nvPr/>
        </p:nvSpPr>
        <p:spPr bwMode="auto">
          <a:xfrm>
            <a:off x="8669339" y="25518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a:spLocks noChangeArrowheads="1"/>
          </p:cNvSpPr>
          <p:nvPr/>
        </p:nvSpPr>
        <p:spPr bwMode="auto">
          <a:xfrm>
            <a:off x="3567114" y="20712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1"/>
          <p:cNvSpPr>
            <a:spLocks noChangeArrowheads="1"/>
          </p:cNvSpPr>
          <p:nvPr/>
        </p:nvSpPr>
        <p:spPr bwMode="auto">
          <a:xfrm>
            <a:off x="3897314" y="20712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27"/>
          <p:cNvSpPr>
            <a:spLocks noChangeArrowheads="1"/>
          </p:cNvSpPr>
          <p:nvPr/>
        </p:nvSpPr>
        <p:spPr bwMode="auto">
          <a:xfrm>
            <a:off x="4248151" y="2071289"/>
            <a:ext cx="107950"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8"/>
          <p:cNvSpPr>
            <a:spLocks noChangeArrowheads="1"/>
          </p:cNvSpPr>
          <p:nvPr/>
        </p:nvSpPr>
        <p:spPr bwMode="auto">
          <a:xfrm>
            <a:off x="3935414" y="2053827"/>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9"/>
          <p:cNvSpPr>
            <a:spLocks noChangeArrowheads="1"/>
          </p:cNvSpPr>
          <p:nvPr/>
        </p:nvSpPr>
        <p:spPr bwMode="auto">
          <a:xfrm>
            <a:off x="6100764" y="2071289"/>
            <a:ext cx="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6" name="Rectangle 31"/>
          <p:cNvSpPr>
            <a:spLocks noChangeArrowheads="1"/>
          </p:cNvSpPr>
          <p:nvPr/>
        </p:nvSpPr>
        <p:spPr bwMode="auto">
          <a:xfrm>
            <a:off x="6207126" y="20712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33"/>
          <p:cNvSpPr>
            <a:spLocks noChangeArrowheads="1"/>
          </p:cNvSpPr>
          <p:nvPr/>
        </p:nvSpPr>
        <p:spPr bwMode="auto">
          <a:xfrm>
            <a:off x="6273801" y="2071289"/>
            <a:ext cx="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0" name="Rectangle 35"/>
          <p:cNvSpPr>
            <a:spLocks noChangeArrowheads="1"/>
          </p:cNvSpPr>
          <p:nvPr/>
        </p:nvSpPr>
        <p:spPr bwMode="auto">
          <a:xfrm>
            <a:off x="6616701" y="20712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01" name="Rectangle 36"/>
          <p:cNvSpPr>
            <a:spLocks noChangeArrowheads="1"/>
          </p:cNvSpPr>
          <p:nvPr/>
        </p:nvSpPr>
        <p:spPr bwMode="auto">
          <a:xfrm>
            <a:off x="6648451" y="2071289"/>
            <a:ext cx="87313" cy="169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cs typeface="Arial" pitchFamily="34" charset="0"/>
              </a:rPr>
              <a:t>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3" name="Rectangle 38"/>
          <p:cNvSpPr>
            <a:spLocks noChangeArrowheads="1"/>
          </p:cNvSpPr>
          <p:nvPr/>
        </p:nvSpPr>
        <p:spPr bwMode="auto">
          <a:xfrm>
            <a:off x="3389314" y="2066527"/>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5" name="Rectangle 40"/>
          <p:cNvSpPr>
            <a:spLocks noChangeArrowheads="1"/>
          </p:cNvSpPr>
          <p:nvPr/>
        </p:nvSpPr>
        <p:spPr bwMode="auto">
          <a:xfrm>
            <a:off x="6030914" y="2066527"/>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8" name="Rectangle 42"/>
          <p:cNvSpPr>
            <a:spLocks noChangeArrowheads="1"/>
          </p:cNvSpPr>
          <p:nvPr/>
        </p:nvSpPr>
        <p:spPr bwMode="auto">
          <a:xfrm>
            <a:off x="8669339" y="2066527"/>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9" name="Rectangle 43"/>
          <p:cNvSpPr>
            <a:spLocks noChangeArrowheads="1"/>
          </p:cNvSpPr>
          <p:nvPr/>
        </p:nvSpPr>
        <p:spPr bwMode="auto">
          <a:xfrm>
            <a:off x="3389314" y="2072877"/>
            <a:ext cx="6350" cy="1714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3" name="Rectangle 47"/>
          <p:cNvSpPr>
            <a:spLocks noChangeArrowheads="1"/>
          </p:cNvSpPr>
          <p:nvPr/>
        </p:nvSpPr>
        <p:spPr bwMode="auto">
          <a:xfrm>
            <a:off x="8424864" y="3800077"/>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14" name="Rectangle 48"/>
          <p:cNvSpPr>
            <a:spLocks noChangeArrowheads="1"/>
          </p:cNvSpPr>
          <p:nvPr/>
        </p:nvSpPr>
        <p:spPr bwMode="auto">
          <a:xfrm>
            <a:off x="3389314" y="2244327"/>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6" name="Rectangle 50"/>
          <p:cNvSpPr>
            <a:spLocks noChangeArrowheads="1"/>
          </p:cNvSpPr>
          <p:nvPr/>
        </p:nvSpPr>
        <p:spPr bwMode="auto">
          <a:xfrm>
            <a:off x="6030914" y="2244327"/>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8" name="Rectangle 52"/>
          <p:cNvSpPr>
            <a:spLocks noChangeArrowheads="1"/>
          </p:cNvSpPr>
          <p:nvPr/>
        </p:nvSpPr>
        <p:spPr bwMode="auto">
          <a:xfrm>
            <a:off x="8669339" y="2244327"/>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2" name="Rectangle 56"/>
          <p:cNvSpPr>
            <a:spLocks noChangeArrowheads="1"/>
          </p:cNvSpPr>
          <p:nvPr/>
        </p:nvSpPr>
        <p:spPr bwMode="auto">
          <a:xfrm>
            <a:off x="3276600" y="6172200"/>
            <a:ext cx="1935658"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t>Low</a:t>
            </a:r>
            <a:r>
              <a:rPr kumimoji="0" lang="en-US" b="0" i="0" u="none" strike="noStrike" cap="none" normalizeH="0" baseline="0" dirty="0" smtClean="0">
                <a:ln>
                  <a:noFill/>
                </a:ln>
                <a:solidFill>
                  <a:srgbClr val="000000"/>
                </a:solidFill>
                <a:effectLst/>
                <a:latin typeface="Calibri" pitchFamily="34" charset="0"/>
                <a:cs typeface="Arial" pitchFamily="34" charset="0"/>
              </a:rPr>
              <a:t> </a:t>
            </a:r>
            <a:r>
              <a:rPr lang="en-US" dirty="0"/>
              <a:t>Terrace</a:t>
            </a:r>
            <a:r>
              <a:rPr kumimoji="0" lang="en-US" b="0" i="0" u="none" strike="noStrike" cap="none" normalizeH="0" baseline="0" dirty="0" smtClean="0">
                <a:ln>
                  <a:noFill/>
                </a:ln>
                <a:solidFill>
                  <a:srgbClr val="000000"/>
                </a:solidFill>
                <a:effectLst/>
                <a:latin typeface="Calibri" pitchFamily="34" charset="0"/>
                <a:cs typeface="Arial" pitchFamily="34" charset="0"/>
              </a:rPr>
              <a:t> </a:t>
            </a:r>
            <a:r>
              <a:rPr lang="en-US" dirty="0"/>
              <a:t>system</a:t>
            </a:r>
          </a:p>
        </p:txBody>
      </p:sp>
      <p:sp>
        <p:nvSpPr>
          <p:cNvPr id="4123" name="Rectangle 57"/>
          <p:cNvSpPr>
            <a:spLocks noChangeArrowheads="1"/>
          </p:cNvSpPr>
          <p:nvPr/>
        </p:nvSpPr>
        <p:spPr bwMode="auto">
          <a:xfrm>
            <a:off x="4587876" y="39508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4" name="Rectangle 58"/>
          <p:cNvSpPr>
            <a:spLocks noChangeArrowheads="1"/>
          </p:cNvSpPr>
          <p:nvPr/>
        </p:nvSpPr>
        <p:spPr bwMode="auto">
          <a:xfrm>
            <a:off x="6019800" y="6096000"/>
            <a:ext cx="2858155"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Dissected</a:t>
            </a:r>
            <a:r>
              <a:rPr kumimoji="0" lang="en-US" b="0" i="0" u="none" strike="noStrike" cap="none" normalizeH="0" baseline="0" dirty="0" smtClean="0">
                <a:ln>
                  <a:noFill/>
                </a:ln>
                <a:solidFill>
                  <a:srgbClr val="000000"/>
                </a:solidFill>
                <a:effectLst/>
                <a:latin typeface="Calibri" pitchFamily="34" charset="0"/>
                <a:cs typeface="Arial" pitchFamily="34" charset="0"/>
              </a:rPr>
              <a:t> </a:t>
            </a:r>
            <a:r>
              <a:rPr lang="en-US" dirty="0"/>
              <a:t>sedimentary</a:t>
            </a:r>
            <a:r>
              <a:rPr kumimoji="0" lang="en-US" b="0" i="0" u="none" strike="noStrike" cap="none" normalizeH="0" baseline="0" dirty="0" smtClean="0">
                <a:ln>
                  <a:noFill/>
                </a:ln>
                <a:solidFill>
                  <a:srgbClr val="000000"/>
                </a:solidFill>
                <a:effectLst/>
                <a:latin typeface="Calibri" pitchFamily="34" charset="0"/>
                <a:cs typeface="Arial" pitchFamily="34" charset="0"/>
              </a:rPr>
              <a:t> pla</a:t>
            </a:r>
            <a:r>
              <a:rPr lang="en-US" dirty="0"/>
              <a:t>i</a:t>
            </a:r>
            <a:r>
              <a:rPr kumimoji="0" lang="en-US" b="0" i="0" u="none" strike="noStrike" cap="none" normalizeH="0" baseline="0" dirty="0" smtClean="0">
                <a:ln>
                  <a:noFill/>
                </a:ln>
                <a:solidFill>
                  <a:srgbClr val="000000"/>
                </a:solidFill>
                <a:effectLst/>
                <a:latin typeface="Calibri" pitchFamily="34" charset="0"/>
                <a:cs typeface="Arial" pitchFamily="34" charset="0"/>
              </a:rPr>
              <a:t>ns</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4125" name="Rectangle 59"/>
          <p:cNvSpPr>
            <a:spLocks noChangeArrowheads="1"/>
          </p:cNvSpPr>
          <p:nvPr/>
        </p:nvSpPr>
        <p:spPr bwMode="auto">
          <a:xfrm>
            <a:off x="7751764" y="3950889"/>
            <a:ext cx="107950"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6" name="Rectangle 60"/>
          <p:cNvSpPr>
            <a:spLocks noChangeArrowheads="1"/>
          </p:cNvSpPr>
          <p:nvPr/>
        </p:nvSpPr>
        <p:spPr bwMode="auto">
          <a:xfrm>
            <a:off x="7786689" y="39508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8" name="Rectangle 62"/>
          <p:cNvSpPr>
            <a:spLocks noChangeArrowheads="1"/>
          </p:cNvSpPr>
          <p:nvPr/>
        </p:nvSpPr>
        <p:spPr bwMode="auto">
          <a:xfrm>
            <a:off x="6100764" y="4120752"/>
            <a:ext cx="677863"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high plains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9" name="Rectangle 63"/>
          <p:cNvSpPr>
            <a:spLocks noChangeArrowheads="1"/>
          </p:cNvSpPr>
          <p:nvPr/>
        </p:nvSpPr>
        <p:spPr bwMode="auto">
          <a:xfrm>
            <a:off x="6708776" y="4120752"/>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0" name="Rectangle 64"/>
          <p:cNvSpPr>
            <a:spLocks noChangeArrowheads="1"/>
          </p:cNvSpPr>
          <p:nvPr/>
        </p:nvSpPr>
        <p:spPr bwMode="auto">
          <a:xfrm>
            <a:off x="6740526" y="4120752"/>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1" name="Rectangle 65"/>
          <p:cNvSpPr>
            <a:spLocks noChangeArrowheads="1"/>
          </p:cNvSpPr>
          <p:nvPr/>
        </p:nvSpPr>
        <p:spPr bwMode="auto">
          <a:xfrm>
            <a:off x="3389314" y="3944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3" name="Rectangle 67"/>
          <p:cNvSpPr>
            <a:spLocks noChangeArrowheads="1"/>
          </p:cNvSpPr>
          <p:nvPr/>
        </p:nvSpPr>
        <p:spPr bwMode="auto">
          <a:xfrm>
            <a:off x="6030914" y="3944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5" name="Rectangle 69"/>
          <p:cNvSpPr>
            <a:spLocks noChangeArrowheads="1"/>
          </p:cNvSpPr>
          <p:nvPr/>
        </p:nvSpPr>
        <p:spPr bwMode="auto">
          <a:xfrm>
            <a:off x="8669339" y="3944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6" name="Rectangle 70"/>
          <p:cNvSpPr>
            <a:spLocks noChangeArrowheads="1"/>
          </p:cNvSpPr>
          <p:nvPr/>
        </p:nvSpPr>
        <p:spPr bwMode="auto">
          <a:xfrm>
            <a:off x="3389314" y="3950889"/>
            <a:ext cx="6350" cy="341313"/>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7" name="Rectangle 71"/>
          <p:cNvSpPr>
            <a:spLocks noChangeArrowheads="1"/>
          </p:cNvSpPr>
          <p:nvPr/>
        </p:nvSpPr>
        <p:spPr bwMode="auto">
          <a:xfrm>
            <a:off x="6030914" y="3950889"/>
            <a:ext cx="6350" cy="341313"/>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9" name="Rectangle 73"/>
          <p:cNvSpPr>
            <a:spLocks noChangeArrowheads="1"/>
          </p:cNvSpPr>
          <p:nvPr/>
        </p:nvSpPr>
        <p:spPr bwMode="auto">
          <a:xfrm>
            <a:off x="5899151" y="5995589"/>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1" name="Rectangle 75"/>
          <p:cNvSpPr>
            <a:spLocks noChangeArrowheads="1"/>
          </p:cNvSpPr>
          <p:nvPr/>
        </p:nvSpPr>
        <p:spPr bwMode="auto">
          <a:xfrm>
            <a:off x="3389314" y="4292202"/>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3" name="Rectangle 77"/>
          <p:cNvSpPr>
            <a:spLocks noChangeArrowheads="1"/>
          </p:cNvSpPr>
          <p:nvPr/>
        </p:nvSpPr>
        <p:spPr bwMode="auto">
          <a:xfrm>
            <a:off x="6030914" y="4292202"/>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5" name="Rectangle 79"/>
          <p:cNvSpPr>
            <a:spLocks noChangeArrowheads="1"/>
          </p:cNvSpPr>
          <p:nvPr/>
        </p:nvSpPr>
        <p:spPr bwMode="auto">
          <a:xfrm>
            <a:off x="8669339" y="4292202"/>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0" name="Rectangle 84"/>
          <p:cNvSpPr>
            <a:spLocks noChangeArrowheads="1"/>
          </p:cNvSpPr>
          <p:nvPr/>
        </p:nvSpPr>
        <p:spPr bwMode="auto">
          <a:xfrm>
            <a:off x="5243514" y="6132114"/>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52" name="Rectangle 86"/>
          <p:cNvSpPr>
            <a:spLocks noChangeArrowheads="1"/>
          </p:cNvSpPr>
          <p:nvPr/>
        </p:nvSpPr>
        <p:spPr bwMode="auto">
          <a:xfrm>
            <a:off x="7373939" y="6132114"/>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53" name="Rectangle 87"/>
          <p:cNvSpPr>
            <a:spLocks noChangeArrowheads="1"/>
          </p:cNvSpPr>
          <p:nvPr/>
        </p:nvSpPr>
        <p:spPr bwMode="auto">
          <a:xfrm>
            <a:off x="3389314" y="61289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5" name="Rectangle 89"/>
          <p:cNvSpPr>
            <a:spLocks noChangeArrowheads="1"/>
          </p:cNvSpPr>
          <p:nvPr/>
        </p:nvSpPr>
        <p:spPr bwMode="auto">
          <a:xfrm>
            <a:off x="6030914" y="61289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7" name="Rectangle 91"/>
          <p:cNvSpPr>
            <a:spLocks noChangeArrowheads="1"/>
          </p:cNvSpPr>
          <p:nvPr/>
        </p:nvSpPr>
        <p:spPr bwMode="auto">
          <a:xfrm>
            <a:off x="8669339" y="61289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9" name="Rectangle 93"/>
          <p:cNvSpPr>
            <a:spLocks noChangeArrowheads="1"/>
          </p:cNvSpPr>
          <p:nvPr/>
        </p:nvSpPr>
        <p:spPr bwMode="auto">
          <a:xfrm>
            <a:off x="3389314" y="6357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0" name="Rectangle 94"/>
          <p:cNvSpPr>
            <a:spLocks noChangeArrowheads="1"/>
          </p:cNvSpPr>
          <p:nvPr/>
        </p:nvSpPr>
        <p:spPr bwMode="auto">
          <a:xfrm>
            <a:off x="3389314" y="6357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6" name="Rectangle 100"/>
          <p:cNvSpPr>
            <a:spLocks noChangeArrowheads="1"/>
          </p:cNvSpPr>
          <p:nvPr/>
        </p:nvSpPr>
        <p:spPr bwMode="auto">
          <a:xfrm>
            <a:off x="8669339" y="6357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7" name="Rectangle 101"/>
          <p:cNvSpPr>
            <a:spLocks noChangeArrowheads="1"/>
          </p:cNvSpPr>
          <p:nvPr/>
        </p:nvSpPr>
        <p:spPr bwMode="auto">
          <a:xfrm>
            <a:off x="8669339" y="6357539"/>
            <a:ext cx="6350" cy="6350"/>
          </a:xfrm>
          <a:prstGeom prst="rect">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8" name="Rectangle 102"/>
          <p:cNvSpPr>
            <a:spLocks noChangeArrowheads="1"/>
          </p:cNvSpPr>
          <p:nvPr/>
        </p:nvSpPr>
        <p:spPr bwMode="auto">
          <a:xfrm>
            <a:off x="3232151" y="6362302"/>
            <a:ext cx="104775"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152" name="Picture 10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0" y="1143000"/>
            <a:ext cx="2717963" cy="20375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3" name="Picture 105"/>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43631" y="3944539"/>
            <a:ext cx="2581275" cy="19351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4" name="Picture 106"/>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96575" y="3805939"/>
            <a:ext cx="2797175" cy="20272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72" name="TextBox 4171"/>
          <p:cNvSpPr txBox="1"/>
          <p:nvPr/>
        </p:nvSpPr>
        <p:spPr>
          <a:xfrm>
            <a:off x="5996576" y="3321537"/>
            <a:ext cx="2919480" cy="646331"/>
          </a:xfrm>
          <a:prstGeom prst="rect">
            <a:avLst/>
          </a:prstGeom>
          <a:solidFill>
            <a:schemeClr val="bg1"/>
          </a:solidFill>
        </p:spPr>
        <p:txBody>
          <a:bodyPr wrap="square" rtlCol="0">
            <a:spAutoFit/>
          </a:bodyPr>
          <a:lstStyle/>
          <a:p>
            <a:r>
              <a:rPr lang="en-US" dirty="0" smtClean="0"/>
              <a:t>Isolated topographic heights</a:t>
            </a:r>
            <a:endParaRPr lang="en-US" dirty="0"/>
          </a:p>
        </p:txBody>
      </p:sp>
      <p:sp>
        <p:nvSpPr>
          <p:cNvPr id="4107" name="TextBox 4106"/>
          <p:cNvSpPr txBox="1"/>
          <p:nvPr/>
        </p:nvSpPr>
        <p:spPr>
          <a:xfrm>
            <a:off x="3232151" y="3321537"/>
            <a:ext cx="2063750" cy="369332"/>
          </a:xfrm>
          <a:prstGeom prst="rect">
            <a:avLst/>
          </a:prstGeom>
          <a:noFill/>
        </p:spPr>
        <p:txBody>
          <a:bodyPr wrap="square" rtlCol="0">
            <a:spAutoFit/>
          </a:bodyPr>
          <a:lstStyle/>
          <a:p>
            <a:r>
              <a:rPr lang="es-CO" i="1" dirty="0" smtClean="0"/>
              <a:t>Juma</a:t>
            </a:r>
            <a:r>
              <a:rPr lang="es-CO" dirty="0" smtClean="0"/>
              <a:t> Rapid</a:t>
            </a:r>
            <a:endParaRPr lang="en-US" dirty="0"/>
          </a:p>
        </p:txBody>
      </p:sp>
      <p:pic>
        <p:nvPicPr>
          <p:cNvPr id="77" name="Content Placeholder 3"/>
          <p:cNvPicPr>
            <a:picLocks noGrp="1" noChangeAspect="1"/>
          </p:cNvPicPr>
          <p:nvPr>
            <p:ph idx="1"/>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3084" y="207818"/>
            <a:ext cx="8606116" cy="6650182"/>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99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35651"/>
            <a:ext cx="3849806" cy="1143000"/>
          </a:xfrm>
        </p:spPr>
        <p:txBody>
          <a:bodyPr/>
          <a:lstStyle/>
          <a:p>
            <a:r>
              <a:rPr lang="en-US" dirty="0" smtClean="0"/>
              <a:t>Watersheds</a:t>
            </a:r>
            <a:endParaRPr lang="en-US" dirty="0"/>
          </a:p>
        </p:txBody>
      </p:sp>
      <p:graphicFrame>
        <p:nvGraphicFramePr>
          <p:cNvPr id="5" name="Table 4"/>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2805465"/>
              </p:ext>
            </p:extLst>
          </p:nvPr>
        </p:nvGraphicFramePr>
        <p:xfrm>
          <a:off x="304800" y="4724400"/>
          <a:ext cx="8382001" cy="1828799"/>
        </p:xfrm>
        <a:graphic>
          <a:graphicData uri="http://schemas.openxmlformats.org/drawingml/2006/table">
            <a:tbl>
              <a:tblPr>
                <a:tableStyleId>{5C22544A-7EE6-4342-B048-85BDC9FD1C3A}</a:tableStyleId>
              </a:tblPr>
              <a:tblGrid>
                <a:gridCol w="912891"/>
                <a:gridCol w="611109"/>
                <a:gridCol w="762000"/>
                <a:gridCol w="914400"/>
                <a:gridCol w="914400"/>
                <a:gridCol w="762000"/>
                <a:gridCol w="685800"/>
                <a:gridCol w="609600"/>
                <a:gridCol w="715979"/>
                <a:gridCol w="746911"/>
                <a:gridCol w="746911"/>
              </a:tblGrid>
              <a:tr h="909851">
                <a:tc>
                  <a:txBody>
                    <a:bodyPr/>
                    <a:lstStyle/>
                    <a:p>
                      <a:pPr algn="l" fontAlgn="b"/>
                      <a:r>
                        <a:rPr lang="en-US" sz="1200" b="1" u="none" strike="noStrike" dirty="0">
                          <a:effectLst/>
                        </a:rPr>
                        <a:t>Sub-basin</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a:effectLst/>
                        </a:rPr>
                        <a:t>Stream Order</a:t>
                      </a:r>
                      <a:endParaRPr lang="en-US" sz="1200" b="1" i="0" u="none" strike="noStrike">
                        <a:solidFill>
                          <a:srgbClr val="000000"/>
                        </a:solidFill>
                        <a:effectLst/>
                        <a:latin typeface="Calibri"/>
                      </a:endParaRPr>
                    </a:p>
                  </a:txBody>
                  <a:tcPr marL="9525" marR="9525" marT="9525" marB="0" anchor="b"/>
                </a:tc>
                <a:tc>
                  <a:txBody>
                    <a:bodyPr/>
                    <a:lstStyle/>
                    <a:p>
                      <a:pPr algn="l" fontAlgn="b"/>
                      <a:r>
                        <a:rPr lang="en-US" sz="1200" b="1" u="none" strike="noStrike" dirty="0">
                          <a:effectLst/>
                        </a:rPr>
                        <a:t>Channel </a:t>
                      </a:r>
                      <a:r>
                        <a:rPr lang="en-US" sz="1200" b="1" u="none" strike="noStrike" dirty="0" smtClean="0">
                          <a:effectLst/>
                        </a:rPr>
                        <a:t>Length (m)</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Length of all channels (m)</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Sub-basin Area  (m^2)</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smtClean="0">
                          <a:effectLst/>
                        </a:rPr>
                        <a:t>Perimeter (m)</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a:effectLst/>
                        </a:rPr>
                        <a:t>Drainage density</a:t>
                      </a:r>
                      <a:endParaRPr lang="en-US" sz="1200" b="1" i="0" u="none" strike="noStrike">
                        <a:solidFill>
                          <a:srgbClr val="000000"/>
                        </a:solidFill>
                        <a:effectLst/>
                        <a:latin typeface="Calibri"/>
                      </a:endParaRPr>
                    </a:p>
                  </a:txBody>
                  <a:tcPr marL="9525" marR="9525" marT="9525" marB="0" anchor="b"/>
                </a:tc>
                <a:tc>
                  <a:txBody>
                    <a:bodyPr/>
                    <a:lstStyle/>
                    <a:p>
                      <a:pPr algn="l" fontAlgn="b"/>
                      <a:r>
                        <a:rPr lang="en-US" sz="1200" b="1" u="none" strike="noStrike" dirty="0">
                          <a:effectLst/>
                        </a:rPr>
                        <a:t>Max Height </a:t>
                      </a:r>
                      <a:r>
                        <a:rPr lang="en-US" sz="1200" b="1" u="none" strike="noStrike" dirty="0" smtClean="0">
                          <a:effectLst/>
                        </a:rPr>
                        <a:t> (m)</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Min </a:t>
                      </a:r>
                      <a:r>
                        <a:rPr lang="en-US" sz="1200" b="1" u="none" strike="noStrike" dirty="0" smtClean="0">
                          <a:effectLst/>
                        </a:rPr>
                        <a:t>Height  (m) </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Relief</a:t>
                      </a:r>
                      <a:endParaRPr lang="en-US" sz="1200" b="1"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Average Slope</a:t>
                      </a:r>
                      <a:endParaRPr lang="en-US" sz="1200" b="1" i="0" u="none" strike="noStrike" dirty="0">
                        <a:solidFill>
                          <a:srgbClr val="000000"/>
                        </a:solidFill>
                        <a:effectLst/>
                        <a:latin typeface="Calibri"/>
                      </a:endParaRPr>
                    </a:p>
                  </a:txBody>
                  <a:tcPr marL="9525" marR="9525" marT="9525" marB="0" anchor="b"/>
                </a:tc>
              </a:tr>
              <a:tr h="229737">
                <a:tc>
                  <a:txBody>
                    <a:bodyPr/>
                    <a:lstStyle/>
                    <a:p>
                      <a:pPr algn="l" fontAlgn="b"/>
                      <a:r>
                        <a:rPr lang="en-US" sz="1200" u="none" strike="noStrike">
                          <a:effectLst/>
                        </a:rPr>
                        <a:t>Agarue</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1</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2663</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a:effectLst/>
                        </a:rPr>
                        <a:t>2663.48</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1,146,563</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14990.2</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0.0023</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170</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127</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43</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a:effectLst/>
                        </a:rPr>
                        <a:t>4.32</a:t>
                      </a:r>
                      <a:endParaRPr lang="en-US" sz="1200" b="0" i="0" u="none" strike="noStrike" dirty="0">
                        <a:solidFill>
                          <a:srgbClr val="000000"/>
                        </a:solidFill>
                        <a:effectLst/>
                        <a:latin typeface="Calibri"/>
                      </a:endParaRPr>
                    </a:p>
                  </a:txBody>
                  <a:tcPr marL="9525" marR="9525" marT="9525" marB="0" anchor="b"/>
                </a:tc>
              </a:tr>
              <a:tr h="229737">
                <a:tc>
                  <a:txBody>
                    <a:bodyPr/>
                    <a:lstStyle/>
                    <a:p>
                      <a:pPr algn="l" fontAlgn="b"/>
                      <a:r>
                        <a:rPr lang="en-US" sz="1200" u="none" strike="noStrike">
                          <a:effectLst/>
                        </a:rPr>
                        <a:t>B+e</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1</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2457.65</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2457.65</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1,237,382</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6009.95</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0.00198</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171</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111</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60</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5.38</a:t>
                      </a:r>
                      <a:endParaRPr lang="en-US" sz="1200" b="0" i="0" u="none" strike="noStrike" dirty="0">
                        <a:solidFill>
                          <a:srgbClr val="000000"/>
                        </a:solidFill>
                        <a:effectLst/>
                        <a:latin typeface="Calibri"/>
                      </a:endParaRPr>
                    </a:p>
                  </a:txBody>
                  <a:tcPr marL="9525" marR="9525" marT="9525" marB="0" anchor="b"/>
                </a:tc>
              </a:tr>
              <a:tr h="229737">
                <a:tc>
                  <a:txBody>
                    <a:bodyPr/>
                    <a:lstStyle/>
                    <a:p>
                      <a:pPr algn="l" fontAlgn="b"/>
                      <a:r>
                        <a:rPr lang="en-US" sz="1200" u="none" strike="noStrike">
                          <a:effectLst/>
                        </a:rPr>
                        <a:t>Ifak+ye</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1</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4355.62</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6204.99</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7,208,901</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15061.57</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0.00086</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180</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111</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69</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5.54</a:t>
                      </a:r>
                      <a:endParaRPr lang="en-US" sz="1200" b="0" i="0" u="none" strike="noStrike" dirty="0">
                        <a:solidFill>
                          <a:srgbClr val="000000"/>
                        </a:solidFill>
                        <a:effectLst/>
                        <a:latin typeface="Calibri"/>
                      </a:endParaRPr>
                    </a:p>
                  </a:txBody>
                  <a:tcPr marL="9525" marR="9525" marT="9525" marB="0" anchor="b"/>
                </a:tc>
              </a:tr>
              <a:tr h="229737">
                <a:tc>
                  <a:txBody>
                    <a:bodyPr/>
                    <a:lstStyle/>
                    <a:p>
                      <a:pPr algn="l" fontAlgn="b"/>
                      <a:r>
                        <a:rPr lang="en-US" sz="1200" u="none" strike="noStrike">
                          <a:effectLst/>
                        </a:rPr>
                        <a:t>Izue</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4</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4522.08</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a:effectLst/>
                        </a:rPr>
                        <a:t>477350.7</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1.97E+08</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90044.14</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0.00242</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199</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112</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87</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smtClean="0">
                          <a:effectLst/>
                        </a:rPr>
                        <a:t>3.91</a:t>
                      </a:r>
                      <a:endParaRPr lang="en-US" sz="1200" b="0" i="0" u="none" strike="noStrike" dirty="0">
                        <a:solidFill>
                          <a:srgbClr val="000000"/>
                        </a:solidFill>
                        <a:effectLst/>
                        <a:latin typeface="Calibri"/>
                      </a:endParaRPr>
                    </a:p>
                  </a:txBody>
                  <a:tcPr marL="9525" marR="9525" marT="9525" marB="0" anchor="b"/>
                </a:tc>
              </a:tr>
            </a:tbl>
          </a:graphicData>
        </a:graphic>
      </p:graphicFrame>
      <p:pic>
        <p:nvPicPr>
          <p:cNvPr id="6" name="Content Placeholder 5"/>
          <p:cNvPicPr>
            <a:picLocks noGrp="1" noChangeAspect="1"/>
          </p:cNvPicPr>
          <p:nvPr>
            <p:ph idx="1"/>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0" y="252611"/>
            <a:ext cx="5680447" cy="4389437"/>
          </a:xfrm>
        </p:spPr>
      </p:pic>
      <p:sp>
        <p:nvSpPr>
          <p:cNvPr id="9" name="TextBox 8"/>
          <p:cNvSpPr txBox="1"/>
          <p:nvPr/>
        </p:nvSpPr>
        <p:spPr>
          <a:xfrm>
            <a:off x="381000" y="2133600"/>
            <a:ext cx="2133600" cy="2308324"/>
          </a:xfrm>
          <a:prstGeom prst="rect">
            <a:avLst/>
          </a:prstGeom>
          <a:noFill/>
        </p:spPr>
        <p:txBody>
          <a:bodyPr wrap="square" rtlCol="0">
            <a:spAutoFit/>
          </a:bodyPr>
          <a:lstStyle/>
          <a:p>
            <a:r>
              <a:rPr lang="es-CO" dirty="0" err="1" smtClean="0"/>
              <a:t>Identifying</a:t>
            </a:r>
            <a:r>
              <a:rPr lang="es-CO" dirty="0" smtClean="0"/>
              <a:t> sub-</a:t>
            </a:r>
            <a:r>
              <a:rPr lang="es-CO" dirty="0" err="1" smtClean="0"/>
              <a:t>basins</a:t>
            </a:r>
            <a:r>
              <a:rPr lang="es-CO" dirty="0" smtClean="0"/>
              <a:t> can </a:t>
            </a:r>
            <a:r>
              <a:rPr lang="es-CO" dirty="0" err="1" smtClean="0"/>
              <a:t>help</a:t>
            </a:r>
            <a:r>
              <a:rPr lang="es-CO" dirty="0" smtClean="0"/>
              <a:t> determine </a:t>
            </a:r>
            <a:r>
              <a:rPr lang="es-CO" dirty="0" err="1" smtClean="0"/>
              <a:t>the</a:t>
            </a:r>
            <a:r>
              <a:rPr lang="es-CO" dirty="0" smtClean="0"/>
              <a:t> </a:t>
            </a:r>
            <a:r>
              <a:rPr lang="es-CO" dirty="0" err="1" smtClean="0"/>
              <a:t>unit</a:t>
            </a:r>
            <a:r>
              <a:rPr lang="es-CO" dirty="0" smtClean="0"/>
              <a:t> of </a:t>
            </a:r>
            <a:r>
              <a:rPr lang="es-CO" dirty="0" err="1" smtClean="0"/>
              <a:t>analysis</a:t>
            </a:r>
            <a:r>
              <a:rPr lang="es-CO" dirty="0" smtClean="0"/>
              <a:t> </a:t>
            </a:r>
            <a:r>
              <a:rPr lang="es-CO" dirty="0" err="1" smtClean="0"/>
              <a:t>for</a:t>
            </a:r>
            <a:r>
              <a:rPr lang="es-CO" dirty="0" smtClean="0"/>
              <a:t> </a:t>
            </a:r>
            <a:r>
              <a:rPr lang="es-CO" dirty="0" err="1" smtClean="0"/>
              <a:t>the</a:t>
            </a:r>
            <a:r>
              <a:rPr lang="es-CO" dirty="0" smtClean="0"/>
              <a:t> </a:t>
            </a:r>
            <a:r>
              <a:rPr lang="es-CO" dirty="0" err="1" smtClean="0"/>
              <a:t>planing</a:t>
            </a:r>
            <a:r>
              <a:rPr lang="es-CO" dirty="0" smtClean="0"/>
              <a:t> and </a:t>
            </a:r>
            <a:r>
              <a:rPr lang="es-CO" dirty="0" err="1" smtClean="0"/>
              <a:t>management</a:t>
            </a:r>
            <a:r>
              <a:rPr lang="es-CO" dirty="0" smtClean="0"/>
              <a:t> of </a:t>
            </a:r>
            <a:r>
              <a:rPr lang="es-CO" dirty="0" err="1" smtClean="0"/>
              <a:t>the</a:t>
            </a:r>
            <a:r>
              <a:rPr lang="es-CO" dirty="0" smtClean="0"/>
              <a:t> </a:t>
            </a:r>
            <a:r>
              <a:rPr lang="es-CO" dirty="0" err="1" smtClean="0"/>
              <a:t>resource</a:t>
            </a:r>
            <a:r>
              <a:rPr lang="es-CO" dirty="0" smtClean="0"/>
              <a:t> and </a:t>
            </a:r>
            <a:r>
              <a:rPr lang="es-CO" dirty="0" err="1" smtClean="0"/>
              <a:t>territory</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874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1143000"/>
          </a:xfrm>
        </p:spPr>
        <p:txBody>
          <a:bodyPr>
            <a:normAutofit fontScale="90000"/>
          </a:bodyPr>
          <a:lstStyle/>
          <a:p>
            <a:r>
              <a:rPr lang="en-US" dirty="0" smtClean="0"/>
              <a:t>Contributions to the </a:t>
            </a:r>
            <a:br>
              <a:rPr lang="en-US" dirty="0" smtClean="0"/>
            </a:br>
            <a:r>
              <a:rPr lang="en-US" dirty="0" smtClean="0"/>
              <a:t>“Plan of abundance, Plan of Life”</a:t>
            </a:r>
            <a:endParaRPr lang="en-US" dirty="0"/>
          </a:p>
        </p:txBody>
      </p:sp>
      <p:sp>
        <p:nvSpPr>
          <p:cNvPr id="3" name="Content Placeholder 2"/>
          <p:cNvSpPr>
            <a:spLocks noGrp="1"/>
          </p:cNvSpPr>
          <p:nvPr>
            <p:ph idx="1"/>
          </p:nvPr>
        </p:nvSpPr>
        <p:spPr>
          <a:xfrm>
            <a:off x="304800" y="3048000"/>
            <a:ext cx="8229600" cy="3017520"/>
          </a:xfrm>
        </p:spPr>
        <p:txBody>
          <a:bodyPr>
            <a:normAutofit/>
          </a:bodyPr>
          <a:lstStyle/>
          <a:p>
            <a:r>
              <a:rPr lang="en-US" dirty="0" smtClean="0"/>
              <a:t>Maps of hydrology with traditional names</a:t>
            </a:r>
          </a:p>
          <a:p>
            <a:r>
              <a:rPr lang="en-US" dirty="0" smtClean="0"/>
              <a:t>Geomorphology maps</a:t>
            </a:r>
          </a:p>
          <a:p>
            <a:r>
              <a:rPr lang="en-US" dirty="0" smtClean="0"/>
              <a:t>Identification of sub-basins.</a:t>
            </a:r>
          </a:p>
          <a:p>
            <a:r>
              <a:rPr lang="en-US" dirty="0" smtClean="0"/>
              <a:t>Considerations about ground water systems and the implications in land planning.</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3076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85000" lnSpcReduction="10000"/>
          </a:bodyPr>
          <a:lstStyle/>
          <a:p>
            <a:pPr>
              <a:buNone/>
            </a:pPr>
            <a:endParaRPr lang="en-US" dirty="0" smtClean="0"/>
          </a:p>
          <a:p>
            <a:r>
              <a:rPr lang="en-US" dirty="0" smtClean="0"/>
              <a:t>Knowledge exchange between natives and geologists can provide a sound basis for sustainable natural resource management in tribal lands. </a:t>
            </a:r>
          </a:p>
          <a:p>
            <a:r>
              <a:rPr lang="en-US" dirty="0" smtClean="0"/>
              <a:t>There is a rich, interconnected and deep cultural Uitoto knowledge related to water that can enhance our understanding of natural processes in Amazonia</a:t>
            </a:r>
          </a:p>
          <a:p>
            <a:r>
              <a:rPr lang="es-CO" dirty="0" smtClean="0"/>
              <a:t>With an ethnogeology approach, support and coaching from education centers like National University can encourage cultural preservation while prommoting development and empowerment of  indigenous communities in Colombia.</a:t>
            </a:r>
          </a:p>
          <a:p>
            <a:r>
              <a:rPr lang="es-CO" dirty="0" smtClean="0"/>
              <a:t>In places of high cultural diversity, ethnogeology offers an exciting area of research.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084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Acknowledgments</a:t>
            </a:r>
            <a:endParaRPr lang="en-US" dirty="0">
              <a:solidFill>
                <a:schemeClr val="bg1"/>
              </a:solidFill>
            </a:endParaRPr>
          </a:p>
        </p:txBody>
      </p:sp>
      <p:sp>
        <p:nvSpPr>
          <p:cNvPr id="3" name="Content Placeholder 2"/>
          <p:cNvSpPr>
            <a:spLocks noGrp="1"/>
          </p:cNvSpPr>
          <p:nvPr>
            <p:ph idx="1"/>
          </p:nvPr>
        </p:nvSpPr>
        <p:spPr>
          <a:xfrm>
            <a:off x="762000" y="2133600"/>
            <a:ext cx="7408333" cy="3450696"/>
          </a:xfrm>
        </p:spPr>
        <p:txBody>
          <a:bodyPr>
            <a:normAutofit/>
          </a:bodyPr>
          <a:lstStyle/>
          <a:p>
            <a:r>
              <a:rPr lang="en-US" dirty="0" smtClean="0"/>
              <a:t>GPSA Independent Research grant 2012-2013</a:t>
            </a:r>
          </a:p>
          <a:p>
            <a:r>
              <a:rPr lang="en-US" dirty="0" smtClean="0"/>
              <a:t>Gil </a:t>
            </a:r>
            <a:r>
              <a:rPr lang="en-US" dirty="0" err="1" smtClean="0"/>
              <a:t>Farékatde</a:t>
            </a:r>
            <a:endParaRPr lang="en-US" dirty="0" smtClean="0"/>
          </a:p>
          <a:p>
            <a:r>
              <a:rPr lang="en-US" dirty="0" smtClean="0"/>
              <a:t>AZICATCH</a:t>
            </a:r>
          </a:p>
          <a:p>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7686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05000" y="2480205"/>
            <a:ext cx="5181600" cy="3886201"/>
          </a:xfrm>
          <a:prstGeom prst="rect">
            <a:avLst/>
          </a:prstGeom>
        </p:spPr>
      </p:pic>
      <p:sp>
        <p:nvSpPr>
          <p:cNvPr id="3" name="Title 2"/>
          <p:cNvSpPr>
            <a:spLocks noGrp="1"/>
          </p:cNvSpPr>
          <p:nvPr>
            <p:ph type="title"/>
          </p:nvPr>
        </p:nvSpPr>
        <p:spPr>
          <a:xfrm>
            <a:off x="457200" y="304800"/>
            <a:ext cx="8229600" cy="1143000"/>
          </a:xfrm>
        </p:spPr>
        <p:txBody>
          <a:bodyPr/>
          <a:lstStyle/>
          <a:p>
            <a:r>
              <a:rPr lang="en-US" dirty="0" err="1" smtClean="0"/>
              <a:t>Ethnogeology</a:t>
            </a:r>
            <a:endParaRPr lang="en-US" dirty="0"/>
          </a:p>
        </p:txBody>
      </p:sp>
      <p:sp>
        <p:nvSpPr>
          <p:cNvPr id="2" name="Content Placeholder 1"/>
          <p:cNvSpPr>
            <a:spLocks noGrp="1"/>
          </p:cNvSpPr>
          <p:nvPr>
            <p:ph idx="1"/>
          </p:nvPr>
        </p:nvSpPr>
        <p:spPr>
          <a:xfrm>
            <a:off x="457200" y="1295400"/>
            <a:ext cx="8229600" cy="990600"/>
          </a:xfrm>
        </p:spPr>
        <p:txBody>
          <a:bodyPr/>
          <a:lstStyle/>
          <a:p>
            <a:r>
              <a:rPr lang="en-US" dirty="0" smtClean="0"/>
              <a:t>Study </a:t>
            </a:r>
            <a:r>
              <a:rPr lang="en-US" dirty="0"/>
              <a:t>of cultural-based understanding, assessment, and use of geological </a:t>
            </a:r>
            <a:r>
              <a:rPr lang="en-US" dirty="0" smtClean="0"/>
              <a:t>knowledge.</a:t>
            </a:r>
            <a:endParaRPr lang="en-US" dirty="0"/>
          </a:p>
        </p:txBody>
      </p:sp>
      <p:pic>
        <p:nvPicPr>
          <p:cNvPr id="1027" name="Picture 3" descr="C:\Users\admin\AppData\Local\Microsoft\Windows\Temporary Internet Files\Content.IE5\EDN9WZ8K\MC900183678[1].wmf"/>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68765" y="5486399"/>
            <a:ext cx="1283100" cy="99430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2" name="Picture 8" descr="C:\Users\admin\AppData\Local\Microsoft\Windows\Temporary Internet Files\Content.IE5\EDN9WZ8K\MC900279214[1].wmf"/>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3810000"/>
            <a:ext cx="827166" cy="8309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4" name="Group 13"/>
          <p:cNvGrpSpPr/>
          <p:nvPr/>
        </p:nvGrpSpPr>
        <p:grpSpPr>
          <a:xfrm>
            <a:off x="3505200" y="3262163"/>
            <a:ext cx="3224932" cy="2529037"/>
            <a:chOff x="3505200" y="3262163"/>
            <a:chExt cx="3224932" cy="2529037"/>
          </a:xfrm>
        </p:grpSpPr>
        <p:sp>
          <p:nvSpPr>
            <p:cNvPr id="8" name="Arc 7"/>
            <p:cNvSpPr/>
            <p:nvPr/>
          </p:nvSpPr>
          <p:spPr>
            <a:xfrm rot="1154501">
              <a:off x="3505200" y="3810000"/>
              <a:ext cx="3224932" cy="1981200"/>
            </a:xfrm>
            <a:prstGeom prst="arc">
              <a:avLst>
                <a:gd name="adj1" fmla="val 11201139"/>
                <a:gd name="adj2" fmla="val 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p>
          </p:txBody>
        </p:sp>
        <p:sp>
          <p:nvSpPr>
            <p:cNvPr id="20" name="TextBox 19"/>
            <p:cNvSpPr txBox="1"/>
            <p:nvPr/>
          </p:nvSpPr>
          <p:spPr>
            <a:xfrm>
              <a:off x="3727368" y="3262163"/>
              <a:ext cx="1600200" cy="369332"/>
            </a:xfrm>
            <a:prstGeom prst="rect">
              <a:avLst/>
            </a:prstGeom>
            <a:noFill/>
          </p:spPr>
          <p:txBody>
            <a:bodyPr wrap="square" rtlCol="0">
              <a:spAutoFit/>
            </a:bodyPr>
            <a:lstStyle/>
            <a:p>
              <a:r>
                <a:rPr lang="en-US" dirty="0" smtClean="0"/>
                <a:t>Ethnography</a:t>
              </a:r>
              <a:endParaRPr lang="en-US" dirty="0"/>
            </a:p>
          </p:txBody>
        </p:sp>
      </p:grpSp>
      <p:grpSp>
        <p:nvGrpSpPr>
          <p:cNvPr id="13" name="Group 12"/>
          <p:cNvGrpSpPr/>
          <p:nvPr/>
        </p:nvGrpSpPr>
        <p:grpSpPr>
          <a:xfrm>
            <a:off x="7273660" y="2045922"/>
            <a:ext cx="1844573" cy="4580172"/>
            <a:chOff x="7273660" y="2045922"/>
            <a:chExt cx="1844573" cy="4580172"/>
          </a:xfrm>
        </p:grpSpPr>
        <p:pic>
          <p:nvPicPr>
            <p:cNvPr id="24" name="Picture 10" descr="http://www.lycaeum.org/mv/mu/uitoto_28.jp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78146" y="2480205"/>
              <a:ext cx="708563" cy="83161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5" name="Picture 21" descr="http://www.colservicios.co/multimedia/imagen/FOTOS%20MALOCA%20INDIGENA/VISTA1%20-%20MALOCA%20INDIGENA.JP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03938" y="4336008"/>
              <a:ext cx="984016" cy="7380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7" name="Picture 23" descr="https://encrypted-tbn2.gstatic.com/images?q=tbn:ANd9GcS8yrD2RCR6qgEvPiZcbKML8OI42z9YaLED-kq7l0GH9MMAEwPl"/>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54867" y="5414934"/>
              <a:ext cx="919186" cy="68939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52" name="Picture 28"/>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79712" y="3484628"/>
              <a:ext cx="1443264" cy="6761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0" name="Oval Callout 9"/>
            <p:cNvSpPr/>
            <p:nvPr/>
          </p:nvSpPr>
          <p:spPr>
            <a:xfrm rot="475833">
              <a:off x="7273660" y="2045922"/>
              <a:ext cx="1844573" cy="4580172"/>
            </a:xfrm>
            <a:prstGeom prst="wedgeEllipseCallout">
              <a:avLst>
                <a:gd name="adj1" fmla="val -53453"/>
                <a:gd name="adj2" fmla="val 2864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9397" y="2259461"/>
            <a:ext cx="1835604" cy="4495800"/>
            <a:chOff x="69397" y="2209800"/>
            <a:chExt cx="1835604" cy="4495800"/>
          </a:xfrm>
        </p:grpSpPr>
        <p:pic>
          <p:nvPicPr>
            <p:cNvPr id="1039" name="Picture 15" descr="C:\Users\admin\AppData\Local\Microsoft\Windows\Temporary Internet Files\Content.IE5\EDN9WZ8K\MC900088594[1].wmf"/>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5375" y="5491088"/>
              <a:ext cx="861916" cy="8558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0" name="Picture 16" descr="C:\Users\admin\AppData\Local\Microsoft\Windows\Temporary Internet Files\Content.IE5\5WH70NX4\MC900382574[1].jpg"/>
            <p:cNvPicPr>
              <a:picLocks noChangeAspect="1" noChangeArrowheads="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5875" y="4685086"/>
              <a:ext cx="822647" cy="82264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8" name="Picture 24" descr="C:\Users\admin\AppData\Local\Microsoft\Windows\Temporary Internet Files\Content.IE5\EDN9WZ8K\MC900036618[1].wmf"/>
            <p:cNvPicPr>
              <a:picLocks noChangeAspect="1" noChangeArrowheads="1"/>
            </p:cNvPicPr>
            <p:nvPr/>
          </p:nvPicPr>
          <p:blipFill>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8789" y="2632562"/>
              <a:ext cx="583621" cy="58362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50" name="Picture 26" descr="C:\Users\admin\AppData\Local\Microsoft\Windows\Temporary Internet Files\Content.IE5\EXLBKTUG\MC900089828[1].wmf"/>
            <p:cNvPicPr>
              <a:picLocks noChangeAspect="1" noChangeArrowheads="1"/>
            </p:cNvPicPr>
            <p:nvPr/>
          </p:nvPicPr>
          <p:blipFill>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2759" y="3428602"/>
              <a:ext cx="639590" cy="5115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51" name="Picture 27"/>
            <p:cNvPicPr>
              <a:picLocks noChangeAspect="1" noChangeArrowheads="1"/>
            </p:cNvPicPr>
            <p:nvPr/>
          </p:nvPicPr>
          <p:blipFill>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5049" y="4103108"/>
              <a:ext cx="982242" cy="58197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1" name="Oval Callout 10"/>
            <p:cNvSpPr/>
            <p:nvPr/>
          </p:nvSpPr>
          <p:spPr>
            <a:xfrm>
              <a:off x="69397" y="2209800"/>
              <a:ext cx="1835604" cy="4495800"/>
            </a:xfrm>
            <a:prstGeom prst="wedgeEllipseCallout">
              <a:avLst>
                <a:gd name="adj1" fmla="val 103682"/>
                <a:gd name="adj2" fmla="val -94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905001" y="6480706"/>
            <a:ext cx="4705314" cy="369332"/>
          </a:xfrm>
          <a:prstGeom prst="rect">
            <a:avLst/>
          </a:prstGeom>
          <a:noFill/>
        </p:spPr>
        <p:txBody>
          <a:bodyPr wrap="square" rtlCol="0">
            <a:spAutoFit/>
          </a:bodyPr>
          <a:lstStyle/>
          <a:p>
            <a:r>
              <a:rPr lang="en-US" dirty="0" err="1" smtClean="0"/>
              <a:t>Ca</a:t>
            </a:r>
            <a:r>
              <a:rPr lang="es-CO" dirty="0" smtClean="0"/>
              <a:t>ñon de Araracuara, Caquetá, Colombia</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585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slide(fromBottom)">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6664" y="228600"/>
            <a:ext cx="8229600" cy="1143000"/>
          </a:xfrm>
        </p:spPr>
        <p:txBody>
          <a:bodyPr>
            <a:normAutofit fontScale="90000"/>
          </a:bodyPr>
          <a:lstStyle/>
          <a:p>
            <a:r>
              <a:rPr lang="en-US" dirty="0" smtClean="0"/>
              <a:t>Ethnogeology applied to water resources in the NW Amazon basin </a:t>
            </a:r>
            <a:endParaRPr lang="en-US" dirty="0"/>
          </a:p>
        </p:txBody>
      </p:sp>
      <p:pic>
        <p:nvPicPr>
          <p:cNvPr id="5" name="Picture 4"/>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828800"/>
            <a:ext cx="4764742" cy="3681846"/>
          </a:xfrm>
          <a:prstGeom prst="rect">
            <a:avLst/>
          </a:prstGeom>
        </p:spPr>
      </p:pic>
      <p:sp>
        <p:nvSpPr>
          <p:cNvPr id="6" name="TextBox 5"/>
          <p:cNvSpPr txBox="1"/>
          <p:nvPr/>
        </p:nvSpPr>
        <p:spPr>
          <a:xfrm>
            <a:off x="685800" y="4572000"/>
            <a:ext cx="838200" cy="381000"/>
          </a:xfrm>
          <a:prstGeom prst="rect">
            <a:avLst/>
          </a:prstGeom>
          <a:noFill/>
        </p:spPr>
        <p:txBody>
          <a:bodyPr wrap="square" rtlCol="0">
            <a:spAutoFit/>
          </a:bodyPr>
          <a:lstStyle/>
          <a:p>
            <a:r>
              <a:rPr lang="en-US" b="1" dirty="0" smtClean="0">
                <a:solidFill>
                  <a:schemeClr val="bg1"/>
                </a:solidFill>
              </a:rPr>
              <a:t>PERU</a:t>
            </a:r>
            <a:endParaRPr lang="en-US" b="1" dirty="0">
              <a:solidFill>
                <a:schemeClr val="bg1"/>
              </a:solidFill>
            </a:endParaRPr>
          </a:p>
        </p:txBody>
      </p:sp>
      <p:sp>
        <p:nvSpPr>
          <p:cNvPr id="7" name="TextBox 6"/>
          <p:cNvSpPr txBox="1"/>
          <p:nvPr/>
        </p:nvSpPr>
        <p:spPr>
          <a:xfrm>
            <a:off x="2209800" y="2590800"/>
            <a:ext cx="1524000" cy="381000"/>
          </a:xfrm>
          <a:prstGeom prst="rect">
            <a:avLst/>
          </a:prstGeom>
          <a:noFill/>
        </p:spPr>
        <p:txBody>
          <a:bodyPr wrap="square" rtlCol="0">
            <a:spAutoFit/>
          </a:bodyPr>
          <a:lstStyle/>
          <a:p>
            <a:r>
              <a:rPr lang="en-US" dirty="0" smtClean="0"/>
              <a:t>COLOMBIA</a:t>
            </a:r>
            <a:endParaRPr lang="en-US" dirty="0"/>
          </a:p>
        </p:txBody>
      </p:sp>
      <p:pic>
        <p:nvPicPr>
          <p:cNvPr id="8" name="Picture 2"/>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3174"/>
          <a:stretch/>
        </p:blipFill>
        <p:spPr bwMode="auto">
          <a:xfrm>
            <a:off x="5562600" y="2133600"/>
            <a:ext cx="3213462" cy="313977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9" name="TextBox 8"/>
          <p:cNvSpPr txBox="1"/>
          <p:nvPr/>
        </p:nvSpPr>
        <p:spPr>
          <a:xfrm>
            <a:off x="5715000" y="5638800"/>
            <a:ext cx="3212275" cy="646331"/>
          </a:xfrm>
          <a:prstGeom prst="rect">
            <a:avLst/>
          </a:prstGeom>
          <a:noFill/>
        </p:spPr>
        <p:txBody>
          <a:bodyPr wrap="square" rtlCol="0">
            <a:spAutoFit/>
          </a:bodyPr>
          <a:lstStyle/>
          <a:p>
            <a:r>
              <a:rPr lang="es-CO" dirty="0" err="1" smtClean="0"/>
              <a:t>Limits</a:t>
            </a:r>
            <a:r>
              <a:rPr lang="es-CO" dirty="0" smtClean="0"/>
              <a:t> of </a:t>
            </a:r>
            <a:r>
              <a:rPr lang="es-CO" dirty="0" err="1" smtClean="0"/>
              <a:t>the</a:t>
            </a:r>
            <a:r>
              <a:rPr lang="es-CO" dirty="0" smtClean="0"/>
              <a:t> </a:t>
            </a:r>
            <a:r>
              <a:rPr lang="es-CO" i="1" dirty="0" smtClean="0"/>
              <a:t>Predio Putumayo (</a:t>
            </a:r>
            <a:r>
              <a:rPr lang="es-CO" i="1" dirty="0" err="1" smtClean="0"/>
              <a:t>Reservation</a:t>
            </a:r>
            <a:r>
              <a:rPr lang="es-CO" i="1" dirty="0" smtClean="0"/>
              <a:t>)</a:t>
            </a:r>
            <a:endParaRPr lang="en-US" i="1" dirty="0"/>
          </a:p>
        </p:txBody>
      </p:sp>
      <p:sp>
        <p:nvSpPr>
          <p:cNvPr id="10" name="Rectangle 9"/>
          <p:cNvSpPr/>
          <p:nvPr/>
        </p:nvSpPr>
        <p:spPr>
          <a:xfrm>
            <a:off x="381000" y="5715000"/>
            <a:ext cx="4572000" cy="923330"/>
          </a:xfrm>
          <a:prstGeom prst="rect">
            <a:avLst/>
          </a:prstGeom>
        </p:spPr>
        <p:txBody>
          <a:bodyPr>
            <a:spAutoFit/>
          </a:bodyPr>
          <a:lstStyle/>
          <a:p>
            <a:r>
              <a:rPr lang="en-US" b="1" i="1" dirty="0"/>
              <a:t>Our principal goal </a:t>
            </a:r>
            <a:r>
              <a:rPr lang="en-US" b="1" i="1" dirty="0" smtClean="0"/>
              <a:t>was </a:t>
            </a:r>
            <a:r>
              <a:rPr lang="en-US" b="1" i="1" dirty="0"/>
              <a:t>to better serve needs and concerns of this native community in their homeland region.</a:t>
            </a:r>
          </a:p>
        </p:txBody>
      </p:sp>
      <p:pic>
        <p:nvPicPr>
          <p:cNvPr id="11" name="Picture 10"/>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001" r="11940" b="6269"/>
          <a:stretch/>
        </p:blipFill>
        <p:spPr>
          <a:xfrm>
            <a:off x="5783272" y="4343400"/>
            <a:ext cx="846128" cy="762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2382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34"/>
            <a:ext cx="8229600" cy="1143000"/>
          </a:xfrm>
        </p:spPr>
        <p:txBody>
          <a:bodyPr/>
          <a:lstStyle/>
          <a:p>
            <a:r>
              <a:rPr lang="en-US" dirty="0" smtClean="0"/>
              <a:t>Methods</a:t>
            </a:r>
            <a:endParaRPr lang="en-US"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0801635"/>
              </p:ext>
            </p:extLst>
          </p:nvPr>
        </p:nvGraphicFramePr>
        <p:xfrm>
          <a:off x="0" y="1219200"/>
          <a:ext cx="9144000" cy="5547359"/>
        </p:xfrm>
        <a:graphic>
          <a:graphicData uri="http://schemas.openxmlformats.org/drawingml/2006/table">
            <a:tbl>
              <a:tblPr firstRow="1" bandRow="1">
                <a:tableStyleId>{5C22544A-7EE6-4342-B048-85BDC9FD1C3A}</a:tableStyleId>
              </a:tblPr>
              <a:tblGrid>
                <a:gridCol w="4572000"/>
                <a:gridCol w="4572000"/>
              </a:tblGrid>
              <a:tr h="375867">
                <a:tc>
                  <a:txBody>
                    <a:bodyPr/>
                    <a:lstStyle/>
                    <a:p>
                      <a:pPr algn="ctr"/>
                      <a:r>
                        <a:rPr lang="en-US" sz="2200" dirty="0" smtClean="0"/>
                        <a:t>Ethnography</a:t>
                      </a:r>
                      <a:endParaRPr lang="en-US" sz="2200" dirty="0"/>
                    </a:p>
                  </a:txBody>
                  <a:tcPr/>
                </a:tc>
                <a:tc>
                  <a:txBody>
                    <a:bodyPr/>
                    <a:lstStyle/>
                    <a:p>
                      <a:pPr algn="ctr"/>
                      <a:r>
                        <a:rPr lang="en-US" sz="2200" dirty="0" smtClean="0"/>
                        <a:t>Geology</a:t>
                      </a:r>
                      <a:endParaRPr lang="en-US" sz="2200" dirty="0"/>
                    </a:p>
                  </a:txBody>
                  <a:tcPr/>
                </a:tc>
              </a:tr>
              <a:tr h="4805733">
                <a:tc>
                  <a:txBody>
                    <a:bodyPr/>
                    <a:lstStyle/>
                    <a:p>
                      <a:pPr marL="342900" indent="-342900">
                        <a:buAutoNum type="arabicPeriod"/>
                      </a:pPr>
                      <a:r>
                        <a:rPr lang="en-US" sz="2200" dirty="0" smtClean="0"/>
                        <a:t>Tribal permits</a:t>
                      </a:r>
                      <a:r>
                        <a:rPr lang="en-US" sz="2200" baseline="0" dirty="0" smtClean="0"/>
                        <a:t> and d</a:t>
                      </a:r>
                      <a:r>
                        <a:rPr lang="en-US" sz="2200" dirty="0" smtClean="0"/>
                        <a:t>ocumenting Informed consent</a:t>
                      </a:r>
                    </a:p>
                    <a:p>
                      <a:pPr marL="342900" indent="-342900">
                        <a:buAutoNum type="arabicPeriod"/>
                      </a:pPr>
                      <a:endParaRPr lang="en-US" sz="2200" dirty="0" smtClean="0"/>
                    </a:p>
                    <a:p>
                      <a:pPr marL="342900" indent="-342900">
                        <a:buAutoNum type="arabicPeriod"/>
                      </a:pPr>
                      <a:r>
                        <a:rPr lang="en-US" sz="2200" dirty="0" smtClean="0"/>
                        <a:t>Field</a:t>
                      </a:r>
                      <a:r>
                        <a:rPr lang="en-US" sz="2200" baseline="0" dirty="0" smtClean="0"/>
                        <a:t> work: </a:t>
                      </a:r>
                      <a:r>
                        <a:rPr lang="en-US" sz="2200" dirty="0" smtClean="0"/>
                        <a:t>Collection of cultural data using PAR </a:t>
                      </a:r>
                    </a:p>
                    <a:p>
                      <a:pPr marL="342900" indent="-342900">
                        <a:buNone/>
                      </a:pPr>
                      <a:r>
                        <a:rPr lang="en-US" sz="2200" dirty="0" smtClean="0"/>
                        <a:t>     </a:t>
                      </a:r>
                      <a:r>
                        <a:rPr lang="en-US" sz="2200" baseline="0" dirty="0" smtClean="0"/>
                        <a:t>  *</a:t>
                      </a:r>
                      <a:r>
                        <a:rPr lang="en-US" sz="2200" dirty="0" smtClean="0"/>
                        <a:t>Workshop</a:t>
                      </a:r>
                    </a:p>
                    <a:p>
                      <a:pPr marL="800100" lvl="1" indent="-342900">
                        <a:buNone/>
                      </a:pPr>
                      <a:r>
                        <a:rPr lang="en-US" sz="2200" dirty="0" smtClean="0"/>
                        <a:t> *Interviews (informal and semi-structured)</a:t>
                      </a:r>
                    </a:p>
                    <a:p>
                      <a:pPr marL="800100" lvl="1" indent="-342900">
                        <a:buNone/>
                      </a:pPr>
                      <a:r>
                        <a:rPr lang="en-US" sz="2200" dirty="0" smtClean="0"/>
                        <a:t>*Guided Field trips</a:t>
                      </a:r>
                    </a:p>
                    <a:p>
                      <a:pPr marL="800100" lvl="1" indent="-342900">
                        <a:buAutoNum type="arabicPeriod"/>
                      </a:pPr>
                      <a:endParaRPr lang="en-US" sz="2200" dirty="0" smtClean="0"/>
                    </a:p>
                    <a:p>
                      <a:pPr marL="342900" marR="0" lvl="0" indent="-342900" algn="l" defTabSz="914400" rtl="0" eaLnBrk="1" fontAlgn="auto" latinLnBrk="0" hangingPunct="1">
                        <a:lnSpc>
                          <a:spcPct val="100000"/>
                        </a:lnSpc>
                        <a:spcBef>
                          <a:spcPts val="0"/>
                        </a:spcBef>
                        <a:spcAft>
                          <a:spcPts val="0"/>
                        </a:spcAft>
                        <a:buClrTx/>
                        <a:buSzTx/>
                        <a:buFontTx/>
                        <a:buNone/>
                        <a:tabLst/>
                        <a:defRPr/>
                      </a:pPr>
                      <a:r>
                        <a:rPr lang="en-US" sz="2200" dirty="0" smtClean="0"/>
                        <a:t>   </a:t>
                      </a:r>
                      <a:endParaRPr kumimoji="0" lang="en-US" sz="2200" kern="1200" dirty="0" smtClean="0">
                        <a:solidFill>
                          <a:schemeClr val="dk1"/>
                        </a:solidFill>
                        <a:effectLst/>
                        <a:latin typeface="+mn-lt"/>
                        <a:ea typeface="+mn-ea"/>
                        <a:cs typeface="+mn-cs"/>
                      </a:endParaRPr>
                    </a:p>
                    <a:p>
                      <a:pPr marL="342900" indent="-342900">
                        <a:buNone/>
                      </a:pPr>
                      <a:r>
                        <a:rPr kumimoji="0" lang="en-US" sz="2200" kern="1200" dirty="0" smtClean="0">
                          <a:solidFill>
                            <a:schemeClr val="dk1"/>
                          </a:solidFill>
                          <a:effectLst/>
                          <a:latin typeface="+mn-lt"/>
                          <a:ea typeface="+mn-ea"/>
                          <a:cs typeface="+mn-cs"/>
                        </a:rPr>
                        <a:t>3. </a:t>
                      </a:r>
                      <a:r>
                        <a:rPr lang="en-US" sz="2200" dirty="0" smtClean="0"/>
                        <a:t>Analysis of cultural</a:t>
                      </a:r>
                      <a:r>
                        <a:rPr lang="en-US" sz="2200" baseline="0" dirty="0" smtClean="0"/>
                        <a:t> data </a:t>
                      </a:r>
                    </a:p>
                  </a:txBody>
                  <a:tcPr/>
                </a:tc>
                <a:tc>
                  <a:txBody>
                    <a:bodyPr/>
                    <a:lstStyle/>
                    <a:p>
                      <a:pPr marL="342900" indent="-342900">
                        <a:buAutoNum type="arabicPeriod"/>
                      </a:pPr>
                      <a:r>
                        <a:rPr kumimoji="0" lang="en-US" sz="2200" kern="1200" dirty="0" smtClean="0">
                          <a:solidFill>
                            <a:schemeClr val="dk1"/>
                          </a:solidFill>
                          <a:effectLst/>
                          <a:latin typeface="+mn-lt"/>
                          <a:ea typeface="+mn-ea"/>
                          <a:cs typeface="+mn-cs"/>
                        </a:rPr>
                        <a:t>General and local study of fluvial systems and geomorphology (</a:t>
                      </a:r>
                      <a:r>
                        <a:rPr kumimoji="0" lang="en-US" sz="2200" kern="1200" dirty="0" err="1" smtClean="0">
                          <a:solidFill>
                            <a:schemeClr val="dk1"/>
                          </a:solidFill>
                          <a:effectLst/>
                          <a:latin typeface="+mn-lt"/>
                          <a:ea typeface="+mn-ea"/>
                          <a:cs typeface="+mn-cs"/>
                        </a:rPr>
                        <a:t>Satelite</a:t>
                      </a:r>
                      <a:r>
                        <a:rPr kumimoji="0" lang="en-US" sz="2200" kern="1200" baseline="0" dirty="0" smtClean="0">
                          <a:solidFill>
                            <a:schemeClr val="dk1"/>
                          </a:solidFill>
                          <a:effectLst/>
                          <a:latin typeface="+mn-lt"/>
                          <a:ea typeface="+mn-ea"/>
                          <a:cs typeface="+mn-cs"/>
                        </a:rPr>
                        <a:t> imagery, Google Earth, literature review)</a:t>
                      </a:r>
                      <a:endParaRPr kumimoji="0" lang="en-US" sz="2200" kern="1200" dirty="0" smtClean="0">
                        <a:solidFill>
                          <a:schemeClr val="dk1"/>
                        </a:solidFill>
                        <a:effectLst/>
                        <a:latin typeface="+mn-lt"/>
                        <a:ea typeface="+mn-ea"/>
                        <a:cs typeface="+mn-cs"/>
                      </a:endParaRPr>
                    </a:p>
                    <a:p>
                      <a:pPr marL="342900" indent="-342900">
                        <a:buAutoNum type="arabicPeriod"/>
                      </a:pPr>
                      <a:endParaRPr lang="en-US" sz="2200" dirty="0" smtClean="0"/>
                    </a:p>
                    <a:p>
                      <a:pPr marL="342900" indent="-342900">
                        <a:buAutoNum type="arabicPeriod"/>
                      </a:pPr>
                      <a:r>
                        <a:rPr lang="en-US" sz="2200" dirty="0" smtClean="0"/>
                        <a:t>Field</a:t>
                      </a:r>
                      <a:r>
                        <a:rPr lang="en-US" sz="2200" baseline="0" dirty="0" smtClean="0"/>
                        <a:t> geology methods: </a:t>
                      </a:r>
                    </a:p>
                    <a:p>
                      <a:pPr marL="800100" lvl="1" indent="-342900">
                        <a:buFontTx/>
                        <a:buChar char="•"/>
                      </a:pPr>
                      <a:r>
                        <a:rPr lang="en-US" sz="2200" baseline="0" dirty="0" smtClean="0"/>
                        <a:t>Observations and measurements</a:t>
                      </a:r>
                    </a:p>
                    <a:p>
                      <a:pPr marL="800100" lvl="1" indent="-342900">
                        <a:buFontTx/>
                        <a:buChar char="•"/>
                      </a:pPr>
                      <a:r>
                        <a:rPr lang="en-US" sz="2200" baseline="0" dirty="0" smtClean="0"/>
                        <a:t>Sampling. </a:t>
                      </a:r>
                    </a:p>
                    <a:p>
                      <a:pPr marL="800100" lvl="1" indent="-342900">
                        <a:buFontTx/>
                        <a:buChar char="•"/>
                      </a:pPr>
                      <a:r>
                        <a:rPr lang="en-US" sz="2200" baseline="0" dirty="0" err="1" smtClean="0"/>
                        <a:t>Georeference</a:t>
                      </a:r>
                      <a:r>
                        <a:rPr lang="en-US" sz="2200" baseline="0" dirty="0" smtClean="0"/>
                        <a:t> springs, water bodies.</a:t>
                      </a:r>
                    </a:p>
                    <a:p>
                      <a:pPr marL="800100" lvl="1" indent="-342900">
                        <a:buAutoNum type="arabicPeriod"/>
                      </a:pPr>
                      <a:endParaRPr lang="en-US" sz="2200" baseline="0" dirty="0" smtClean="0"/>
                    </a:p>
                    <a:p>
                      <a:pPr marL="342900" indent="-342900">
                        <a:buAutoNum type="arabicPeriod"/>
                      </a:pPr>
                      <a:r>
                        <a:rPr lang="en-US" sz="2200" baseline="0" dirty="0" smtClean="0"/>
                        <a:t>Data analysis and processing: Implementing GIS.</a:t>
                      </a:r>
                    </a:p>
                    <a:p>
                      <a:pPr marL="800100" lvl="1" indent="-342900">
                        <a:buFontTx/>
                        <a:buChar char="•"/>
                      </a:pPr>
                      <a:r>
                        <a:rPr lang="en-US" sz="2200" baseline="0" dirty="0" smtClean="0"/>
                        <a:t>Watershed analysis</a:t>
                      </a:r>
                    </a:p>
                  </a:txBody>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7747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883"/>
            <a:ext cx="8382000" cy="1143000"/>
          </a:xfrm>
        </p:spPr>
        <p:txBody>
          <a:bodyPr>
            <a:noAutofit/>
          </a:bodyPr>
          <a:lstStyle/>
          <a:p>
            <a:r>
              <a:rPr lang="en-US" sz="2800" dirty="0" smtClean="0"/>
              <a:t>Workshop  </a:t>
            </a:r>
            <a:br>
              <a:rPr lang="en-US" sz="2800" dirty="0" smtClean="0"/>
            </a:br>
            <a:r>
              <a:rPr lang="en-US" sz="2800" dirty="0" smtClean="0"/>
              <a:t>The Water World. –A dialogue between Native and Earth Sciences. </a:t>
            </a:r>
            <a:endParaRPr lang="en-US" sz="2800" dirty="0"/>
          </a:p>
        </p:txBody>
      </p:sp>
      <p:pic>
        <p:nvPicPr>
          <p:cNvPr id="3074" name="Picture 2" descr="F:\Hydro Materials\_ch16_second_draft\1601d1_dendro_v1_cs.jpg"/>
          <p:cNvPicPr>
            <a:picLocks noGrp="1" noChangeAspect="1" noChangeArrowheads="1"/>
          </p:cNvPicPr>
          <p:nvPr>
            <p:ph idx="1"/>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220192" y="1752600"/>
            <a:ext cx="2740284" cy="1853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91992" y="1676400"/>
            <a:ext cx="2438400" cy="1828800"/>
          </a:xfrm>
          <a:prstGeom prst="rect">
            <a:avLst/>
          </a:prstGeom>
        </p:spPr>
      </p:pic>
      <p:pic>
        <p:nvPicPr>
          <p:cNvPr id="7" name="Picture 6"/>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731" t="30001" r="3881" b="14826"/>
          <a:stretch/>
        </p:blipFill>
        <p:spPr>
          <a:xfrm>
            <a:off x="6174407" y="4194301"/>
            <a:ext cx="2590800" cy="1828800"/>
          </a:xfrm>
          <a:prstGeom prst="rect">
            <a:avLst/>
          </a:prstGeom>
        </p:spPr>
      </p:pic>
      <p:pic>
        <p:nvPicPr>
          <p:cNvPr id="8" name="Picture 7"/>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90705" y="4194301"/>
            <a:ext cx="2438400" cy="1828800"/>
          </a:xfrm>
          <a:prstGeom prst="rect">
            <a:avLst/>
          </a:prstGeom>
        </p:spPr>
      </p:pic>
      <p:sp>
        <p:nvSpPr>
          <p:cNvPr id="9" name="TextBox 8"/>
          <p:cNvSpPr txBox="1"/>
          <p:nvPr/>
        </p:nvSpPr>
        <p:spPr>
          <a:xfrm>
            <a:off x="261425" y="2425803"/>
            <a:ext cx="2743200"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Offer basic conceptual tools from geology to understand the study of water and fluvial systems.</a:t>
            </a:r>
          </a:p>
          <a:p>
            <a:pPr marL="285750" indent="-285750">
              <a:buFont typeface="Arial" pitchFamily="34" charset="0"/>
              <a:buChar char="•"/>
            </a:pPr>
            <a:r>
              <a:rPr lang="en-US" sz="2000" dirty="0" smtClean="0"/>
              <a:t>Identify perceptions, problems</a:t>
            </a:r>
            <a:r>
              <a:rPr lang="en-US" sz="2000" dirty="0"/>
              <a:t> </a:t>
            </a:r>
            <a:r>
              <a:rPr lang="en-US" sz="2000" dirty="0" smtClean="0"/>
              <a:t>and concerns related to the water resource.</a:t>
            </a:r>
          </a:p>
          <a:p>
            <a:pPr marL="285750" indent="-285750">
              <a:buFont typeface="Arial" pitchFamily="34" charset="0"/>
              <a:buChar char="•"/>
            </a:pPr>
            <a:r>
              <a:rPr lang="en-US" sz="2000" dirty="0" smtClean="0"/>
              <a:t>Initiate a process of proposal writing. </a:t>
            </a:r>
          </a:p>
        </p:txBody>
      </p:sp>
      <p:sp>
        <p:nvSpPr>
          <p:cNvPr id="11" name="TextBox 10"/>
          <p:cNvSpPr txBox="1"/>
          <p:nvPr/>
        </p:nvSpPr>
        <p:spPr>
          <a:xfrm>
            <a:off x="685800" y="2057400"/>
            <a:ext cx="2286000" cy="381000"/>
          </a:xfrm>
          <a:prstGeom prst="rect">
            <a:avLst/>
          </a:prstGeom>
          <a:noFill/>
        </p:spPr>
        <p:txBody>
          <a:bodyPr wrap="square" rtlCol="0">
            <a:spAutoFit/>
          </a:bodyPr>
          <a:lstStyle/>
          <a:p>
            <a:r>
              <a:rPr lang="en-US" b="1" dirty="0" smtClean="0"/>
              <a:t>PAR Approach</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588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8000"/>
            <a:ext cx="8229600" cy="1143000"/>
          </a:xfrm>
        </p:spPr>
        <p:txBody>
          <a:bodyPr/>
          <a:lstStyle/>
          <a:p>
            <a:r>
              <a:rPr lang="en-US" dirty="0" smtClean="0"/>
              <a:t>Field work</a:t>
            </a:r>
            <a:endParaRPr lang="en-US" dirty="0"/>
          </a:p>
        </p:txBody>
      </p:sp>
      <p:pic>
        <p:nvPicPr>
          <p:cNvPr id="6" name="Picture 5"/>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52800" y="1524000"/>
            <a:ext cx="1456267" cy="2184400"/>
          </a:xfrm>
          <a:prstGeom prst="rect">
            <a:avLst/>
          </a:prstGeom>
        </p:spPr>
      </p:pic>
      <p:pic>
        <p:nvPicPr>
          <p:cNvPr id="3" name="Picture 2"/>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52800" y="3983892"/>
            <a:ext cx="1447800" cy="2171700"/>
          </a:xfrm>
          <a:prstGeom prst="rect">
            <a:avLst/>
          </a:prstGeom>
        </p:spPr>
      </p:pic>
      <p:pic>
        <p:nvPicPr>
          <p:cNvPr id="7" name="Picture 6"/>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0749" y="3983892"/>
            <a:ext cx="2756096" cy="2171700"/>
          </a:xfrm>
          <a:prstGeom prst="rect">
            <a:avLst/>
          </a:prstGeom>
        </p:spPr>
      </p:pic>
      <p:pic>
        <p:nvPicPr>
          <p:cNvPr id="8" name="Picture 7"/>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3645" y="1651000"/>
            <a:ext cx="2743200" cy="2057400"/>
          </a:xfrm>
          <a:prstGeom prst="rect">
            <a:avLst/>
          </a:prstGeom>
        </p:spPr>
      </p:pic>
      <p:pic>
        <p:nvPicPr>
          <p:cNvPr id="4" name="Picture 3"/>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01176" y="1651000"/>
            <a:ext cx="3319974" cy="442663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4192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43720" y="990600"/>
            <a:ext cx="5638800" cy="1143000"/>
          </a:xfrm>
        </p:spPr>
        <p:txBody>
          <a:bodyPr>
            <a:noAutofit/>
          </a:bodyPr>
          <a:lstStyle/>
          <a:p>
            <a:r>
              <a:rPr lang="es-CO" sz="4000" dirty="0" smtClean="0"/>
              <a:t/>
            </a:r>
            <a:br>
              <a:rPr lang="es-CO" sz="4000" dirty="0" smtClean="0"/>
            </a:br>
            <a:r>
              <a:rPr lang="es-CO" sz="4000" dirty="0" smtClean="0"/>
              <a:t/>
            </a:r>
            <a:br>
              <a:rPr lang="es-CO" sz="4000" dirty="0" smtClean="0"/>
            </a:br>
            <a:r>
              <a:rPr lang="es-CO" sz="4000" dirty="0" smtClean="0"/>
              <a:t>Moniya Amena. The </a:t>
            </a:r>
            <a:r>
              <a:rPr lang="es-CO" sz="4000" dirty="0"/>
              <a:t>T</a:t>
            </a:r>
            <a:r>
              <a:rPr lang="es-CO" sz="4000" dirty="0" smtClean="0"/>
              <a:t>ree of </a:t>
            </a:r>
            <a:r>
              <a:rPr lang="es-CO" sz="4000" dirty="0"/>
              <a:t>A</a:t>
            </a:r>
            <a:r>
              <a:rPr lang="es-CO" sz="4000" dirty="0" smtClean="0"/>
              <a:t>bundance. </a:t>
            </a:r>
            <a:br>
              <a:rPr lang="es-CO" sz="4000" dirty="0" smtClean="0"/>
            </a:br>
            <a:endParaRPr lang="en-US" sz="4000" dirty="0"/>
          </a:p>
        </p:txBody>
      </p:sp>
      <p:pic>
        <p:nvPicPr>
          <p:cNvPr id="3078" name="Picture 6"/>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0"/>
            <a:ext cx="2819400" cy="3835400"/>
          </a:xfrm>
          <a:prstGeom prst="rect">
            <a:avLst/>
          </a:prstGeom>
          <a:noFill/>
          <a:ln>
            <a:noFill/>
          </a:ln>
          <a:scene3d>
            <a:camera prst="isometricLeftDown">
              <a:rot lat="2100000" lon="2400000" rev="0"/>
            </a:camera>
            <a:lightRig rig="threePt" dir="t"/>
          </a:scene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7414" b="4627"/>
          <a:stretch/>
        </p:blipFill>
        <p:spPr bwMode="auto">
          <a:xfrm>
            <a:off x="4419600" y="3379763"/>
            <a:ext cx="4031789" cy="2792437"/>
          </a:xfrm>
          <a:prstGeom prst="rect">
            <a:avLst/>
          </a:prstGeom>
          <a:noFill/>
          <a:ln>
            <a:noFill/>
          </a:ln>
          <a:scene3d>
            <a:camera prst="isometricTopUp">
              <a:rot lat="20400000" lon="18600000" rev="3600000"/>
            </a:camera>
            <a:lightRig rig="balanced" dir="t"/>
          </a:scene3d>
          <a:sp3d prstMaterial="meta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3" name="TextBox 12"/>
          <p:cNvSpPr txBox="1"/>
          <p:nvPr/>
        </p:nvSpPr>
        <p:spPr>
          <a:xfrm>
            <a:off x="381000" y="1752600"/>
            <a:ext cx="4876800" cy="2862322"/>
          </a:xfrm>
          <a:prstGeom prst="rect">
            <a:avLst/>
          </a:prstGeom>
          <a:noFill/>
        </p:spPr>
        <p:txBody>
          <a:bodyPr wrap="square" rtlCol="0">
            <a:spAutoFit/>
          </a:bodyPr>
          <a:lstStyle/>
          <a:p>
            <a:r>
              <a:rPr lang="en-US" sz="2000" i="1" dirty="0" smtClean="0"/>
              <a:t>“The giant tree fell, its base is the water of the dawn, the big water,  trunk forming the Amazon, its big branches forming the main tributaries,. The fruits of the tree became fishes, some say the leaves became the forest. It is the origin of the rivers and its creatures”</a:t>
            </a:r>
          </a:p>
          <a:p>
            <a:endParaRPr lang="en-US" sz="2000" dirty="0"/>
          </a:p>
          <a:p>
            <a:r>
              <a:rPr lang="en-US" sz="2000" dirty="0" err="1" smtClean="0"/>
              <a:t>Moniya</a:t>
            </a:r>
            <a:r>
              <a:rPr lang="en-US" sz="2000" dirty="0" smtClean="0"/>
              <a:t> </a:t>
            </a:r>
            <a:r>
              <a:rPr lang="en-US" sz="2000" dirty="0" err="1" smtClean="0"/>
              <a:t>Amena</a:t>
            </a:r>
            <a:r>
              <a:rPr lang="en-US" sz="2000" dirty="0" smtClean="0"/>
              <a:t>. </a:t>
            </a:r>
            <a:r>
              <a:rPr lang="en-US" sz="2000" dirty="0" err="1" smtClean="0"/>
              <a:t>Uitoto</a:t>
            </a:r>
            <a:r>
              <a:rPr lang="en-US" sz="2000" dirty="0" smtClean="0"/>
              <a:t> Myth</a:t>
            </a:r>
            <a:endParaRPr lang="en-US" sz="2000" dirty="0"/>
          </a:p>
        </p:txBody>
      </p:sp>
      <p:sp>
        <p:nvSpPr>
          <p:cNvPr id="15" name="TextBox 14"/>
          <p:cNvSpPr txBox="1"/>
          <p:nvPr/>
        </p:nvSpPr>
        <p:spPr>
          <a:xfrm>
            <a:off x="372684" y="4831079"/>
            <a:ext cx="4114800" cy="1323439"/>
          </a:xfrm>
          <a:prstGeom prst="rect">
            <a:avLst/>
          </a:prstGeom>
          <a:noFill/>
        </p:spPr>
        <p:txBody>
          <a:bodyPr wrap="square" rtlCol="0">
            <a:spAutoFit/>
          </a:bodyPr>
          <a:lstStyle/>
          <a:p>
            <a:r>
              <a:rPr lang="en-US" sz="2000" dirty="0" smtClean="0"/>
              <a:t>This transversal myth the tree metaphor is used to obtain relatively rich knowledge about the river environment.</a:t>
            </a: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534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River is a Tree</a:t>
            </a:r>
            <a:endParaRPr lang="en-US" dirty="0"/>
          </a:p>
        </p:txBody>
      </p:sp>
      <p:sp>
        <p:nvSpPr>
          <p:cNvPr id="5" name="Content Placeholder 4"/>
          <p:cNvSpPr>
            <a:spLocks noGrp="1"/>
          </p:cNvSpPr>
          <p:nvPr>
            <p:ph idx="1"/>
          </p:nvPr>
        </p:nvSpPr>
        <p:spPr>
          <a:xfrm>
            <a:off x="381000" y="1859251"/>
            <a:ext cx="8458200" cy="4693949"/>
          </a:xfrm>
        </p:spPr>
        <p:txBody>
          <a:bodyPr>
            <a:normAutofit fontScale="92500"/>
          </a:bodyPr>
          <a:lstStyle/>
          <a:p>
            <a:r>
              <a:rPr lang="en-US" dirty="0"/>
              <a:t>M</a:t>
            </a:r>
            <a:r>
              <a:rPr lang="en-US" dirty="0" smtClean="0"/>
              <a:t>etaphor </a:t>
            </a:r>
            <a:r>
              <a:rPr lang="en-US" dirty="0"/>
              <a:t>theory (</a:t>
            </a:r>
            <a:r>
              <a:rPr lang="en-US" dirty="0" err="1"/>
              <a:t>Lakoff</a:t>
            </a:r>
            <a:r>
              <a:rPr lang="en-US" dirty="0"/>
              <a:t> &amp; Johnson, 1980</a:t>
            </a:r>
            <a:r>
              <a:rPr lang="en-US" dirty="0" smtClean="0"/>
              <a:t>). </a:t>
            </a:r>
            <a:endParaRPr lang="en-US" dirty="0"/>
          </a:p>
          <a:p>
            <a:pPr marL="0" indent="0">
              <a:buNone/>
            </a:pPr>
            <a:endParaRPr lang="en-US" dirty="0"/>
          </a:p>
          <a:p>
            <a:pPr marL="0" indent="0">
              <a:buNone/>
            </a:pPr>
            <a:r>
              <a:rPr lang="en-US" dirty="0"/>
              <a:t>The </a:t>
            </a:r>
            <a:r>
              <a:rPr lang="en-US" dirty="0" smtClean="0"/>
              <a:t>tree </a:t>
            </a:r>
            <a:r>
              <a:rPr lang="en-US" dirty="0"/>
              <a:t>is an organizing </a:t>
            </a:r>
            <a:r>
              <a:rPr lang="en-US" dirty="0" smtClean="0"/>
              <a:t>principle.</a:t>
            </a:r>
            <a:endParaRPr lang="en-US" dirty="0"/>
          </a:p>
          <a:p>
            <a:pPr marL="0" indent="0">
              <a:buNone/>
            </a:pPr>
            <a:r>
              <a:rPr lang="en-US" dirty="0" smtClean="0"/>
              <a:t>Mapping </a:t>
            </a:r>
            <a:r>
              <a:rPr lang="en-US" dirty="0"/>
              <a:t>of the source </a:t>
            </a:r>
            <a:r>
              <a:rPr lang="en-US" dirty="0" smtClean="0"/>
              <a:t>domain (tree) </a:t>
            </a:r>
            <a:r>
              <a:rPr lang="en-US" dirty="0"/>
              <a:t>into the target domain </a:t>
            </a:r>
            <a:r>
              <a:rPr lang="en-US" dirty="0" smtClean="0"/>
              <a:t>(river system) produces </a:t>
            </a:r>
            <a:r>
              <a:rPr lang="en-US" dirty="0"/>
              <a:t>relatively rich knowledge and understanding of the target domain. </a:t>
            </a:r>
            <a:endParaRPr lang="en-US" dirty="0" smtClean="0"/>
          </a:p>
          <a:p>
            <a:pPr marL="0" indent="0">
              <a:buNone/>
            </a:pPr>
            <a:r>
              <a:rPr lang="en-US" dirty="0" smtClean="0"/>
              <a:t>Ex.</a:t>
            </a:r>
          </a:p>
          <a:p>
            <a:pPr marL="0" indent="0">
              <a:buNone/>
            </a:pPr>
            <a:r>
              <a:rPr lang="en-US" dirty="0" smtClean="0"/>
              <a:t>Explains drainage pattern.</a:t>
            </a:r>
          </a:p>
          <a:p>
            <a:pPr marL="0" indent="0">
              <a:buNone/>
            </a:pPr>
            <a:r>
              <a:rPr lang="en-US" dirty="0" smtClean="0"/>
              <a:t>Explains ecological relationships: fishes are  fruits of the tree.</a:t>
            </a:r>
          </a:p>
          <a:p>
            <a:pPr marL="0" indent="0">
              <a:buNone/>
            </a:pPr>
            <a:r>
              <a:rPr lang="en-US" dirty="0" smtClean="0"/>
              <a:t>Reveals the native conception of the river as a mega-organism.</a:t>
            </a:r>
          </a:p>
          <a:p>
            <a:pPr marL="0" indent="0">
              <a:buNone/>
            </a:pPr>
            <a:endParaRPr lang="en-US" dirty="0" smtClean="0"/>
          </a:p>
          <a:p>
            <a:pPr marL="0" indent="0">
              <a:buNone/>
            </a:pPr>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2192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856417"/>
            <a:ext cx="3200400" cy="1143000"/>
          </a:xfrm>
        </p:spPr>
        <p:txBody>
          <a:bodyPr>
            <a:normAutofit fontScale="90000"/>
          </a:bodyPr>
          <a:lstStyle/>
          <a:p>
            <a:r>
              <a:rPr lang="en-US" dirty="0" smtClean="0"/>
              <a:t>Types of Water</a:t>
            </a:r>
            <a:endParaRPr lang="en-US" dirty="0"/>
          </a:p>
        </p:txBody>
      </p:sp>
      <p:graphicFrame>
        <p:nvGraphicFramePr>
          <p:cNvPr id="6" name="Content Placeholder 5"/>
          <p:cNvGraphicFramePr>
            <a:graphicFrameLocks noGrp="1"/>
          </p:cNvGraphicFramePr>
          <p:nvPr>
            <p:ph sz="half"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6584722"/>
              </p:ext>
            </p:extLst>
          </p:nvPr>
        </p:nvGraphicFramePr>
        <p:xfrm>
          <a:off x="4495800" y="2667000"/>
          <a:ext cx="4114800" cy="3111304"/>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457200"/>
            <a:ext cx="2929690" cy="29296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aphicFrame>
        <p:nvGraphicFramePr>
          <p:cNvPr id="8" name="Diagram 7"/>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4728983"/>
              </p:ext>
            </p:extLst>
          </p:nvPr>
        </p:nvGraphicFramePr>
        <p:xfrm>
          <a:off x="232210" y="3860800"/>
          <a:ext cx="4004510" cy="24638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381047" y="6465276"/>
            <a:ext cx="3636545" cy="369332"/>
          </a:xfrm>
          <a:prstGeom prst="rect">
            <a:avLst/>
          </a:prstGeom>
          <a:noFill/>
        </p:spPr>
        <p:txBody>
          <a:bodyPr wrap="square" rtlCol="0">
            <a:spAutoFit/>
          </a:bodyPr>
          <a:lstStyle/>
          <a:p>
            <a:r>
              <a:rPr lang="en-US" dirty="0" smtClean="0"/>
              <a:t>Western science: </a:t>
            </a:r>
            <a:r>
              <a:rPr lang="en-US" dirty="0" err="1" smtClean="0"/>
              <a:t>Sioli</a:t>
            </a:r>
            <a:r>
              <a:rPr lang="en-US" dirty="0" smtClean="0"/>
              <a:t> 1984</a:t>
            </a:r>
            <a:endParaRPr lang="en-US" dirty="0"/>
          </a:p>
        </p:txBody>
      </p:sp>
      <p:sp>
        <p:nvSpPr>
          <p:cNvPr id="11" name="TextBox 10"/>
          <p:cNvSpPr txBox="1"/>
          <p:nvPr/>
        </p:nvSpPr>
        <p:spPr>
          <a:xfrm>
            <a:off x="4800600" y="5791200"/>
            <a:ext cx="3886200" cy="369332"/>
          </a:xfrm>
          <a:prstGeom prst="rect">
            <a:avLst/>
          </a:prstGeom>
          <a:noFill/>
        </p:spPr>
        <p:txBody>
          <a:bodyPr wrap="square" rtlCol="0">
            <a:spAutoFit/>
          </a:bodyPr>
          <a:lstStyle/>
          <a:p>
            <a:r>
              <a:rPr lang="en-US" dirty="0" smtClean="0"/>
              <a:t>Native Science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71403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7316</TotalTime>
  <Words>1045</Words>
  <Application>Microsoft Macintosh PowerPoint</Application>
  <PresentationFormat>On-screen Show (4:3)</PresentationFormat>
  <Paragraphs>195</Paragraphs>
  <Slides>18</Slides>
  <Notes>4</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Flow</vt:lpstr>
      <vt:lpstr>Ethnogeology applied to mapping and water resource management in the NW Amazon basin, Colombia</vt:lpstr>
      <vt:lpstr>Ethnogeology</vt:lpstr>
      <vt:lpstr>Ethnogeology applied to water resources in the NW Amazon basin </vt:lpstr>
      <vt:lpstr>Methods</vt:lpstr>
      <vt:lpstr>Workshop   The Water World. –A dialogue between Native and Earth Sciences. </vt:lpstr>
      <vt:lpstr>Field work</vt:lpstr>
      <vt:lpstr>  Moniya Amena. The Tree of Abundance.  </vt:lpstr>
      <vt:lpstr>The River is a Tree</vt:lpstr>
      <vt:lpstr>Types of Water</vt:lpstr>
      <vt:lpstr>The Water World</vt:lpstr>
      <vt:lpstr>Slide 11</vt:lpstr>
      <vt:lpstr>Slide 12</vt:lpstr>
      <vt:lpstr>Slide 13</vt:lpstr>
      <vt:lpstr>Geomorphology</vt:lpstr>
      <vt:lpstr>Watersheds</vt:lpstr>
      <vt:lpstr>Contributions to the  “Plan of abundance, Plan of Life”</vt:lpstr>
      <vt:lpstr>Conclusions</vt:lpstr>
      <vt:lpstr>Acknowledgments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Ethnogeology</dc:title>
  <dc:creator>admin</dc:creator>
  <cp:lastModifiedBy>Sandra Londono</cp:lastModifiedBy>
  <cp:revision>166</cp:revision>
  <dcterms:created xsi:type="dcterms:W3CDTF">2013-10-28T19:36:31Z</dcterms:created>
  <dcterms:modified xsi:type="dcterms:W3CDTF">2013-10-28T23:01:11Z</dcterms:modified>
</cp:coreProperties>
</file>