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78" r:id="rId4"/>
    <p:sldId id="258" r:id="rId5"/>
    <p:sldId id="262" r:id="rId6"/>
    <p:sldId id="283" r:id="rId7"/>
    <p:sldId id="286" r:id="rId8"/>
    <p:sldId id="284" r:id="rId9"/>
    <p:sldId id="269" r:id="rId10"/>
    <p:sldId id="273" r:id="rId11"/>
    <p:sldId id="285" r:id="rId12"/>
    <p:sldId id="267" r:id="rId13"/>
    <p:sldId id="270" r:id="rId14"/>
    <p:sldId id="275" r:id="rId15"/>
    <p:sldId id="274" r:id="rId16"/>
    <p:sldId id="271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E00"/>
    <a:srgbClr val="FFFF85"/>
    <a:srgbClr val="FF6600"/>
    <a:srgbClr val="F8C388"/>
    <a:srgbClr val="EDCCB1"/>
    <a:srgbClr val="ABCE9E"/>
    <a:srgbClr val="EFA14B"/>
    <a:srgbClr val="9CBB97"/>
    <a:srgbClr val="9C68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6" autoAdjust="0"/>
    <p:restoredTop sz="88011" autoAdjust="0"/>
  </p:normalViewPr>
  <p:slideViewPr>
    <p:cSldViewPr snapToGrid="0">
      <p:cViewPr varScale="1">
        <p:scale>
          <a:sx n="81" d="100"/>
          <a:sy n="81" d="100"/>
        </p:scale>
        <p:origin x="-96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39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WanakahResearch\Zircon\combined%20ages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E:\WanakahResearch\Zircon\combined%20ages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E:\WanakahResearch\Zircon\combined%20ages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anakahResearch\Zircon\combined%20age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60927498852452"/>
          <c:y val="9.6247862740816897E-2"/>
          <c:w val="0.75104014837256938"/>
          <c:h val="0.73572593800978792"/>
        </c:manualLayout>
      </c:layout>
      <c:scatterChart>
        <c:scatterStyle val="smoothMarker"/>
        <c:varyColors val="0"/>
        <c:ser>
          <c:idx val="0"/>
          <c:order val="0"/>
          <c:spPr>
            <a:ln w="28575">
              <a:noFill/>
            </a:ln>
          </c:spPr>
          <c:marker>
            <c:symbol val="none"/>
          </c:marker>
          <c:yVal>
            <c:numRef>
              <c:f>PlotDat7!$G$1:$G$2</c:f>
              <c:numCache>
                <c:formatCode>General</c:formatCode>
                <c:ptCount val="2"/>
                <c:pt idx="0">
                  <c:v>0</c:v>
                </c:pt>
                <c:pt idx="1">
                  <c:v>2998.5</c:v>
                </c:pt>
              </c:numCache>
            </c:numRef>
          </c:yVal>
          <c:smooth val="1"/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yVal>
            <c:numRef>
              <c:f>PlotDat7!$H$1:$H$2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1"/>
        </c:ser>
        <c:ser>
          <c:idx val="3"/>
          <c:order val="3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PlotDat7!$E$1:$E$5</c:f>
              <c:numCache>
                <c:formatCode>General</c:formatCode>
                <c:ptCount val="5"/>
                <c:pt idx="0">
                  <c:v>140</c:v>
                </c:pt>
                <c:pt idx="1">
                  <c:v>160</c:v>
                </c:pt>
                <c:pt idx="2">
                  <c:v>160</c:v>
                </c:pt>
                <c:pt idx="3">
                  <c:v>140</c:v>
                </c:pt>
                <c:pt idx="4">
                  <c:v>140</c:v>
                </c:pt>
              </c:numCache>
            </c:numRef>
          </c:xVal>
          <c:yVal>
            <c:numRef>
              <c:f>PlotDat7!$F$1:$F$5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4"/>
          <c:order val="4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PlotDat7!$E$7:$E$11</c:f>
              <c:numCache>
                <c:formatCode>General</c:formatCode>
                <c:ptCount val="5"/>
                <c:pt idx="0">
                  <c:v>160</c:v>
                </c:pt>
                <c:pt idx="1">
                  <c:v>180</c:v>
                </c:pt>
                <c:pt idx="2">
                  <c:v>180</c:v>
                </c:pt>
                <c:pt idx="3">
                  <c:v>160</c:v>
                </c:pt>
                <c:pt idx="4">
                  <c:v>160</c:v>
                </c:pt>
              </c:numCache>
            </c:numRef>
          </c:xVal>
          <c:yVal>
            <c:numRef>
              <c:f>PlotDat7!$F$7:$F$11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5"/>
          <c:order val="5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PlotDat7!$E$13:$E$17</c:f>
              <c:numCache>
                <c:formatCode>General</c:formatCode>
                <c:ptCount val="5"/>
                <c:pt idx="0">
                  <c:v>260</c:v>
                </c:pt>
                <c:pt idx="1">
                  <c:v>280</c:v>
                </c:pt>
                <c:pt idx="2">
                  <c:v>280</c:v>
                </c:pt>
                <c:pt idx="3">
                  <c:v>260</c:v>
                </c:pt>
                <c:pt idx="4">
                  <c:v>260</c:v>
                </c:pt>
              </c:numCache>
            </c:numRef>
          </c:xVal>
          <c:yVal>
            <c:numRef>
              <c:f>PlotDat7!$F$13:$F$17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6"/>
          <c:order val="6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PlotDat7!$E$19:$E$23</c:f>
              <c:numCache>
                <c:formatCode>General</c:formatCode>
                <c:ptCount val="5"/>
                <c:pt idx="0">
                  <c:v>280</c:v>
                </c:pt>
                <c:pt idx="1">
                  <c:v>300</c:v>
                </c:pt>
                <c:pt idx="2">
                  <c:v>300</c:v>
                </c:pt>
                <c:pt idx="3">
                  <c:v>280</c:v>
                </c:pt>
                <c:pt idx="4">
                  <c:v>280</c:v>
                </c:pt>
              </c:numCache>
            </c:numRef>
          </c:xVal>
          <c:yVal>
            <c:numRef>
              <c:f>PlotDat7!$F$19:$F$23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7"/>
          <c:order val="7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PlotDat7!$E$25:$E$29</c:f>
              <c:numCache>
                <c:formatCode>General</c:formatCode>
                <c:ptCount val="5"/>
                <c:pt idx="0">
                  <c:v>300</c:v>
                </c:pt>
                <c:pt idx="1">
                  <c:v>320</c:v>
                </c:pt>
                <c:pt idx="2">
                  <c:v>320</c:v>
                </c:pt>
                <c:pt idx="3">
                  <c:v>300</c:v>
                </c:pt>
                <c:pt idx="4">
                  <c:v>300</c:v>
                </c:pt>
              </c:numCache>
            </c:numRef>
          </c:xVal>
          <c:yVal>
            <c:numRef>
              <c:f>PlotDat7!$F$25:$F$29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8"/>
          <c:order val="8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PlotDat7!$E$31:$E$35</c:f>
              <c:numCache>
                <c:formatCode>General</c:formatCode>
                <c:ptCount val="5"/>
                <c:pt idx="0">
                  <c:v>320</c:v>
                </c:pt>
                <c:pt idx="1">
                  <c:v>340</c:v>
                </c:pt>
                <c:pt idx="2">
                  <c:v>340</c:v>
                </c:pt>
                <c:pt idx="3">
                  <c:v>320</c:v>
                </c:pt>
                <c:pt idx="4">
                  <c:v>320</c:v>
                </c:pt>
              </c:numCache>
            </c:numRef>
          </c:xVal>
          <c:yVal>
            <c:numRef>
              <c:f>PlotDat7!$F$31:$F$35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9"/>
          <c:order val="9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PlotDat7!$E$37:$E$41</c:f>
              <c:numCache>
                <c:formatCode>General</c:formatCode>
                <c:ptCount val="5"/>
                <c:pt idx="0">
                  <c:v>400</c:v>
                </c:pt>
                <c:pt idx="1">
                  <c:v>420</c:v>
                </c:pt>
                <c:pt idx="2">
                  <c:v>420</c:v>
                </c:pt>
                <c:pt idx="3">
                  <c:v>400</c:v>
                </c:pt>
                <c:pt idx="4">
                  <c:v>400</c:v>
                </c:pt>
              </c:numCache>
            </c:numRef>
          </c:xVal>
          <c:yVal>
            <c:numRef>
              <c:f>PlotDat7!$F$37:$F$41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10"/>
          <c:order val="10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PlotDat7!$E$43:$E$47</c:f>
              <c:numCache>
                <c:formatCode>General</c:formatCode>
                <c:ptCount val="5"/>
                <c:pt idx="0">
                  <c:v>420</c:v>
                </c:pt>
                <c:pt idx="1">
                  <c:v>440</c:v>
                </c:pt>
                <c:pt idx="2">
                  <c:v>440</c:v>
                </c:pt>
                <c:pt idx="3">
                  <c:v>420</c:v>
                </c:pt>
                <c:pt idx="4">
                  <c:v>420</c:v>
                </c:pt>
              </c:numCache>
            </c:numRef>
          </c:xVal>
          <c:yVal>
            <c:numRef>
              <c:f>PlotDat7!$F$43:$F$47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11"/>
          <c:order val="11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PlotDat7!$E$49:$E$53</c:f>
              <c:numCache>
                <c:formatCode>General</c:formatCode>
                <c:ptCount val="5"/>
                <c:pt idx="0">
                  <c:v>440</c:v>
                </c:pt>
                <c:pt idx="1">
                  <c:v>460</c:v>
                </c:pt>
                <c:pt idx="2">
                  <c:v>460</c:v>
                </c:pt>
                <c:pt idx="3">
                  <c:v>440</c:v>
                </c:pt>
                <c:pt idx="4">
                  <c:v>440</c:v>
                </c:pt>
              </c:numCache>
            </c:numRef>
          </c:xVal>
          <c:yVal>
            <c:numRef>
              <c:f>PlotDat7!$F$49:$F$53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12"/>
          <c:order val="12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PlotDat7!$E$55:$E$59</c:f>
              <c:numCache>
                <c:formatCode>General</c:formatCode>
                <c:ptCount val="5"/>
                <c:pt idx="0">
                  <c:v>460</c:v>
                </c:pt>
                <c:pt idx="1">
                  <c:v>480</c:v>
                </c:pt>
                <c:pt idx="2">
                  <c:v>480</c:v>
                </c:pt>
                <c:pt idx="3">
                  <c:v>460</c:v>
                </c:pt>
                <c:pt idx="4">
                  <c:v>460</c:v>
                </c:pt>
              </c:numCache>
            </c:numRef>
          </c:xVal>
          <c:yVal>
            <c:numRef>
              <c:f>PlotDat7!$F$55:$F$59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yVal>
          <c:smooth val="0"/>
        </c:ser>
        <c:ser>
          <c:idx val="13"/>
          <c:order val="13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PlotDat7!$E$61:$E$65</c:f>
              <c:numCache>
                <c:formatCode>General</c:formatCode>
                <c:ptCount val="5"/>
                <c:pt idx="0">
                  <c:v>480</c:v>
                </c:pt>
                <c:pt idx="1">
                  <c:v>500</c:v>
                </c:pt>
                <c:pt idx="2">
                  <c:v>500</c:v>
                </c:pt>
                <c:pt idx="3">
                  <c:v>480</c:v>
                </c:pt>
                <c:pt idx="4">
                  <c:v>480</c:v>
                </c:pt>
              </c:numCache>
            </c:numRef>
          </c:xVal>
          <c:yVal>
            <c:numRef>
              <c:f>PlotDat7!$F$61:$F$65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14"/>
          <c:order val="14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PlotDat7!$E$67:$E$71</c:f>
              <c:numCache>
                <c:formatCode>General</c:formatCode>
                <c:ptCount val="5"/>
                <c:pt idx="0">
                  <c:v>500</c:v>
                </c:pt>
                <c:pt idx="1">
                  <c:v>520</c:v>
                </c:pt>
                <c:pt idx="2">
                  <c:v>520</c:v>
                </c:pt>
                <c:pt idx="3">
                  <c:v>500</c:v>
                </c:pt>
                <c:pt idx="4">
                  <c:v>500</c:v>
                </c:pt>
              </c:numCache>
            </c:numRef>
          </c:xVal>
          <c:yVal>
            <c:numRef>
              <c:f>PlotDat7!$F$67:$F$71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15"/>
          <c:order val="15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PlotDat7!$E$73:$E$77</c:f>
              <c:numCache>
                <c:formatCode>General</c:formatCode>
                <c:ptCount val="5"/>
                <c:pt idx="0">
                  <c:v>520</c:v>
                </c:pt>
                <c:pt idx="1">
                  <c:v>540</c:v>
                </c:pt>
                <c:pt idx="2">
                  <c:v>540</c:v>
                </c:pt>
                <c:pt idx="3">
                  <c:v>520</c:v>
                </c:pt>
                <c:pt idx="4">
                  <c:v>520</c:v>
                </c:pt>
              </c:numCache>
            </c:numRef>
          </c:xVal>
          <c:yVal>
            <c:numRef>
              <c:f>PlotDat7!$F$73:$F$77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yVal>
          <c:smooth val="0"/>
        </c:ser>
        <c:ser>
          <c:idx val="16"/>
          <c:order val="16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PlotDat7!$E$79:$E$83</c:f>
              <c:numCache>
                <c:formatCode>General</c:formatCode>
                <c:ptCount val="5"/>
                <c:pt idx="0">
                  <c:v>540</c:v>
                </c:pt>
                <c:pt idx="1">
                  <c:v>560</c:v>
                </c:pt>
                <c:pt idx="2">
                  <c:v>560</c:v>
                </c:pt>
                <c:pt idx="3">
                  <c:v>540</c:v>
                </c:pt>
                <c:pt idx="4">
                  <c:v>540</c:v>
                </c:pt>
              </c:numCache>
            </c:numRef>
          </c:xVal>
          <c:yVal>
            <c:numRef>
              <c:f>PlotDat7!$F$79:$F$83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17"/>
          <c:order val="17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PlotDat7!$E$85:$E$89</c:f>
              <c:numCache>
                <c:formatCode>General</c:formatCode>
                <c:ptCount val="5"/>
                <c:pt idx="0">
                  <c:v>560</c:v>
                </c:pt>
                <c:pt idx="1">
                  <c:v>580</c:v>
                </c:pt>
                <c:pt idx="2">
                  <c:v>580</c:v>
                </c:pt>
                <c:pt idx="3">
                  <c:v>560</c:v>
                </c:pt>
                <c:pt idx="4">
                  <c:v>560</c:v>
                </c:pt>
              </c:numCache>
            </c:numRef>
          </c:xVal>
          <c:yVal>
            <c:numRef>
              <c:f>PlotDat7!$F$85:$F$89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18"/>
          <c:order val="18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PlotDat7!$E$91:$E$95</c:f>
              <c:numCache>
                <c:formatCode>General</c:formatCode>
                <c:ptCount val="5"/>
                <c:pt idx="0">
                  <c:v>580</c:v>
                </c:pt>
                <c:pt idx="1">
                  <c:v>600</c:v>
                </c:pt>
                <c:pt idx="2">
                  <c:v>600</c:v>
                </c:pt>
                <c:pt idx="3">
                  <c:v>580</c:v>
                </c:pt>
                <c:pt idx="4">
                  <c:v>580</c:v>
                </c:pt>
              </c:numCache>
            </c:numRef>
          </c:xVal>
          <c:yVal>
            <c:numRef>
              <c:f>PlotDat7!$F$91:$F$95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yVal>
          <c:smooth val="0"/>
        </c:ser>
        <c:ser>
          <c:idx val="19"/>
          <c:order val="19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PlotDat7!$E$97:$E$101</c:f>
              <c:numCache>
                <c:formatCode>General</c:formatCode>
                <c:ptCount val="5"/>
                <c:pt idx="0">
                  <c:v>620</c:v>
                </c:pt>
                <c:pt idx="1">
                  <c:v>640</c:v>
                </c:pt>
                <c:pt idx="2">
                  <c:v>640</c:v>
                </c:pt>
                <c:pt idx="3">
                  <c:v>620</c:v>
                </c:pt>
                <c:pt idx="4">
                  <c:v>620</c:v>
                </c:pt>
              </c:numCache>
            </c:numRef>
          </c:xVal>
          <c:yVal>
            <c:numRef>
              <c:f>PlotDat7!$F$97:$F$101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20"/>
          <c:order val="20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PlotDat7!$E$103:$E$107</c:f>
              <c:numCache>
                <c:formatCode>General</c:formatCode>
                <c:ptCount val="5"/>
                <c:pt idx="0">
                  <c:v>920</c:v>
                </c:pt>
                <c:pt idx="1">
                  <c:v>940</c:v>
                </c:pt>
                <c:pt idx="2">
                  <c:v>940</c:v>
                </c:pt>
                <c:pt idx="3">
                  <c:v>920</c:v>
                </c:pt>
                <c:pt idx="4">
                  <c:v>920</c:v>
                </c:pt>
              </c:numCache>
            </c:numRef>
          </c:xVal>
          <c:yVal>
            <c:numRef>
              <c:f>PlotDat7!$F$103:$F$107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21"/>
          <c:order val="21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PlotDat7!$E$109:$E$113</c:f>
              <c:numCache>
                <c:formatCode>General</c:formatCode>
                <c:ptCount val="5"/>
                <c:pt idx="0">
                  <c:v>940</c:v>
                </c:pt>
                <c:pt idx="1">
                  <c:v>960</c:v>
                </c:pt>
                <c:pt idx="2">
                  <c:v>960</c:v>
                </c:pt>
                <c:pt idx="3">
                  <c:v>940</c:v>
                </c:pt>
                <c:pt idx="4">
                  <c:v>940</c:v>
                </c:pt>
              </c:numCache>
            </c:numRef>
          </c:xVal>
          <c:yVal>
            <c:numRef>
              <c:f>PlotDat7!$F$109:$F$113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22"/>
          <c:order val="22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PlotDat7!$E$115:$E$119</c:f>
              <c:numCache>
                <c:formatCode>General</c:formatCode>
                <c:ptCount val="5"/>
                <c:pt idx="0">
                  <c:v>980</c:v>
                </c:pt>
                <c:pt idx="1">
                  <c:v>1000</c:v>
                </c:pt>
                <c:pt idx="2">
                  <c:v>1000</c:v>
                </c:pt>
                <c:pt idx="3">
                  <c:v>980</c:v>
                </c:pt>
                <c:pt idx="4">
                  <c:v>980</c:v>
                </c:pt>
              </c:numCache>
            </c:numRef>
          </c:xVal>
          <c:yVal>
            <c:numRef>
              <c:f>PlotDat7!$F$115:$F$119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yVal>
          <c:smooth val="0"/>
        </c:ser>
        <c:ser>
          <c:idx val="23"/>
          <c:order val="23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PlotDat7!$E$121:$E$125</c:f>
              <c:numCache>
                <c:formatCode>General</c:formatCode>
                <c:ptCount val="5"/>
                <c:pt idx="0">
                  <c:v>1000</c:v>
                </c:pt>
                <c:pt idx="1">
                  <c:v>1020</c:v>
                </c:pt>
                <c:pt idx="2">
                  <c:v>1020</c:v>
                </c:pt>
                <c:pt idx="3">
                  <c:v>1000</c:v>
                </c:pt>
                <c:pt idx="4">
                  <c:v>1000</c:v>
                </c:pt>
              </c:numCache>
            </c:numRef>
          </c:xVal>
          <c:yVal>
            <c:numRef>
              <c:f>PlotDat7!$F$121:$F$125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yVal>
          <c:smooth val="0"/>
        </c:ser>
        <c:ser>
          <c:idx val="24"/>
          <c:order val="24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PlotDat7!$E$127:$E$131</c:f>
              <c:numCache>
                <c:formatCode>General</c:formatCode>
                <c:ptCount val="5"/>
                <c:pt idx="0">
                  <c:v>1020</c:v>
                </c:pt>
                <c:pt idx="1">
                  <c:v>1040</c:v>
                </c:pt>
                <c:pt idx="2">
                  <c:v>1040</c:v>
                </c:pt>
                <c:pt idx="3">
                  <c:v>1020</c:v>
                </c:pt>
                <c:pt idx="4">
                  <c:v>1020</c:v>
                </c:pt>
              </c:numCache>
            </c:numRef>
          </c:xVal>
          <c:yVal>
            <c:numRef>
              <c:f>PlotDat7!$F$127:$F$131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25"/>
          <c:order val="25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PlotDat7!$E$133:$E$137</c:f>
              <c:numCache>
                <c:formatCode>General</c:formatCode>
                <c:ptCount val="5"/>
                <c:pt idx="0">
                  <c:v>1040</c:v>
                </c:pt>
                <c:pt idx="1">
                  <c:v>1060</c:v>
                </c:pt>
                <c:pt idx="2">
                  <c:v>1060</c:v>
                </c:pt>
                <c:pt idx="3">
                  <c:v>1040</c:v>
                </c:pt>
                <c:pt idx="4">
                  <c:v>1040</c:v>
                </c:pt>
              </c:numCache>
            </c:numRef>
          </c:xVal>
          <c:yVal>
            <c:numRef>
              <c:f>PlotDat7!$F$133:$F$137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6</c:v>
                </c:pt>
                <c:pt idx="4">
                  <c:v>0</c:v>
                </c:pt>
              </c:numCache>
            </c:numRef>
          </c:yVal>
          <c:smooth val="0"/>
        </c:ser>
        <c:ser>
          <c:idx val="26"/>
          <c:order val="26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PlotDat7!$E$139:$E$143</c:f>
              <c:numCache>
                <c:formatCode>General</c:formatCode>
                <c:ptCount val="5"/>
                <c:pt idx="0">
                  <c:v>1060</c:v>
                </c:pt>
                <c:pt idx="1">
                  <c:v>1080</c:v>
                </c:pt>
                <c:pt idx="2">
                  <c:v>1080</c:v>
                </c:pt>
                <c:pt idx="3">
                  <c:v>1060</c:v>
                </c:pt>
                <c:pt idx="4">
                  <c:v>1060</c:v>
                </c:pt>
              </c:numCache>
            </c:numRef>
          </c:xVal>
          <c:yVal>
            <c:numRef>
              <c:f>PlotDat7!$F$139:$F$143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5</c:v>
                </c:pt>
                <c:pt idx="4">
                  <c:v>0</c:v>
                </c:pt>
              </c:numCache>
            </c:numRef>
          </c:yVal>
          <c:smooth val="0"/>
        </c:ser>
        <c:ser>
          <c:idx val="27"/>
          <c:order val="27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PlotDat7!$E$145:$E$149</c:f>
              <c:numCache>
                <c:formatCode>General</c:formatCode>
                <c:ptCount val="5"/>
                <c:pt idx="0">
                  <c:v>1080</c:v>
                </c:pt>
                <c:pt idx="1">
                  <c:v>1100</c:v>
                </c:pt>
                <c:pt idx="2">
                  <c:v>1100</c:v>
                </c:pt>
                <c:pt idx="3">
                  <c:v>1080</c:v>
                </c:pt>
                <c:pt idx="4">
                  <c:v>1080</c:v>
                </c:pt>
              </c:numCache>
            </c:numRef>
          </c:xVal>
          <c:yVal>
            <c:numRef>
              <c:f>PlotDat7!$F$145:$F$149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4</c:v>
                </c:pt>
                <c:pt idx="4">
                  <c:v>0</c:v>
                </c:pt>
              </c:numCache>
            </c:numRef>
          </c:yVal>
          <c:smooth val="0"/>
        </c:ser>
        <c:ser>
          <c:idx val="28"/>
          <c:order val="28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PlotDat7!$E$151:$E$155</c:f>
              <c:numCache>
                <c:formatCode>General</c:formatCode>
                <c:ptCount val="5"/>
                <c:pt idx="0">
                  <c:v>1100</c:v>
                </c:pt>
                <c:pt idx="1">
                  <c:v>1120</c:v>
                </c:pt>
                <c:pt idx="2">
                  <c:v>1120</c:v>
                </c:pt>
                <c:pt idx="3">
                  <c:v>1100</c:v>
                </c:pt>
                <c:pt idx="4">
                  <c:v>1100</c:v>
                </c:pt>
              </c:numCache>
            </c:numRef>
          </c:xVal>
          <c:yVal>
            <c:numRef>
              <c:f>PlotDat7!$F$151:$F$155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29"/>
          <c:order val="29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PlotDat7!$E$157:$E$161</c:f>
              <c:numCache>
                <c:formatCode>General</c:formatCode>
                <c:ptCount val="5"/>
                <c:pt idx="0">
                  <c:v>1120</c:v>
                </c:pt>
                <c:pt idx="1">
                  <c:v>1140</c:v>
                </c:pt>
                <c:pt idx="2">
                  <c:v>1140</c:v>
                </c:pt>
                <c:pt idx="3">
                  <c:v>1120</c:v>
                </c:pt>
                <c:pt idx="4">
                  <c:v>1120</c:v>
                </c:pt>
              </c:numCache>
            </c:numRef>
          </c:xVal>
          <c:yVal>
            <c:numRef>
              <c:f>PlotDat7!$F$157:$F$161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30"/>
          <c:order val="30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PlotDat7!$E$163:$E$167</c:f>
              <c:numCache>
                <c:formatCode>General</c:formatCode>
                <c:ptCount val="5"/>
                <c:pt idx="0">
                  <c:v>1140</c:v>
                </c:pt>
                <c:pt idx="1">
                  <c:v>1160</c:v>
                </c:pt>
                <c:pt idx="2">
                  <c:v>1160</c:v>
                </c:pt>
                <c:pt idx="3">
                  <c:v>1140</c:v>
                </c:pt>
                <c:pt idx="4">
                  <c:v>1140</c:v>
                </c:pt>
              </c:numCache>
            </c:numRef>
          </c:xVal>
          <c:yVal>
            <c:numRef>
              <c:f>PlotDat7!$F$163:$F$167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31"/>
          <c:order val="31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PlotDat7!$E$169:$E$173</c:f>
              <c:numCache>
                <c:formatCode>General</c:formatCode>
                <c:ptCount val="5"/>
                <c:pt idx="0">
                  <c:v>1180</c:v>
                </c:pt>
                <c:pt idx="1">
                  <c:v>1200</c:v>
                </c:pt>
                <c:pt idx="2">
                  <c:v>1200</c:v>
                </c:pt>
                <c:pt idx="3">
                  <c:v>1180</c:v>
                </c:pt>
                <c:pt idx="4">
                  <c:v>1180</c:v>
                </c:pt>
              </c:numCache>
            </c:numRef>
          </c:xVal>
          <c:yVal>
            <c:numRef>
              <c:f>PlotDat7!$F$169:$F$173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yVal>
          <c:smooth val="0"/>
        </c:ser>
        <c:ser>
          <c:idx val="32"/>
          <c:order val="32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PlotDat7!$E$175:$E$179</c:f>
              <c:numCache>
                <c:formatCode>General</c:formatCode>
                <c:ptCount val="5"/>
                <c:pt idx="0">
                  <c:v>1200</c:v>
                </c:pt>
                <c:pt idx="1">
                  <c:v>1220</c:v>
                </c:pt>
                <c:pt idx="2">
                  <c:v>1220</c:v>
                </c:pt>
                <c:pt idx="3">
                  <c:v>1200</c:v>
                </c:pt>
                <c:pt idx="4">
                  <c:v>1200</c:v>
                </c:pt>
              </c:numCache>
            </c:numRef>
          </c:xVal>
          <c:yVal>
            <c:numRef>
              <c:f>PlotDat7!$F$175:$F$179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33"/>
          <c:order val="33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PlotDat7!$E$181:$E$185</c:f>
              <c:numCache>
                <c:formatCode>General</c:formatCode>
                <c:ptCount val="5"/>
                <c:pt idx="0">
                  <c:v>1220</c:v>
                </c:pt>
                <c:pt idx="1">
                  <c:v>1240</c:v>
                </c:pt>
                <c:pt idx="2">
                  <c:v>1240</c:v>
                </c:pt>
                <c:pt idx="3">
                  <c:v>1220</c:v>
                </c:pt>
                <c:pt idx="4">
                  <c:v>1220</c:v>
                </c:pt>
              </c:numCache>
            </c:numRef>
          </c:xVal>
          <c:yVal>
            <c:numRef>
              <c:f>PlotDat7!$F$181:$F$185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34"/>
          <c:order val="34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PlotDat7!$E$187:$E$191</c:f>
              <c:numCache>
                <c:formatCode>General</c:formatCode>
                <c:ptCount val="5"/>
                <c:pt idx="0">
                  <c:v>1240</c:v>
                </c:pt>
                <c:pt idx="1">
                  <c:v>1260</c:v>
                </c:pt>
                <c:pt idx="2">
                  <c:v>1260</c:v>
                </c:pt>
                <c:pt idx="3">
                  <c:v>1240</c:v>
                </c:pt>
                <c:pt idx="4">
                  <c:v>1240</c:v>
                </c:pt>
              </c:numCache>
            </c:numRef>
          </c:xVal>
          <c:yVal>
            <c:numRef>
              <c:f>PlotDat7!$F$187:$F$191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35"/>
          <c:order val="35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PlotDat7!$E$193:$E$197</c:f>
              <c:numCache>
                <c:formatCode>General</c:formatCode>
                <c:ptCount val="5"/>
                <c:pt idx="0">
                  <c:v>1300</c:v>
                </c:pt>
                <c:pt idx="1">
                  <c:v>1320</c:v>
                </c:pt>
                <c:pt idx="2">
                  <c:v>1320</c:v>
                </c:pt>
                <c:pt idx="3">
                  <c:v>1300</c:v>
                </c:pt>
                <c:pt idx="4">
                  <c:v>1300</c:v>
                </c:pt>
              </c:numCache>
            </c:numRef>
          </c:xVal>
          <c:yVal>
            <c:numRef>
              <c:f>PlotDat7!$F$193:$F$197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36"/>
          <c:order val="36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PlotDat7!$E$199:$E$203</c:f>
              <c:numCache>
                <c:formatCode>General</c:formatCode>
                <c:ptCount val="5"/>
                <c:pt idx="0">
                  <c:v>1380</c:v>
                </c:pt>
                <c:pt idx="1">
                  <c:v>1400</c:v>
                </c:pt>
                <c:pt idx="2">
                  <c:v>1400</c:v>
                </c:pt>
                <c:pt idx="3">
                  <c:v>1380</c:v>
                </c:pt>
                <c:pt idx="4">
                  <c:v>1380</c:v>
                </c:pt>
              </c:numCache>
            </c:numRef>
          </c:xVal>
          <c:yVal>
            <c:numRef>
              <c:f>PlotDat7!$F$199:$F$203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37"/>
          <c:order val="37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PlotDat7!$E$205:$E$209</c:f>
              <c:numCache>
                <c:formatCode>General</c:formatCode>
                <c:ptCount val="5"/>
                <c:pt idx="0">
                  <c:v>1420</c:v>
                </c:pt>
                <c:pt idx="1">
                  <c:v>1440</c:v>
                </c:pt>
                <c:pt idx="2">
                  <c:v>1440</c:v>
                </c:pt>
                <c:pt idx="3">
                  <c:v>1420</c:v>
                </c:pt>
                <c:pt idx="4">
                  <c:v>1420</c:v>
                </c:pt>
              </c:numCache>
            </c:numRef>
          </c:xVal>
          <c:yVal>
            <c:numRef>
              <c:f>PlotDat7!$F$205:$F$209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38"/>
          <c:order val="38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PlotDat7!$E$211:$E$215</c:f>
              <c:numCache>
                <c:formatCode>General</c:formatCode>
                <c:ptCount val="5"/>
                <c:pt idx="0">
                  <c:v>1460</c:v>
                </c:pt>
                <c:pt idx="1">
                  <c:v>1480</c:v>
                </c:pt>
                <c:pt idx="2">
                  <c:v>1480</c:v>
                </c:pt>
                <c:pt idx="3">
                  <c:v>1460</c:v>
                </c:pt>
                <c:pt idx="4">
                  <c:v>1460</c:v>
                </c:pt>
              </c:numCache>
            </c:numRef>
          </c:xVal>
          <c:yVal>
            <c:numRef>
              <c:f>PlotDat7!$F$211:$F$215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39"/>
          <c:order val="39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PlotDat7!$E$217:$E$221</c:f>
              <c:numCache>
                <c:formatCode>General</c:formatCode>
                <c:ptCount val="5"/>
                <c:pt idx="0">
                  <c:v>1500</c:v>
                </c:pt>
                <c:pt idx="1">
                  <c:v>1520</c:v>
                </c:pt>
                <c:pt idx="2">
                  <c:v>1520</c:v>
                </c:pt>
                <c:pt idx="3">
                  <c:v>1500</c:v>
                </c:pt>
                <c:pt idx="4">
                  <c:v>1500</c:v>
                </c:pt>
              </c:numCache>
            </c:numRef>
          </c:xVal>
          <c:yVal>
            <c:numRef>
              <c:f>PlotDat7!$F$217:$F$221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40"/>
          <c:order val="40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PlotDat7!$E$223:$E$227</c:f>
              <c:numCache>
                <c:formatCode>General</c:formatCode>
                <c:ptCount val="5"/>
                <c:pt idx="0">
                  <c:v>1520</c:v>
                </c:pt>
                <c:pt idx="1">
                  <c:v>1540</c:v>
                </c:pt>
                <c:pt idx="2">
                  <c:v>1540</c:v>
                </c:pt>
                <c:pt idx="3">
                  <c:v>1520</c:v>
                </c:pt>
                <c:pt idx="4">
                  <c:v>1520</c:v>
                </c:pt>
              </c:numCache>
            </c:numRef>
          </c:xVal>
          <c:yVal>
            <c:numRef>
              <c:f>PlotDat7!$F$223:$F$227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41"/>
          <c:order val="41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PlotDat7!$E$229:$E$233</c:f>
              <c:numCache>
                <c:formatCode>General</c:formatCode>
                <c:ptCount val="5"/>
                <c:pt idx="0">
                  <c:v>1560</c:v>
                </c:pt>
                <c:pt idx="1">
                  <c:v>1580</c:v>
                </c:pt>
                <c:pt idx="2">
                  <c:v>1580</c:v>
                </c:pt>
                <c:pt idx="3">
                  <c:v>1560</c:v>
                </c:pt>
                <c:pt idx="4">
                  <c:v>1560</c:v>
                </c:pt>
              </c:numCache>
            </c:numRef>
          </c:xVal>
          <c:yVal>
            <c:numRef>
              <c:f>PlotDat7!$F$229:$F$233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42"/>
          <c:order val="42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PlotDat7!$E$235:$E$239</c:f>
              <c:numCache>
                <c:formatCode>General</c:formatCode>
                <c:ptCount val="5"/>
                <c:pt idx="0">
                  <c:v>1580</c:v>
                </c:pt>
                <c:pt idx="1">
                  <c:v>1600</c:v>
                </c:pt>
                <c:pt idx="2">
                  <c:v>1600</c:v>
                </c:pt>
                <c:pt idx="3">
                  <c:v>1580</c:v>
                </c:pt>
                <c:pt idx="4">
                  <c:v>1580</c:v>
                </c:pt>
              </c:numCache>
            </c:numRef>
          </c:xVal>
          <c:yVal>
            <c:numRef>
              <c:f>PlotDat7!$F$235:$F$239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43"/>
          <c:order val="43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PlotDat7!$E$241:$E$245</c:f>
              <c:numCache>
                <c:formatCode>General</c:formatCode>
                <c:ptCount val="5"/>
                <c:pt idx="0">
                  <c:v>1640</c:v>
                </c:pt>
                <c:pt idx="1">
                  <c:v>1660</c:v>
                </c:pt>
                <c:pt idx="2">
                  <c:v>1660</c:v>
                </c:pt>
                <c:pt idx="3">
                  <c:v>1640</c:v>
                </c:pt>
                <c:pt idx="4">
                  <c:v>1640</c:v>
                </c:pt>
              </c:numCache>
            </c:numRef>
          </c:xVal>
          <c:yVal>
            <c:numRef>
              <c:f>PlotDat7!$F$241:$F$245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44"/>
          <c:order val="44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PlotDat7!$E$247:$E$251</c:f>
              <c:numCache>
                <c:formatCode>General</c:formatCode>
                <c:ptCount val="5"/>
                <c:pt idx="0">
                  <c:v>1680</c:v>
                </c:pt>
                <c:pt idx="1">
                  <c:v>1700</c:v>
                </c:pt>
                <c:pt idx="2">
                  <c:v>1700</c:v>
                </c:pt>
                <c:pt idx="3">
                  <c:v>1680</c:v>
                </c:pt>
                <c:pt idx="4">
                  <c:v>1680</c:v>
                </c:pt>
              </c:numCache>
            </c:numRef>
          </c:xVal>
          <c:yVal>
            <c:numRef>
              <c:f>PlotDat7!$F$247:$F$251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45"/>
          <c:order val="45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PlotDat7!$E$253:$E$257</c:f>
              <c:numCache>
                <c:formatCode>General</c:formatCode>
                <c:ptCount val="5"/>
                <c:pt idx="0">
                  <c:v>1700</c:v>
                </c:pt>
                <c:pt idx="1">
                  <c:v>1720</c:v>
                </c:pt>
                <c:pt idx="2">
                  <c:v>1720</c:v>
                </c:pt>
                <c:pt idx="3">
                  <c:v>1700</c:v>
                </c:pt>
                <c:pt idx="4">
                  <c:v>1700</c:v>
                </c:pt>
              </c:numCache>
            </c:numRef>
          </c:xVal>
          <c:yVal>
            <c:numRef>
              <c:f>PlotDat7!$F$253:$F$257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0</c:v>
                </c:pt>
              </c:numCache>
            </c:numRef>
          </c:yVal>
          <c:smooth val="0"/>
        </c:ser>
        <c:ser>
          <c:idx val="46"/>
          <c:order val="46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PlotDat7!$E$259:$E$263</c:f>
              <c:numCache>
                <c:formatCode>General</c:formatCode>
                <c:ptCount val="5"/>
                <c:pt idx="0">
                  <c:v>1720</c:v>
                </c:pt>
                <c:pt idx="1">
                  <c:v>1740</c:v>
                </c:pt>
                <c:pt idx="2">
                  <c:v>1740</c:v>
                </c:pt>
                <c:pt idx="3">
                  <c:v>1720</c:v>
                </c:pt>
                <c:pt idx="4">
                  <c:v>1720</c:v>
                </c:pt>
              </c:numCache>
            </c:numRef>
          </c:xVal>
          <c:yVal>
            <c:numRef>
              <c:f>PlotDat7!$F$259:$F$263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47"/>
          <c:order val="47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PlotDat7!$E$265:$E$269</c:f>
              <c:numCache>
                <c:formatCode>General</c:formatCode>
                <c:ptCount val="5"/>
                <c:pt idx="0">
                  <c:v>1740</c:v>
                </c:pt>
                <c:pt idx="1">
                  <c:v>1760</c:v>
                </c:pt>
                <c:pt idx="2">
                  <c:v>1760</c:v>
                </c:pt>
                <c:pt idx="3">
                  <c:v>1740</c:v>
                </c:pt>
                <c:pt idx="4">
                  <c:v>1740</c:v>
                </c:pt>
              </c:numCache>
            </c:numRef>
          </c:xVal>
          <c:yVal>
            <c:numRef>
              <c:f>PlotDat7!$F$265:$F$269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48"/>
          <c:order val="48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PlotDat7!$E$271:$E$275</c:f>
              <c:numCache>
                <c:formatCode>General</c:formatCode>
                <c:ptCount val="5"/>
                <c:pt idx="0">
                  <c:v>1780</c:v>
                </c:pt>
                <c:pt idx="1">
                  <c:v>1800</c:v>
                </c:pt>
                <c:pt idx="2">
                  <c:v>1800</c:v>
                </c:pt>
                <c:pt idx="3">
                  <c:v>1780</c:v>
                </c:pt>
                <c:pt idx="4">
                  <c:v>1780</c:v>
                </c:pt>
              </c:numCache>
            </c:numRef>
          </c:xVal>
          <c:yVal>
            <c:numRef>
              <c:f>PlotDat7!$F$271:$F$275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49"/>
          <c:order val="49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PlotDat7!$E$277:$E$281</c:f>
              <c:numCache>
                <c:formatCode>General</c:formatCode>
                <c:ptCount val="5"/>
                <c:pt idx="0">
                  <c:v>1880</c:v>
                </c:pt>
                <c:pt idx="1">
                  <c:v>1900</c:v>
                </c:pt>
                <c:pt idx="2">
                  <c:v>1900</c:v>
                </c:pt>
                <c:pt idx="3">
                  <c:v>1880</c:v>
                </c:pt>
                <c:pt idx="4">
                  <c:v>1880</c:v>
                </c:pt>
              </c:numCache>
            </c:numRef>
          </c:xVal>
          <c:yVal>
            <c:numRef>
              <c:f>PlotDat7!$F$277:$F$281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50"/>
          <c:order val="50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PlotDat7!$E$283:$E$287</c:f>
              <c:numCache>
                <c:formatCode>General</c:formatCode>
                <c:ptCount val="5"/>
                <c:pt idx="0">
                  <c:v>1960</c:v>
                </c:pt>
                <c:pt idx="1">
                  <c:v>1980</c:v>
                </c:pt>
                <c:pt idx="2">
                  <c:v>1980</c:v>
                </c:pt>
                <c:pt idx="3">
                  <c:v>1960</c:v>
                </c:pt>
                <c:pt idx="4">
                  <c:v>1960</c:v>
                </c:pt>
              </c:numCache>
            </c:numRef>
          </c:xVal>
          <c:yVal>
            <c:numRef>
              <c:f>PlotDat7!$F$283:$F$287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51"/>
          <c:order val="51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PlotDat7!$E$289:$E$293</c:f>
              <c:numCache>
                <c:formatCode>General</c:formatCode>
                <c:ptCount val="5"/>
                <c:pt idx="0">
                  <c:v>2060</c:v>
                </c:pt>
                <c:pt idx="1">
                  <c:v>2080</c:v>
                </c:pt>
                <c:pt idx="2">
                  <c:v>2080</c:v>
                </c:pt>
                <c:pt idx="3">
                  <c:v>2060</c:v>
                </c:pt>
                <c:pt idx="4">
                  <c:v>2060</c:v>
                </c:pt>
              </c:numCache>
            </c:numRef>
          </c:xVal>
          <c:yVal>
            <c:numRef>
              <c:f>PlotDat7!$F$289:$F$293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</c:numCache>
            </c:numRef>
          </c:yVal>
          <c:smooth val="0"/>
        </c:ser>
        <c:ser>
          <c:idx val="52"/>
          <c:order val="52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PlotDat7!$E$295:$E$299</c:f>
              <c:numCache>
                <c:formatCode>General</c:formatCode>
                <c:ptCount val="5"/>
                <c:pt idx="0">
                  <c:v>2080</c:v>
                </c:pt>
                <c:pt idx="1">
                  <c:v>2100</c:v>
                </c:pt>
                <c:pt idx="2">
                  <c:v>2100</c:v>
                </c:pt>
                <c:pt idx="3">
                  <c:v>2080</c:v>
                </c:pt>
                <c:pt idx="4">
                  <c:v>2080</c:v>
                </c:pt>
              </c:numCache>
            </c:numRef>
          </c:xVal>
          <c:yVal>
            <c:numRef>
              <c:f>PlotDat7!$F$295:$F$299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53"/>
          <c:order val="53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PlotDat7!$E$301:$E$305</c:f>
              <c:numCache>
                <c:formatCode>General</c:formatCode>
                <c:ptCount val="5"/>
                <c:pt idx="0">
                  <c:v>2540</c:v>
                </c:pt>
                <c:pt idx="1">
                  <c:v>2560</c:v>
                </c:pt>
                <c:pt idx="2">
                  <c:v>2560</c:v>
                </c:pt>
                <c:pt idx="3">
                  <c:v>2540</c:v>
                </c:pt>
                <c:pt idx="4">
                  <c:v>2540</c:v>
                </c:pt>
              </c:numCache>
            </c:numRef>
          </c:xVal>
          <c:yVal>
            <c:numRef>
              <c:f>PlotDat7!$F$301:$F$305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54"/>
          <c:order val="54"/>
          <c:spPr>
            <a:ln w="25400">
              <a:solidFill>
                <a:srgbClr val="0000D4"/>
              </a:solidFill>
              <a:prstDash val="solid"/>
            </a:ln>
          </c:spPr>
          <c:marker>
            <c:symbol val="none"/>
          </c:marker>
          <c:xVal>
            <c:numRef>
              <c:f>PlotDat7!$E$307:$E$311</c:f>
              <c:numCache>
                <c:formatCode>General</c:formatCode>
                <c:ptCount val="5"/>
                <c:pt idx="0">
                  <c:v>2660</c:v>
                </c:pt>
                <c:pt idx="1">
                  <c:v>2680</c:v>
                </c:pt>
                <c:pt idx="2">
                  <c:v>2680</c:v>
                </c:pt>
                <c:pt idx="3">
                  <c:v>2660</c:v>
                </c:pt>
                <c:pt idx="4">
                  <c:v>2660</c:v>
                </c:pt>
              </c:numCache>
            </c:numRef>
          </c:xVal>
          <c:yVal>
            <c:numRef>
              <c:f>PlotDat7!$F$307:$F$311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55"/>
          <c:order val="55"/>
          <c:spPr>
            <a:ln w="25400">
              <a:solidFill>
                <a:srgbClr val="0000D4"/>
              </a:solidFill>
              <a:prstDash val="lgDash"/>
            </a:ln>
          </c:spPr>
          <c:marker>
            <c:symbol val="none"/>
          </c:marker>
          <c:xVal>
            <c:numRef>
              <c:f>PlotDat7!$E$313:$E$317</c:f>
              <c:numCache>
                <c:formatCode>General</c:formatCode>
                <c:ptCount val="5"/>
                <c:pt idx="0">
                  <c:v>2720</c:v>
                </c:pt>
                <c:pt idx="1">
                  <c:v>2740</c:v>
                </c:pt>
                <c:pt idx="2">
                  <c:v>2740</c:v>
                </c:pt>
                <c:pt idx="3">
                  <c:v>2720</c:v>
                </c:pt>
                <c:pt idx="4">
                  <c:v>2720</c:v>
                </c:pt>
              </c:numCache>
            </c:numRef>
          </c:xVal>
          <c:yVal>
            <c:numRef>
              <c:f>PlotDat7!$F$313:$F$317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56"/>
          <c:order val="56"/>
          <c:spPr>
            <a:ln w="25400">
              <a:solidFill>
                <a:srgbClr val="0000D4"/>
              </a:solidFill>
              <a:prstDash val="lgDash"/>
            </a:ln>
          </c:spPr>
          <c:marker>
            <c:symbol val="none"/>
          </c:marker>
          <c:xVal>
            <c:numRef>
              <c:f>PlotDat7!$E$319:$E$323</c:f>
              <c:numCache>
                <c:formatCode>General</c:formatCode>
                <c:ptCount val="5"/>
                <c:pt idx="0">
                  <c:v>2780</c:v>
                </c:pt>
                <c:pt idx="1">
                  <c:v>2800</c:v>
                </c:pt>
                <c:pt idx="2">
                  <c:v>2800</c:v>
                </c:pt>
                <c:pt idx="3">
                  <c:v>2780</c:v>
                </c:pt>
                <c:pt idx="4">
                  <c:v>2780</c:v>
                </c:pt>
              </c:numCache>
            </c:numRef>
          </c:xVal>
          <c:yVal>
            <c:numRef>
              <c:f>PlotDat7!$F$319:$F$323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ser>
          <c:idx val="57"/>
          <c:order val="57"/>
          <c:spPr>
            <a:ln w="25400">
              <a:solidFill>
                <a:srgbClr val="0000D4"/>
              </a:solidFill>
              <a:prstDash val="lgDash"/>
            </a:ln>
          </c:spPr>
          <c:marker>
            <c:symbol val="none"/>
          </c:marker>
          <c:xVal>
            <c:numRef>
              <c:f>PlotDat7!$E$325:$E$329</c:f>
              <c:numCache>
                <c:formatCode>General</c:formatCode>
                <c:ptCount val="5"/>
                <c:pt idx="0">
                  <c:v>2860</c:v>
                </c:pt>
                <c:pt idx="1">
                  <c:v>2880</c:v>
                </c:pt>
                <c:pt idx="2">
                  <c:v>2880</c:v>
                </c:pt>
                <c:pt idx="3">
                  <c:v>2860</c:v>
                </c:pt>
                <c:pt idx="4">
                  <c:v>2860</c:v>
                </c:pt>
              </c:numCache>
            </c:numRef>
          </c:xVal>
          <c:yVal>
            <c:numRef>
              <c:f>PlotDat7!$F$325:$F$329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81248"/>
        <c:axId val="121787520"/>
      </c:scatterChart>
      <c:scatterChart>
        <c:scatterStyle val="lineMarker"/>
        <c:varyColors val="0"/>
        <c:ser>
          <c:idx val="2"/>
          <c:order val="2"/>
          <c:spPr>
            <a:ln w="38100">
              <a:solidFill>
                <a:srgbClr val="DD0806"/>
              </a:solidFill>
              <a:prstDash val="solid"/>
            </a:ln>
          </c:spPr>
          <c:marker>
            <c:symbol val="none"/>
          </c:marker>
          <c:xVal>
            <c:numRef>
              <c:f>PlotDat7!$C$1:$C$2000</c:f>
              <c:numCache>
                <c:formatCode>General</c:formatCode>
                <c:ptCount val="2000"/>
                <c:pt idx="0">
                  <c:v>0</c:v>
                </c:pt>
                <c:pt idx="1">
                  <c:v>1.5</c:v>
                </c:pt>
                <c:pt idx="2">
                  <c:v>3</c:v>
                </c:pt>
                <c:pt idx="3">
                  <c:v>4.5</c:v>
                </c:pt>
                <c:pt idx="4">
                  <c:v>6</c:v>
                </c:pt>
                <c:pt idx="5">
                  <c:v>7.5</c:v>
                </c:pt>
                <c:pt idx="6">
                  <c:v>9</c:v>
                </c:pt>
                <c:pt idx="7">
                  <c:v>10.5</c:v>
                </c:pt>
                <c:pt idx="8">
                  <c:v>12</c:v>
                </c:pt>
                <c:pt idx="9">
                  <c:v>13.5</c:v>
                </c:pt>
                <c:pt idx="10">
                  <c:v>15</c:v>
                </c:pt>
                <c:pt idx="11">
                  <c:v>16.5</c:v>
                </c:pt>
                <c:pt idx="12">
                  <c:v>18</c:v>
                </c:pt>
                <c:pt idx="13">
                  <c:v>19.5</c:v>
                </c:pt>
                <c:pt idx="14">
                  <c:v>21</c:v>
                </c:pt>
                <c:pt idx="15">
                  <c:v>22.5</c:v>
                </c:pt>
                <c:pt idx="16">
                  <c:v>24</c:v>
                </c:pt>
                <c:pt idx="17">
                  <c:v>25.5</c:v>
                </c:pt>
                <c:pt idx="18">
                  <c:v>27</c:v>
                </c:pt>
                <c:pt idx="19">
                  <c:v>28.5</c:v>
                </c:pt>
                <c:pt idx="20">
                  <c:v>30</c:v>
                </c:pt>
                <c:pt idx="21">
                  <c:v>31.5</c:v>
                </c:pt>
                <c:pt idx="22">
                  <c:v>33</c:v>
                </c:pt>
                <c:pt idx="23">
                  <c:v>34.5</c:v>
                </c:pt>
                <c:pt idx="24">
                  <c:v>36</c:v>
                </c:pt>
                <c:pt idx="25">
                  <c:v>37.5</c:v>
                </c:pt>
                <c:pt idx="26">
                  <c:v>39</c:v>
                </c:pt>
                <c:pt idx="27">
                  <c:v>40.5</c:v>
                </c:pt>
                <c:pt idx="28">
                  <c:v>42</c:v>
                </c:pt>
                <c:pt idx="29">
                  <c:v>43.5</c:v>
                </c:pt>
                <c:pt idx="30">
                  <c:v>45</c:v>
                </c:pt>
                <c:pt idx="31">
                  <c:v>46.5</c:v>
                </c:pt>
                <c:pt idx="32">
                  <c:v>48</c:v>
                </c:pt>
                <c:pt idx="33">
                  <c:v>49.5</c:v>
                </c:pt>
                <c:pt idx="34">
                  <c:v>51</c:v>
                </c:pt>
                <c:pt idx="35">
                  <c:v>52.5</c:v>
                </c:pt>
                <c:pt idx="36">
                  <c:v>54</c:v>
                </c:pt>
                <c:pt idx="37">
                  <c:v>55.5</c:v>
                </c:pt>
                <c:pt idx="38">
                  <c:v>57</c:v>
                </c:pt>
                <c:pt idx="39">
                  <c:v>58.5</c:v>
                </c:pt>
                <c:pt idx="40">
                  <c:v>60</c:v>
                </c:pt>
                <c:pt idx="41">
                  <c:v>61.5</c:v>
                </c:pt>
                <c:pt idx="42">
                  <c:v>63</c:v>
                </c:pt>
                <c:pt idx="43">
                  <c:v>64.5</c:v>
                </c:pt>
                <c:pt idx="44">
                  <c:v>66</c:v>
                </c:pt>
                <c:pt idx="45">
                  <c:v>67.5</c:v>
                </c:pt>
                <c:pt idx="46">
                  <c:v>69</c:v>
                </c:pt>
                <c:pt idx="47">
                  <c:v>70.5</c:v>
                </c:pt>
                <c:pt idx="48">
                  <c:v>72</c:v>
                </c:pt>
                <c:pt idx="49">
                  <c:v>73.5</c:v>
                </c:pt>
                <c:pt idx="50">
                  <c:v>75</c:v>
                </c:pt>
                <c:pt idx="51">
                  <c:v>76.5</c:v>
                </c:pt>
                <c:pt idx="52">
                  <c:v>78</c:v>
                </c:pt>
                <c:pt idx="53">
                  <c:v>79.5</c:v>
                </c:pt>
                <c:pt idx="54">
                  <c:v>81</c:v>
                </c:pt>
                <c:pt idx="55">
                  <c:v>82.5</c:v>
                </c:pt>
                <c:pt idx="56">
                  <c:v>84</c:v>
                </c:pt>
                <c:pt idx="57">
                  <c:v>85.5</c:v>
                </c:pt>
                <c:pt idx="58">
                  <c:v>87</c:v>
                </c:pt>
                <c:pt idx="59">
                  <c:v>88.5</c:v>
                </c:pt>
                <c:pt idx="60">
                  <c:v>90</c:v>
                </c:pt>
                <c:pt idx="61">
                  <c:v>91.5</c:v>
                </c:pt>
                <c:pt idx="62">
                  <c:v>93</c:v>
                </c:pt>
                <c:pt idx="63">
                  <c:v>94.5</c:v>
                </c:pt>
                <c:pt idx="64">
                  <c:v>96</c:v>
                </c:pt>
                <c:pt idx="65">
                  <c:v>97.5</c:v>
                </c:pt>
                <c:pt idx="66">
                  <c:v>99</c:v>
                </c:pt>
                <c:pt idx="67">
                  <c:v>100.5</c:v>
                </c:pt>
                <c:pt idx="68">
                  <c:v>102</c:v>
                </c:pt>
                <c:pt idx="69">
                  <c:v>103.5</c:v>
                </c:pt>
                <c:pt idx="70">
                  <c:v>105</c:v>
                </c:pt>
                <c:pt idx="71">
                  <c:v>106.5</c:v>
                </c:pt>
                <c:pt idx="72">
                  <c:v>108</c:v>
                </c:pt>
                <c:pt idx="73">
                  <c:v>109.5</c:v>
                </c:pt>
                <c:pt idx="74">
                  <c:v>111</c:v>
                </c:pt>
                <c:pt idx="75">
                  <c:v>112.5</c:v>
                </c:pt>
                <c:pt idx="76">
                  <c:v>114</c:v>
                </c:pt>
                <c:pt idx="77">
                  <c:v>115.5</c:v>
                </c:pt>
                <c:pt idx="78">
                  <c:v>117</c:v>
                </c:pt>
                <c:pt idx="79">
                  <c:v>118.5</c:v>
                </c:pt>
                <c:pt idx="80">
                  <c:v>120</c:v>
                </c:pt>
                <c:pt idx="81">
                  <c:v>121.5</c:v>
                </c:pt>
                <c:pt idx="82">
                  <c:v>123</c:v>
                </c:pt>
                <c:pt idx="83">
                  <c:v>124.5</c:v>
                </c:pt>
                <c:pt idx="84">
                  <c:v>126</c:v>
                </c:pt>
                <c:pt idx="85">
                  <c:v>127.5</c:v>
                </c:pt>
                <c:pt idx="86">
                  <c:v>129</c:v>
                </c:pt>
                <c:pt idx="87">
                  <c:v>130.5</c:v>
                </c:pt>
                <c:pt idx="88">
                  <c:v>132</c:v>
                </c:pt>
                <c:pt idx="89">
                  <c:v>133.5</c:v>
                </c:pt>
                <c:pt idx="90">
                  <c:v>135</c:v>
                </c:pt>
                <c:pt idx="91">
                  <c:v>136.5</c:v>
                </c:pt>
                <c:pt idx="92">
                  <c:v>138</c:v>
                </c:pt>
                <c:pt idx="93">
                  <c:v>139.5</c:v>
                </c:pt>
                <c:pt idx="94">
                  <c:v>141</c:v>
                </c:pt>
                <c:pt idx="95">
                  <c:v>142.5</c:v>
                </c:pt>
                <c:pt idx="96">
                  <c:v>144</c:v>
                </c:pt>
                <c:pt idx="97">
                  <c:v>145.5</c:v>
                </c:pt>
                <c:pt idx="98">
                  <c:v>147</c:v>
                </c:pt>
                <c:pt idx="99">
                  <c:v>148.5</c:v>
                </c:pt>
                <c:pt idx="100">
                  <c:v>150</c:v>
                </c:pt>
                <c:pt idx="101">
                  <c:v>151.5</c:v>
                </c:pt>
                <c:pt idx="102">
                  <c:v>153</c:v>
                </c:pt>
                <c:pt idx="103">
                  <c:v>154.5</c:v>
                </c:pt>
                <c:pt idx="104">
                  <c:v>156</c:v>
                </c:pt>
                <c:pt idx="105">
                  <c:v>157.5</c:v>
                </c:pt>
                <c:pt idx="106">
                  <c:v>159</c:v>
                </c:pt>
                <c:pt idx="107">
                  <c:v>160.5</c:v>
                </c:pt>
                <c:pt idx="108">
                  <c:v>162</c:v>
                </c:pt>
                <c:pt idx="109">
                  <c:v>163.5</c:v>
                </c:pt>
                <c:pt idx="110">
                  <c:v>165</c:v>
                </c:pt>
                <c:pt idx="111">
                  <c:v>166.5</c:v>
                </c:pt>
                <c:pt idx="112">
                  <c:v>168</c:v>
                </c:pt>
                <c:pt idx="113">
                  <c:v>169.5</c:v>
                </c:pt>
                <c:pt idx="114">
                  <c:v>171</c:v>
                </c:pt>
                <c:pt idx="115">
                  <c:v>172.5</c:v>
                </c:pt>
                <c:pt idx="116">
                  <c:v>174</c:v>
                </c:pt>
                <c:pt idx="117">
                  <c:v>175.5</c:v>
                </c:pt>
                <c:pt idx="118">
                  <c:v>177</c:v>
                </c:pt>
                <c:pt idx="119">
                  <c:v>178.5</c:v>
                </c:pt>
                <c:pt idx="120">
                  <c:v>180</c:v>
                </c:pt>
                <c:pt idx="121">
                  <c:v>181.5</c:v>
                </c:pt>
                <c:pt idx="122">
                  <c:v>183</c:v>
                </c:pt>
                <c:pt idx="123">
                  <c:v>184.5</c:v>
                </c:pt>
                <c:pt idx="124">
                  <c:v>186</c:v>
                </c:pt>
                <c:pt idx="125">
                  <c:v>187.5</c:v>
                </c:pt>
                <c:pt idx="126">
                  <c:v>189</c:v>
                </c:pt>
                <c:pt idx="127">
                  <c:v>190.5</c:v>
                </c:pt>
                <c:pt idx="128">
                  <c:v>192</c:v>
                </c:pt>
                <c:pt idx="129">
                  <c:v>193.5</c:v>
                </c:pt>
                <c:pt idx="130">
                  <c:v>195</c:v>
                </c:pt>
                <c:pt idx="131">
                  <c:v>196.5</c:v>
                </c:pt>
                <c:pt idx="132">
                  <c:v>198</c:v>
                </c:pt>
                <c:pt idx="133">
                  <c:v>199.5</c:v>
                </c:pt>
                <c:pt idx="134">
                  <c:v>201</c:v>
                </c:pt>
                <c:pt idx="135">
                  <c:v>202.5</c:v>
                </c:pt>
                <c:pt idx="136">
                  <c:v>204</c:v>
                </c:pt>
                <c:pt idx="137">
                  <c:v>205.5</c:v>
                </c:pt>
                <c:pt idx="138">
                  <c:v>207</c:v>
                </c:pt>
                <c:pt idx="139">
                  <c:v>208.5</c:v>
                </c:pt>
                <c:pt idx="140">
                  <c:v>210</c:v>
                </c:pt>
                <c:pt idx="141">
                  <c:v>211.5</c:v>
                </c:pt>
                <c:pt idx="142">
                  <c:v>213</c:v>
                </c:pt>
                <c:pt idx="143">
                  <c:v>214.5</c:v>
                </c:pt>
                <c:pt idx="144">
                  <c:v>216</c:v>
                </c:pt>
                <c:pt idx="145">
                  <c:v>217.5</c:v>
                </c:pt>
                <c:pt idx="146">
                  <c:v>219</c:v>
                </c:pt>
                <c:pt idx="147">
                  <c:v>220.5</c:v>
                </c:pt>
                <c:pt idx="148">
                  <c:v>222</c:v>
                </c:pt>
                <c:pt idx="149">
                  <c:v>223.5</c:v>
                </c:pt>
                <c:pt idx="150">
                  <c:v>225</c:v>
                </c:pt>
                <c:pt idx="151">
                  <c:v>226.5</c:v>
                </c:pt>
                <c:pt idx="152">
                  <c:v>228</c:v>
                </c:pt>
                <c:pt idx="153">
                  <c:v>229.5</c:v>
                </c:pt>
                <c:pt idx="154">
                  <c:v>231</c:v>
                </c:pt>
                <c:pt idx="155">
                  <c:v>232.5</c:v>
                </c:pt>
                <c:pt idx="156">
                  <c:v>234</c:v>
                </c:pt>
                <c:pt idx="157">
                  <c:v>235.5</c:v>
                </c:pt>
                <c:pt idx="158">
                  <c:v>237</c:v>
                </c:pt>
                <c:pt idx="159">
                  <c:v>238.5</c:v>
                </c:pt>
                <c:pt idx="160">
                  <c:v>240</c:v>
                </c:pt>
                <c:pt idx="161">
                  <c:v>241.5</c:v>
                </c:pt>
                <c:pt idx="162">
                  <c:v>243</c:v>
                </c:pt>
                <c:pt idx="163">
                  <c:v>244.5</c:v>
                </c:pt>
                <c:pt idx="164">
                  <c:v>246</c:v>
                </c:pt>
                <c:pt idx="165">
                  <c:v>247.5</c:v>
                </c:pt>
                <c:pt idx="166">
                  <c:v>249</c:v>
                </c:pt>
                <c:pt idx="167">
                  <c:v>250.5</c:v>
                </c:pt>
                <c:pt idx="168">
                  <c:v>252</c:v>
                </c:pt>
                <c:pt idx="169">
                  <c:v>253.5</c:v>
                </c:pt>
                <c:pt idx="170">
                  <c:v>255</c:v>
                </c:pt>
                <c:pt idx="171">
                  <c:v>256.5</c:v>
                </c:pt>
                <c:pt idx="172">
                  <c:v>258</c:v>
                </c:pt>
                <c:pt idx="173">
                  <c:v>259.5</c:v>
                </c:pt>
                <c:pt idx="174">
                  <c:v>261</c:v>
                </c:pt>
                <c:pt idx="175">
                  <c:v>262.5</c:v>
                </c:pt>
                <c:pt idx="176">
                  <c:v>264</c:v>
                </c:pt>
                <c:pt idx="177">
                  <c:v>265.5</c:v>
                </c:pt>
                <c:pt idx="178">
                  <c:v>267</c:v>
                </c:pt>
                <c:pt idx="179">
                  <c:v>268.5</c:v>
                </c:pt>
                <c:pt idx="180">
                  <c:v>270</c:v>
                </c:pt>
                <c:pt idx="181">
                  <c:v>271.5</c:v>
                </c:pt>
                <c:pt idx="182">
                  <c:v>273</c:v>
                </c:pt>
                <c:pt idx="183">
                  <c:v>274.5</c:v>
                </c:pt>
                <c:pt idx="184">
                  <c:v>276</c:v>
                </c:pt>
                <c:pt idx="185">
                  <c:v>277.5</c:v>
                </c:pt>
                <c:pt idx="186">
                  <c:v>279</c:v>
                </c:pt>
                <c:pt idx="187">
                  <c:v>280.5</c:v>
                </c:pt>
                <c:pt idx="188">
                  <c:v>282</c:v>
                </c:pt>
                <c:pt idx="189">
                  <c:v>283.5</c:v>
                </c:pt>
                <c:pt idx="190">
                  <c:v>285</c:v>
                </c:pt>
                <c:pt idx="191">
                  <c:v>286.5</c:v>
                </c:pt>
                <c:pt idx="192">
                  <c:v>288</c:v>
                </c:pt>
                <c:pt idx="193">
                  <c:v>289.5</c:v>
                </c:pt>
                <c:pt idx="194">
                  <c:v>291</c:v>
                </c:pt>
                <c:pt idx="195">
                  <c:v>292.5</c:v>
                </c:pt>
                <c:pt idx="196">
                  <c:v>294</c:v>
                </c:pt>
                <c:pt idx="197">
                  <c:v>295.5</c:v>
                </c:pt>
                <c:pt idx="198">
                  <c:v>297</c:v>
                </c:pt>
                <c:pt idx="199">
                  <c:v>298.5</c:v>
                </c:pt>
                <c:pt idx="200">
                  <c:v>300</c:v>
                </c:pt>
                <c:pt idx="201">
                  <c:v>301.5</c:v>
                </c:pt>
                <c:pt idx="202">
                  <c:v>303</c:v>
                </c:pt>
                <c:pt idx="203">
                  <c:v>304.5</c:v>
                </c:pt>
                <c:pt idx="204">
                  <c:v>306</c:v>
                </c:pt>
                <c:pt idx="205">
                  <c:v>307.5</c:v>
                </c:pt>
                <c:pt idx="206">
                  <c:v>309</c:v>
                </c:pt>
                <c:pt idx="207">
                  <c:v>310.5</c:v>
                </c:pt>
                <c:pt idx="208">
                  <c:v>312</c:v>
                </c:pt>
                <c:pt idx="209">
                  <c:v>313.5</c:v>
                </c:pt>
                <c:pt idx="210">
                  <c:v>315</c:v>
                </c:pt>
                <c:pt idx="211">
                  <c:v>316.5</c:v>
                </c:pt>
                <c:pt idx="212">
                  <c:v>318</c:v>
                </c:pt>
                <c:pt idx="213">
                  <c:v>319.5</c:v>
                </c:pt>
                <c:pt idx="214">
                  <c:v>321</c:v>
                </c:pt>
                <c:pt idx="215">
                  <c:v>322.5</c:v>
                </c:pt>
                <c:pt idx="216">
                  <c:v>324</c:v>
                </c:pt>
                <c:pt idx="217">
                  <c:v>325.5</c:v>
                </c:pt>
                <c:pt idx="218">
                  <c:v>327</c:v>
                </c:pt>
                <c:pt idx="219">
                  <c:v>328.5</c:v>
                </c:pt>
                <c:pt idx="220">
                  <c:v>330</c:v>
                </c:pt>
                <c:pt idx="221">
                  <c:v>331.5</c:v>
                </c:pt>
                <c:pt idx="222">
                  <c:v>333</c:v>
                </c:pt>
                <c:pt idx="223">
                  <c:v>334.5</c:v>
                </c:pt>
                <c:pt idx="224">
                  <c:v>336</c:v>
                </c:pt>
                <c:pt idx="225">
                  <c:v>337.5</c:v>
                </c:pt>
                <c:pt idx="226">
                  <c:v>339</c:v>
                </c:pt>
                <c:pt idx="227">
                  <c:v>340.5</c:v>
                </c:pt>
                <c:pt idx="228">
                  <c:v>342</c:v>
                </c:pt>
                <c:pt idx="229">
                  <c:v>343.5</c:v>
                </c:pt>
                <c:pt idx="230">
                  <c:v>345</c:v>
                </c:pt>
                <c:pt idx="231">
                  <c:v>346.5</c:v>
                </c:pt>
                <c:pt idx="232">
                  <c:v>348</c:v>
                </c:pt>
                <c:pt idx="233">
                  <c:v>349.5</c:v>
                </c:pt>
                <c:pt idx="234">
                  <c:v>351</c:v>
                </c:pt>
                <c:pt idx="235">
                  <c:v>352.5</c:v>
                </c:pt>
                <c:pt idx="236">
                  <c:v>354</c:v>
                </c:pt>
                <c:pt idx="237">
                  <c:v>355.5</c:v>
                </c:pt>
                <c:pt idx="238">
                  <c:v>357</c:v>
                </c:pt>
                <c:pt idx="239">
                  <c:v>358.5</c:v>
                </c:pt>
                <c:pt idx="240">
                  <c:v>360</c:v>
                </c:pt>
                <c:pt idx="241">
                  <c:v>361.5</c:v>
                </c:pt>
                <c:pt idx="242">
                  <c:v>363</c:v>
                </c:pt>
                <c:pt idx="243">
                  <c:v>364.5</c:v>
                </c:pt>
                <c:pt idx="244">
                  <c:v>366</c:v>
                </c:pt>
                <c:pt idx="245">
                  <c:v>367.5</c:v>
                </c:pt>
                <c:pt idx="246">
                  <c:v>369</c:v>
                </c:pt>
                <c:pt idx="247">
                  <c:v>370.5</c:v>
                </c:pt>
                <c:pt idx="248">
                  <c:v>372</c:v>
                </c:pt>
                <c:pt idx="249">
                  <c:v>373.5</c:v>
                </c:pt>
                <c:pt idx="250">
                  <c:v>375</c:v>
                </c:pt>
                <c:pt idx="251">
                  <c:v>376.5</c:v>
                </c:pt>
                <c:pt idx="252">
                  <c:v>378</c:v>
                </c:pt>
                <c:pt idx="253">
                  <c:v>379.5</c:v>
                </c:pt>
                <c:pt idx="254">
                  <c:v>381</c:v>
                </c:pt>
                <c:pt idx="255">
                  <c:v>382.5</c:v>
                </c:pt>
                <c:pt idx="256">
                  <c:v>384</c:v>
                </c:pt>
                <c:pt idx="257">
                  <c:v>385.5</c:v>
                </c:pt>
                <c:pt idx="258">
                  <c:v>387</c:v>
                </c:pt>
                <c:pt idx="259">
                  <c:v>388.5</c:v>
                </c:pt>
                <c:pt idx="260">
                  <c:v>390</c:v>
                </c:pt>
                <c:pt idx="261">
                  <c:v>391.5</c:v>
                </c:pt>
                <c:pt idx="262">
                  <c:v>393</c:v>
                </c:pt>
                <c:pt idx="263">
                  <c:v>394.5</c:v>
                </c:pt>
                <c:pt idx="264">
                  <c:v>396</c:v>
                </c:pt>
                <c:pt idx="265">
                  <c:v>397.5</c:v>
                </c:pt>
                <c:pt idx="266">
                  <c:v>399</c:v>
                </c:pt>
                <c:pt idx="267">
                  <c:v>400.5</c:v>
                </c:pt>
                <c:pt idx="268">
                  <c:v>402</c:v>
                </c:pt>
                <c:pt idx="269">
                  <c:v>403.5</c:v>
                </c:pt>
                <c:pt idx="270">
                  <c:v>405</c:v>
                </c:pt>
                <c:pt idx="271">
                  <c:v>406.5</c:v>
                </c:pt>
                <c:pt idx="272">
                  <c:v>408</c:v>
                </c:pt>
                <c:pt idx="273">
                  <c:v>409.5</c:v>
                </c:pt>
                <c:pt idx="274">
                  <c:v>411</c:v>
                </c:pt>
                <c:pt idx="275">
                  <c:v>412.5</c:v>
                </c:pt>
                <c:pt idx="276">
                  <c:v>414</c:v>
                </c:pt>
                <c:pt idx="277">
                  <c:v>415.5</c:v>
                </c:pt>
                <c:pt idx="278">
                  <c:v>417</c:v>
                </c:pt>
                <c:pt idx="279">
                  <c:v>418.5</c:v>
                </c:pt>
                <c:pt idx="280">
                  <c:v>420</c:v>
                </c:pt>
                <c:pt idx="281">
                  <c:v>421.5</c:v>
                </c:pt>
                <c:pt idx="282">
                  <c:v>423</c:v>
                </c:pt>
                <c:pt idx="283">
                  <c:v>424.5</c:v>
                </c:pt>
                <c:pt idx="284">
                  <c:v>426</c:v>
                </c:pt>
                <c:pt idx="285">
                  <c:v>427.5</c:v>
                </c:pt>
                <c:pt idx="286">
                  <c:v>429</c:v>
                </c:pt>
                <c:pt idx="287">
                  <c:v>430.5</c:v>
                </c:pt>
                <c:pt idx="288">
                  <c:v>432</c:v>
                </c:pt>
                <c:pt idx="289">
                  <c:v>433.5</c:v>
                </c:pt>
                <c:pt idx="290">
                  <c:v>435</c:v>
                </c:pt>
                <c:pt idx="291">
                  <c:v>436.5</c:v>
                </c:pt>
                <c:pt idx="292">
                  <c:v>438</c:v>
                </c:pt>
                <c:pt idx="293">
                  <c:v>439.5</c:v>
                </c:pt>
                <c:pt idx="294">
                  <c:v>441</c:v>
                </c:pt>
                <c:pt idx="295">
                  <c:v>442.5</c:v>
                </c:pt>
                <c:pt idx="296">
                  <c:v>444</c:v>
                </c:pt>
                <c:pt idx="297">
                  <c:v>445.5</c:v>
                </c:pt>
                <c:pt idx="298">
                  <c:v>447</c:v>
                </c:pt>
                <c:pt idx="299">
                  <c:v>448.5</c:v>
                </c:pt>
                <c:pt idx="300">
                  <c:v>450</c:v>
                </c:pt>
                <c:pt idx="301">
                  <c:v>451.5</c:v>
                </c:pt>
                <c:pt idx="302">
                  <c:v>453</c:v>
                </c:pt>
                <c:pt idx="303">
                  <c:v>454.5</c:v>
                </c:pt>
                <c:pt idx="304">
                  <c:v>456</c:v>
                </c:pt>
                <c:pt idx="305">
                  <c:v>457.5</c:v>
                </c:pt>
                <c:pt idx="306">
                  <c:v>459</c:v>
                </c:pt>
                <c:pt idx="307">
                  <c:v>460.5</c:v>
                </c:pt>
                <c:pt idx="308">
                  <c:v>462</c:v>
                </c:pt>
                <c:pt idx="309">
                  <c:v>463.5</c:v>
                </c:pt>
                <c:pt idx="310">
                  <c:v>465</c:v>
                </c:pt>
                <c:pt idx="311">
                  <c:v>466.5</c:v>
                </c:pt>
                <c:pt idx="312">
                  <c:v>468</c:v>
                </c:pt>
                <c:pt idx="313">
                  <c:v>469.5</c:v>
                </c:pt>
                <c:pt idx="314">
                  <c:v>471</c:v>
                </c:pt>
                <c:pt idx="315">
                  <c:v>472.5</c:v>
                </c:pt>
                <c:pt idx="316">
                  <c:v>474</c:v>
                </c:pt>
                <c:pt idx="317">
                  <c:v>475.5</c:v>
                </c:pt>
                <c:pt idx="318">
                  <c:v>477</c:v>
                </c:pt>
                <c:pt idx="319">
                  <c:v>478.5</c:v>
                </c:pt>
                <c:pt idx="320">
                  <c:v>480</c:v>
                </c:pt>
                <c:pt idx="321">
                  <c:v>481.5</c:v>
                </c:pt>
                <c:pt idx="322">
                  <c:v>483</c:v>
                </c:pt>
                <c:pt idx="323">
                  <c:v>484.5</c:v>
                </c:pt>
                <c:pt idx="324">
                  <c:v>486</c:v>
                </c:pt>
                <c:pt idx="325">
                  <c:v>487.5</c:v>
                </c:pt>
                <c:pt idx="326">
                  <c:v>489</c:v>
                </c:pt>
                <c:pt idx="327">
                  <c:v>490.5</c:v>
                </c:pt>
                <c:pt idx="328">
                  <c:v>492</c:v>
                </c:pt>
                <c:pt idx="329">
                  <c:v>493.5</c:v>
                </c:pt>
                <c:pt idx="330">
                  <c:v>495</c:v>
                </c:pt>
                <c:pt idx="331">
                  <c:v>496.5</c:v>
                </c:pt>
                <c:pt idx="332">
                  <c:v>498</c:v>
                </c:pt>
                <c:pt idx="333">
                  <c:v>499.5</c:v>
                </c:pt>
                <c:pt idx="334">
                  <c:v>501</c:v>
                </c:pt>
                <c:pt idx="335">
                  <c:v>502.5</c:v>
                </c:pt>
                <c:pt idx="336">
                  <c:v>504</c:v>
                </c:pt>
                <c:pt idx="337">
                  <c:v>505.5</c:v>
                </c:pt>
                <c:pt idx="338">
                  <c:v>507</c:v>
                </c:pt>
                <c:pt idx="339">
                  <c:v>508.5</c:v>
                </c:pt>
                <c:pt idx="340">
                  <c:v>510</c:v>
                </c:pt>
                <c:pt idx="341">
                  <c:v>511.5</c:v>
                </c:pt>
                <c:pt idx="342">
                  <c:v>513</c:v>
                </c:pt>
                <c:pt idx="343">
                  <c:v>514.5</c:v>
                </c:pt>
                <c:pt idx="344">
                  <c:v>516</c:v>
                </c:pt>
                <c:pt idx="345">
                  <c:v>517.5</c:v>
                </c:pt>
                <c:pt idx="346">
                  <c:v>519</c:v>
                </c:pt>
                <c:pt idx="347">
                  <c:v>520.5</c:v>
                </c:pt>
                <c:pt idx="348">
                  <c:v>522</c:v>
                </c:pt>
                <c:pt idx="349">
                  <c:v>523.5</c:v>
                </c:pt>
                <c:pt idx="350">
                  <c:v>525</c:v>
                </c:pt>
                <c:pt idx="351">
                  <c:v>526.5</c:v>
                </c:pt>
                <c:pt idx="352">
                  <c:v>528</c:v>
                </c:pt>
                <c:pt idx="353">
                  <c:v>529.5</c:v>
                </c:pt>
                <c:pt idx="354">
                  <c:v>531</c:v>
                </c:pt>
                <c:pt idx="355">
                  <c:v>532.5</c:v>
                </c:pt>
                <c:pt idx="356">
                  <c:v>534</c:v>
                </c:pt>
                <c:pt idx="357">
                  <c:v>535.5</c:v>
                </c:pt>
                <c:pt idx="358">
                  <c:v>537</c:v>
                </c:pt>
                <c:pt idx="359">
                  <c:v>538.5</c:v>
                </c:pt>
                <c:pt idx="360">
                  <c:v>540</c:v>
                </c:pt>
                <c:pt idx="361">
                  <c:v>541.5</c:v>
                </c:pt>
                <c:pt idx="362">
                  <c:v>543</c:v>
                </c:pt>
                <c:pt idx="363">
                  <c:v>544.5</c:v>
                </c:pt>
                <c:pt idx="364">
                  <c:v>546</c:v>
                </c:pt>
                <c:pt idx="365">
                  <c:v>547.5</c:v>
                </c:pt>
                <c:pt idx="366">
                  <c:v>549</c:v>
                </c:pt>
                <c:pt idx="367">
                  <c:v>550.5</c:v>
                </c:pt>
                <c:pt idx="368">
                  <c:v>552</c:v>
                </c:pt>
                <c:pt idx="369">
                  <c:v>553.5</c:v>
                </c:pt>
                <c:pt idx="370">
                  <c:v>555</c:v>
                </c:pt>
                <c:pt idx="371">
                  <c:v>556.5</c:v>
                </c:pt>
                <c:pt idx="372">
                  <c:v>558</c:v>
                </c:pt>
                <c:pt idx="373">
                  <c:v>559.5</c:v>
                </c:pt>
                <c:pt idx="374">
                  <c:v>561</c:v>
                </c:pt>
                <c:pt idx="375">
                  <c:v>562.5</c:v>
                </c:pt>
                <c:pt idx="376">
                  <c:v>564</c:v>
                </c:pt>
                <c:pt idx="377">
                  <c:v>565.5</c:v>
                </c:pt>
                <c:pt idx="378">
                  <c:v>567</c:v>
                </c:pt>
                <c:pt idx="379">
                  <c:v>568.5</c:v>
                </c:pt>
                <c:pt idx="380">
                  <c:v>570</c:v>
                </c:pt>
                <c:pt idx="381">
                  <c:v>571.5</c:v>
                </c:pt>
                <c:pt idx="382">
                  <c:v>573</c:v>
                </c:pt>
                <c:pt idx="383">
                  <c:v>574.5</c:v>
                </c:pt>
                <c:pt idx="384">
                  <c:v>576</c:v>
                </c:pt>
                <c:pt idx="385">
                  <c:v>577.5</c:v>
                </c:pt>
                <c:pt idx="386">
                  <c:v>579</c:v>
                </c:pt>
                <c:pt idx="387">
                  <c:v>580.5</c:v>
                </c:pt>
                <c:pt idx="388">
                  <c:v>582</c:v>
                </c:pt>
                <c:pt idx="389">
                  <c:v>583.5</c:v>
                </c:pt>
                <c:pt idx="390">
                  <c:v>585</c:v>
                </c:pt>
                <c:pt idx="391">
                  <c:v>586.5</c:v>
                </c:pt>
                <c:pt idx="392">
                  <c:v>588</c:v>
                </c:pt>
                <c:pt idx="393">
                  <c:v>589.5</c:v>
                </c:pt>
                <c:pt idx="394">
                  <c:v>591</c:v>
                </c:pt>
                <c:pt idx="395">
                  <c:v>592.5</c:v>
                </c:pt>
                <c:pt idx="396">
                  <c:v>594</c:v>
                </c:pt>
                <c:pt idx="397">
                  <c:v>595.5</c:v>
                </c:pt>
                <c:pt idx="398">
                  <c:v>597</c:v>
                </c:pt>
                <c:pt idx="399">
                  <c:v>598.5</c:v>
                </c:pt>
                <c:pt idx="400">
                  <c:v>600</c:v>
                </c:pt>
                <c:pt idx="401">
                  <c:v>601.5</c:v>
                </c:pt>
                <c:pt idx="402">
                  <c:v>603</c:v>
                </c:pt>
                <c:pt idx="403">
                  <c:v>604.5</c:v>
                </c:pt>
                <c:pt idx="404">
                  <c:v>606</c:v>
                </c:pt>
                <c:pt idx="405">
                  <c:v>607.5</c:v>
                </c:pt>
                <c:pt idx="406">
                  <c:v>609</c:v>
                </c:pt>
                <c:pt idx="407">
                  <c:v>610.5</c:v>
                </c:pt>
                <c:pt idx="408">
                  <c:v>612</c:v>
                </c:pt>
                <c:pt idx="409">
                  <c:v>613.5</c:v>
                </c:pt>
                <c:pt idx="410">
                  <c:v>615</c:v>
                </c:pt>
                <c:pt idx="411">
                  <c:v>616.5</c:v>
                </c:pt>
                <c:pt idx="412">
                  <c:v>618</c:v>
                </c:pt>
                <c:pt idx="413">
                  <c:v>619.5</c:v>
                </c:pt>
                <c:pt idx="414">
                  <c:v>621</c:v>
                </c:pt>
                <c:pt idx="415">
                  <c:v>622.5</c:v>
                </c:pt>
                <c:pt idx="416">
                  <c:v>624</c:v>
                </c:pt>
                <c:pt idx="417">
                  <c:v>625.5</c:v>
                </c:pt>
                <c:pt idx="418">
                  <c:v>627</c:v>
                </c:pt>
                <c:pt idx="419">
                  <c:v>628.5</c:v>
                </c:pt>
                <c:pt idx="420">
                  <c:v>630</c:v>
                </c:pt>
                <c:pt idx="421">
                  <c:v>631.5</c:v>
                </c:pt>
                <c:pt idx="422">
                  <c:v>633</c:v>
                </c:pt>
                <c:pt idx="423">
                  <c:v>634.5</c:v>
                </c:pt>
                <c:pt idx="424">
                  <c:v>636</c:v>
                </c:pt>
                <c:pt idx="425">
                  <c:v>637.5</c:v>
                </c:pt>
                <c:pt idx="426">
                  <c:v>639</c:v>
                </c:pt>
                <c:pt idx="427">
                  <c:v>640.5</c:v>
                </c:pt>
                <c:pt idx="428">
                  <c:v>642</c:v>
                </c:pt>
                <c:pt idx="429">
                  <c:v>643.5</c:v>
                </c:pt>
                <c:pt idx="430">
                  <c:v>645</c:v>
                </c:pt>
                <c:pt idx="431">
                  <c:v>646.5</c:v>
                </c:pt>
                <c:pt idx="432">
                  <c:v>648</c:v>
                </c:pt>
                <c:pt idx="433">
                  <c:v>649.5</c:v>
                </c:pt>
                <c:pt idx="434">
                  <c:v>651</c:v>
                </c:pt>
                <c:pt idx="435">
                  <c:v>652.5</c:v>
                </c:pt>
                <c:pt idx="436">
                  <c:v>654</c:v>
                </c:pt>
                <c:pt idx="437">
                  <c:v>655.5</c:v>
                </c:pt>
                <c:pt idx="438">
                  <c:v>657</c:v>
                </c:pt>
                <c:pt idx="439">
                  <c:v>658.5</c:v>
                </c:pt>
                <c:pt idx="440">
                  <c:v>660</c:v>
                </c:pt>
                <c:pt idx="441">
                  <c:v>661.5</c:v>
                </c:pt>
                <c:pt idx="442">
                  <c:v>663</c:v>
                </c:pt>
                <c:pt idx="443">
                  <c:v>664.5</c:v>
                </c:pt>
                <c:pt idx="444">
                  <c:v>666</c:v>
                </c:pt>
                <c:pt idx="445">
                  <c:v>667.5</c:v>
                </c:pt>
                <c:pt idx="446">
                  <c:v>669</c:v>
                </c:pt>
                <c:pt idx="447">
                  <c:v>670.5</c:v>
                </c:pt>
                <c:pt idx="448">
                  <c:v>672</c:v>
                </c:pt>
                <c:pt idx="449">
                  <c:v>673.5</c:v>
                </c:pt>
                <c:pt idx="450">
                  <c:v>675</c:v>
                </c:pt>
                <c:pt idx="451">
                  <c:v>676.5</c:v>
                </c:pt>
                <c:pt idx="452">
                  <c:v>678</c:v>
                </c:pt>
                <c:pt idx="453">
                  <c:v>679.5</c:v>
                </c:pt>
                <c:pt idx="454">
                  <c:v>681</c:v>
                </c:pt>
                <c:pt idx="455">
                  <c:v>682.5</c:v>
                </c:pt>
                <c:pt idx="456">
                  <c:v>684</c:v>
                </c:pt>
                <c:pt idx="457">
                  <c:v>685.5</c:v>
                </c:pt>
                <c:pt idx="458">
                  <c:v>687</c:v>
                </c:pt>
                <c:pt idx="459">
                  <c:v>688.5</c:v>
                </c:pt>
                <c:pt idx="460">
                  <c:v>690</c:v>
                </c:pt>
                <c:pt idx="461">
                  <c:v>691.5</c:v>
                </c:pt>
                <c:pt idx="462">
                  <c:v>693</c:v>
                </c:pt>
                <c:pt idx="463">
                  <c:v>694.5</c:v>
                </c:pt>
                <c:pt idx="464">
                  <c:v>696</c:v>
                </c:pt>
                <c:pt idx="465">
                  <c:v>697.5</c:v>
                </c:pt>
                <c:pt idx="466">
                  <c:v>699</c:v>
                </c:pt>
                <c:pt idx="467">
                  <c:v>700.5</c:v>
                </c:pt>
                <c:pt idx="468">
                  <c:v>702</c:v>
                </c:pt>
                <c:pt idx="469">
                  <c:v>703.5</c:v>
                </c:pt>
                <c:pt idx="470">
                  <c:v>705</c:v>
                </c:pt>
                <c:pt idx="471">
                  <c:v>706.5</c:v>
                </c:pt>
                <c:pt idx="472">
                  <c:v>708</c:v>
                </c:pt>
                <c:pt idx="473">
                  <c:v>709.5</c:v>
                </c:pt>
                <c:pt idx="474">
                  <c:v>711</c:v>
                </c:pt>
                <c:pt idx="475">
                  <c:v>712.5</c:v>
                </c:pt>
                <c:pt idx="476">
                  <c:v>714</c:v>
                </c:pt>
                <c:pt idx="477">
                  <c:v>715.5</c:v>
                </c:pt>
                <c:pt idx="478">
                  <c:v>717</c:v>
                </c:pt>
                <c:pt idx="479">
                  <c:v>718.5</c:v>
                </c:pt>
                <c:pt idx="480">
                  <c:v>720</c:v>
                </c:pt>
                <c:pt idx="481">
                  <c:v>721.5</c:v>
                </c:pt>
                <c:pt idx="482">
                  <c:v>723</c:v>
                </c:pt>
                <c:pt idx="483">
                  <c:v>724.5</c:v>
                </c:pt>
                <c:pt idx="484">
                  <c:v>726</c:v>
                </c:pt>
                <c:pt idx="485">
                  <c:v>727.5</c:v>
                </c:pt>
                <c:pt idx="486">
                  <c:v>729</c:v>
                </c:pt>
                <c:pt idx="487">
                  <c:v>730.5</c:v>
                </c:pt>
                <c:pt idx="488">
                  <c:v>732</c:v>
                </c:pt>
                <c:pt idx="489">
                  <c:v>733.5</c:v>
                </c:pt>
                <c:pt idx="490">
                  <c:v>735</c:v>
                </c:pt>
                <c:pt idx="491">
                  <c:v>736.5</c:v>
                </c:pt>
                <c:pt idx="492">
                  <c:v>738</c:v>
                </c:pt>
                <c:pt idx="493">
                  <c:v>739.5</c:v>
                </c:pt>
                <c:pt idx="494">
                  <c:v>741</c:v>
                </c:pt>
                <c:pt idx="495">
                  <c:v>742.5</c:v>
                </c:pt>
                <c:pt idx="496">
                  <c:v>744</c:v>
                </c:pt>
                <c:pt idx="497">
                  <c:v>745.5</c:v>
                </c:pt>
                <c:pt idx="498">
                  <c:v>747</c:v>
                </c:pt>
                <c:pt idx="499">
                  <c:v>748.5</c:v>
                </c:pt>
                <c:pt idx="500">
                  <c:v>750</c:v>
                </c:pt>
                <c:pt idx="501">
                  <c:v>751.5</c:v>
                </c:pt>
                <c:pt idx="502">
                  <c:v>753</c:v>
                </c:pt>
                <c:pt idx="503">
                  <c:v>754.5</c:v>
                </c:pt>
                <c:pt idx="504">
                  <c:v>756</c:v>
                </c:pt>
                <c:pt idx="505">
                  <c:v>757.5</c:v>
                </c:pt>
                <c:pt idx="506">
                  <c:v>759</c:v>
                </c:pt>
                <c:pt idx="507">
                  <c:v>760.5</c:v>
                </c:pt>
                <c:pt idx="508">
                  <c:v>762</c:v>
                </c:pt>
                <c:pt idx="509">
                  <c:v>763.5</c:v>
                </c:pt>
                <c:pt idx="510">
                  <c:v>765</c:v>
                </c:pt>
                <c:pt idx="511">
                  <c:v>766.5</c:v>
                </c:pt>
                <c:pt idx="512">
                  <c:v>768</c:v>
                </c:pt>
                <c:pt idx="513">
                  <c:v>769.5</c:v>
                </c:pt>
                <c:pt idx="514">
                  <c:v>771</c:v>
                </c:pt>
                <c:pt idx="515">
                  <c:v>772.5</c:v>
                </c:pt>
                <c:pt idx="516">
                  <c:v>774</c:v>
                </c:pt>
                <c:pt idx="517">
                  <c:v>775.5</c:v>
                </c:pt>
                <c:pt idx="518">
                  <c:v>777</c:v>
                </c:pt>
                <c:pt idx="519">
                  <c:v>778.5</c:v>
                </c:pt>
                <c:pt idx="520">
                  <c:v>780</c:v>
                </c:pt>
                <c:pt idx="521">
                  <c:v>781.5</c:v>
                </c:pt>
                <c:pt idx="522">
                  <c:v>783</c:v>
                </c:pt>
                <c:pt idx="523">
                  <c:v>784.5</c:v>
                </c:pt>
                <c:pt idx="524">
                  <c:v>786</c:v>
                </c:pt>
                <c:pt idx="525">
                  <c:v>787.5</c:v>
                </c:pt>
                <c:pt idx="526">
                  <c:v>789</c:v>
                </c:pt>
                <c:pt idx="527">
                  <c:v>790.5</c:v>
                </c:pt>
                <c:pt idx="528">
                  <c:v>792</c:v>
                </c:pt>
                <c:pt idx="529">
                  <c:v>793.5</c:v>
                </c:pt>
                <c:pt idx="530">
                  <c:v>795</c:v>
                </c:pt>
                <c:pt idx="531">
                  <c:v>796.5</c:v>
                </c:pt>
                <c:pt idx="532">
                  <c:v>798</c:v>
                </c:pt>
                <c:pt idx="533">
                  <c:v>799.5</c:v>
                </c:pt>
                <c:pt idx="534">
                  <c:v>801</c:v>
                </c:pt>
                <c:pt idx="535">
                  <c:v>802.5</c:v>
                </c:pt>
                <c:pt idx="536">
                  <c:v>804</c:v>
                </c:pt>
                <c:pt idx="537">
                  <c:v>805.5</c:v>
                </c:pt>
                <c:pt idx="538">
                  <c:v>807</c:v>
                </c:pt>
                <c:pt idx="539">
                  <c:v>808.5</c:v>
                </c:pt>
                <c:pt idx="540">
                  <c:v>810</c:v>
                </c:pt>
                <c:pt idx="541">
                  <c:v>811.5</c:v>
                </c:pt>
                <c:pt idx="542">
                  <c:v>813</c:v>
                </c:pt>
                <c:pt idx="543">
                  <c:v>814.5</c:v>
                </c:pt>
                <c:pt idx="544">
                  <c:v>816</c:v>
                </c:pt>
                <c:pt idx="545">
                  <c:v>817.5</c:v>
                </c:pt>
                <c:pt idx="546">
                  <c:v>819</c:v>
                </c:pt>
                <c:pt idx="547">
                  <c:v>820.5</c:v>
                </c:pt>
                <c:pt idx="548">
                  <c:v>822</c:v>
                </c:pt>
                <c:pt idx="549">
                  <c:v>823.5</c:v>
                </c:pt>
                <c:pt idx="550">
                  <c:v>825</c:v>
                </c:pt>
                <c:pt idx="551">
                  <c:v>826.5</c:v>
                </c:pt>
                <c:pt idx="552">
                  <c:v>828</c:v>
                </c:pt>
                <c:pt idx="553">
                  <c:v>829.5</c:v>
                </c:pt>
                <c:pt idx="554">
                  <c:v>831</c:v>
                </c:pt>
                <c:pt idx="555">
                  <c:v>832.5</c:v>
                </c:pt>
                <c:pt idx="556">
                  <c:v>834</c:v>
                </c:pt>
                <c:pt idx="557">
                  <c:v>835.5</c:v>
                </c:pt>
                <c:pt idx="558">
                  <c:v>837</c:v>
                </c:pt>
                <c:pt idx="559">
                  <c:v>838.5</c:v>
                </c:pt>
                <c:pt idx="560">
                  <c:v>840</c:v>
                </c:pt>
                <c:pt idx="561">
                  <c:v>841.5</c:v>
                </c:pt>
                <c:pt idx="562">
                  <c:v>843</c:v>
                </c:pt>
                <c:pt idx="563">
                  <c:v>844.5</c:v>
                </c:pt>
                <c:pt idx="564">
                  <c:v>846</c:v>
                </c:pt>
                <c:pt idx="565">
                  <c:v>847.5</c:v>
                </c:pt>
                <c:pt idx="566">
                  <c:v>849</c:v>
                </c:pt>
                <c:pt idx="567">
                  <c:v>850.5</c:v>
                </c:pt>
                <c:pt idx="568">
                  <c:v>852</c:v>
                </c:pt>
                <c:pt idx="569">
                  <c:v>853.5</c:v>
                </c:pt>
                <c:pt idx="570">
                  <c:v>855</c:v>
                </c:pt>
                <c:pt idx="571">
                  <c:v>856.5</c:v>
                </c:pt>
                <c:pt idx="572">
                  <c:v>858</c:v>
                </c:pt>
                <c:pt idx="573">
                  <c:v>859.5</c:v>
                </c:pt>
                <c:pt idx="574">
                  <c:v>861</c:v>
                </c:pt>
                <c:pt idx="575">
                  <c:v>862.5</c:v>
                </c:pt>
                <c:pt idx="576">
                  <c:v>864</c:v>
                </c:pt>
                <c:pt idx="577">
                  <c:v>865.5</c:v>
                </c:pt>
                <c:pt idx="578">
                  <c:v>867</c:v>
                </c:pt>
                <c:pt idx="579">
                  <c:v>868.5</c:v>
                </c:pt>
                <c:pt idx="580">
                  <c:v>870</c:v>
                </c:pt>
                <c:pt idx="581">
                  <c:v>871.5</c:v>
                </c:pt>
                <c:pt idx="582">
                  <c:v>873</c:v>
                </c:pt>
                <c:pt idx="583">
                  <c:v>874.5</c:v>
                </c:pt>
                <c:pt idx="584">
                  <c:v>876</c:v>
                </c:pt>
                <c:pt idx="585">
                  <c:v>877.5</c:v>
                </c:pt>
                <c:pt idx="586">
                  <c:v>879</c:v>
                </c:pt>
                <c:pt idx="587">
                  <c:v>880.5</c:v>
                </c:pt>
                <c:pt idx="588">
                  <c:v>882</c:v>
                </c:pt>
                <c:pt idx="589">
                  <c:v>883.5</c:v>
                </c:pt>
                <c:pt idx="590">
                  <c:v>885</c:v>
                </c:pt>
                <c:pt idx="591">
                  <c:v>886.5</c:v>
                </c:pt>
                <c:pt idx="592">
                  <c:v>888</c:v>
                </c:pt>
                <c:pt idx="593">
                  <c:v>889.5</c:v>
                </c:pt>
                <c:pt idx="594">
                  <c:v>891</c:v>
                </c:pt>
                <c:pt idx="595">
                  <c:v>892.5</c:v>
                </c:pt>
                <c:pt idx="596">
                  <c:v>894</c:v>
                </c:pt>
                <c:pt idx="597">
                  <c:v>895.5</c:v>
                </c:pt>
                <c:pt idx="598">
                  <c:v>897</c:v>
                </c:pt>
                <c:pt idx="599">
                  <c:v>898.5</c:v>
                </c:pt>
                <c:pt idx="600">
                  <c:v>900</c:v>
                </c:pt>
                <c:pt idx="601">
                  <c:v>901.5</c:v>
                </c:pt>
                <c:pt idx="602">
                  <c:v>903</c:v>
                </c:pt>
                <c:pt idx="603">
                  <c:v>904.5</c:v>
                </c:pt>
                <c:pt idx="604">
                  <c:v>906</c:v>
                </c:pt>
                <c:pt idx="605">
                  <c:v>907.5</c:v>
                </c:pt>
                <c:pt idx="606">
                  <c:v>909</c:v>
                </c:pt>
                <c:pt idx="607">
                  <c:v>910.5</c:v>
                </c:pt>
                <c:pt idx="608">
                  <c:v>912</c:v>
                </c:pt>
                <c:pt idx="609">
                  <c:v>913.5</c:v>
                </c:pt>
                <c:pt idx="610">
                  <c:v>915</c:v>
                </c:pt>
                <c:pt idx="611">
                  <c:v>916.5</c:v>
                </c:pt>
                <c:pt idx="612">
                  <c:v>918</c:v>
                </c:pt>
                <c:pt idx="613">
                  <c:v>919.5</c:v>
                </c:pt>
                <c:pt idx="614">
                  <c:v>921</c:v>
                </c:pt>
                <c:pt idx="615">
                  <c:v>922.5</c:v>
                </c:pt>
                <c:pt idx="616">
                  <c:v>924</c:v>
                </c:pt>
                <c:pt idx="617">
                  <c:v>925.5</c:v>
                </c:pt>
                <c:pt idx="618">
                  <c:v>927</c:v>
                </c:pt>
                <c:pt idx="619">
                  <c:v>928.5</c:v>
                </c:pt>
                <c:pt idx="620">
                  <c:v>930</c:v>
                </c:pt>
                <c:pt idx="621">
                  <c:v>931.5</c:v>
                </c:pt>
                <c:pt idx="622">
                  <c:v>933</c:v>
                </c:pt>
                <c:pt idx="623">
                  <c:v>934.5</c:v>
                </c:pt>
                <c:pt idx="624">
                  <c:v>936</c:v>
                </c:pt>
                <c:pt idx="625">
                  <c:v>937.5</c:v>
                </c:pt>
                <c:pt idx="626">
                  <c:v>939</c:v>
                </c:pt>
                <c:pt idx="627">
                  <c:v>940.5</c:v>
                </c:pt>
                <c:pt idx="628">
                  <c:v>942</c:v>
                </c:pt>
                <c:pt idx="629">
                  <c:v>943.5</c:v>
                </c:pt>
                <c:pt idx="630">
                  <c:v>945</c:v>
                </c:pt>
                <c:pt idx="631">
                  <c:v>946.5</c:v>
                </c:pt>
                <c:pt idx="632">
                  <c:v>948</c:v>
                </c:pt>
                <c:pt idx="633">
                  <c:v>949.5</c:v>
                </c:pt>
                <c:pt idx="634">
                  <c:v>951</c:v>
                </c:pt>
                <c:pt idx="635">
                  <c:v>952.5</c:v>
                </c:pt>
                <c:pt idx="636">
                  <c:v>954</c:v>
                </c:pt>
                <c:pt idx="637">
                  <c:v>955.5</c:v>
                </c:pt>
                <c:pt idx="638">
                  <c:v>957</c:v>
                </c:pt>
                <c:pt idx="639">
                  <c:v>958.5</c:v>
                </c:pt>
                <c:pt idx="640">
                  <c:v>960</c:v>
                </c:pt>
                <c:pt idx="641">
                  <c:v>961.5</c:v>
                </c:pt>
                <c:pt idx="642">
                  <c:v>963</c:v>
                </c:pt>
                <c:pt idx="643">
                  <c:v>964.5</c:v>
                </c:pt>
                <c:pt idx="644">
                  <c:v>966</c:v>
                </c:pt>
                <c:pt idx="645">
                  <c:v>967.5</c:v>
                </c:pt>
                <c:pt idx="646">
                  <c:v>969</c:v>
                </c:pt>
                <c:pt idx="647">
                  <c:v>970.5</c:v>
                </c:pt>
                <c:pt idx="648">
                  <c:v>972</c:v>
                </c:pt>
                <c:pt idx="649">
                  <c:v>973.5</c:v>
                </c:pt>
                <c:pt idx="650">
                  <c:v>975</c:v>
                </c:pt>
                <c:pt idx="651">
                  <c:v>976.5</c:v>
                </c:pt>
                <c:pt idx="652">
                  <c:v>978</c:v>
                </c:pt>
                <c:pt idx="653">
                  <c:v>979.5</c:v>
                </c:pt>
                <c:pt idx="654">
                  <c:v>981</c:v>
                </c:pt>
                <c:pt idx="655">
                  <c:v>982.5</c:v>
                </c:pt>
                <c:pt idx="656">
                  <c:v>984</c:v>
                </c:pt>
                <c:pt idx="657">
                  <c:v>985.5</c:v>
                </c:pt>
                <c:pt idx="658">
                  <c:v>987</c:v>
                </c:pt>
                <c:pt idx="659">
                  <c:v>988.5</c:v>
                </c:pt>
                <c:pt idx="660">
                  <c:v>990</c:v>
                </c:pt>
                <c:pt idx="661">
                  <c:v>991.5</c:v>
                </c:pt>
                <c:pt idx="662">
                  <c:v>993</c:v>
                </c:pt>
                <c:pt idx="663">
                  <c:v>994.5</c:v>
                </c:pt>
                <c:pt idx="664">
                  <c:v>996</c:v>
                </c:pt>
                <c:pt idx="665">
                  <c:v>997.5</c:v>
                </c:pt>
                <c:pt idx="666">
                  <c:v>999</c:v>
                </c:pt>
                <c:pt idx="667">
                  <c:v>1000.5</c:v>
                </c:pt>
                <c:pt idx="668">
                  <c:v>1002</c:v>
                </c:pt>
                <c:pt idx="669">
                  <c:v>1003.5</c:v>
                </c:pt>
                <c:pt idx="670">
                  <c:v>1005</c:v>
                </c:pt>
                <c:pt idx="671">
                  <c:v>1006.5</c:v>
                </c:pt>
                <c:pt idx="672">
                  <c:v>1008</c:v>
                </c:pt>
                <c:pt idx="673">
                  <c:v>1009.5</c:v>
                </c:pt>
                <c:pt idx="674">
                  <c:v>1011</c:v>
                </c:pt>
                <c:pt idx="675">
                  <c:v>1012.5</c:v>
                </c:pt>
                <c:pt idx="676">
                  <c:v>1014</c:v>
                </c:pt>
                <c:pt idx="677">
                  <c:v>1015.5</c:v>
                </c:pt>
                <c:pt idx="678">
                  <c:v>1017</c:v>
                </c:pt>
                <c:pt idx="679">
                  <c:v>1018.5</c:v>
                </c:pt>
                <c:pt idx="680">
                  <c:v>1020</c:v>
                </c:pt>
                <c:pt idx="681">
                  <c:v>1021.5</c:v>
                </c:pt>
                <c:pt idx="682">
                  <c:v>1023</c:v>
                </c:pt>
                <c:pt idx="683">
                  <c:v>1024.5</c:v>
                </c:pt>
                <c:pt idx="684">
                  <c:v>1026</c:v>
                </c:pt>
                <c:pt idx="685">
                  <c:v>1027.5</c:v>
                </c:pt>
                <c:pt idx="686">
                  <c:v>1029</c:v>
                </c:pt>
                <c:pt idx="687">
                  <c:v>1030.5</c:v>
                </c:pt>
                <c:pt idx="688">
                  <c:v>1032</c:v>
                </c:pt>
                <c:pt idx="689">
                  <c:v>1033.5</c:v>
                </c:pt>
                <c:pt idx="690">
                  <c:v>1035</c:v>
                </c:pt>
                <c:pt idx="691">
                  <c:v>1036.5</c:v>
                </c:pt>
                <c:pt idx="692">
                  <c:v>1038</c:v>
                </c:pt>
                <c:pt idx="693">
                  <c:v>1039.5</c:v>
                </c:pt>
                <c:pt idx="694">
                  <c:v>1041</c:v>
                </c:pt>
                <c:pt idx="695">
                  <c:v>1042.5</c:v>
                </c:pt>
                <c:pt idx="696">
                  <c:v>1044</c:v>
                </c:pt>
                <c:pt idx="697">
                  <c:v>1045.5</c:v>
                </c:pt>
                <c:pt idx="698">
                  <c:v>1047</c:v>
                </c:pt>
                <c:pt idx="699">
                  <c:v>1048.5</c:v>
                </c:pt>
                <c:pt idx="700">
                  <c:v>1050</c:v>
                </c:pt>
                <c:pt idx="701">
                  <c:v>1051.5</c:v>
                </c:pt>
                <c:pt idx="702">
                  <c:v>1053</c:v>
                </c:pt>
                <c:pt idx="703">
                  <c:v>1054.5</c:v>
                </c:pt>
                <c:pt idx="704">
                  <c:v>1056</c:v>
                </c:pt>
                <c:pt idx="705">
                  <c:v>1057.5</c:v>
                </c:pt>
                <c:pt idx="706">
                  <c:v>1059</c:v>
                </c:pt>
                <c:pt idx="707">
                  <c:v>1060.5</c:v>
                </c:pt>
                <c:pt idx="708">
                  <c:v>1062</c:v>
                </c:pt>
                <c:pt idx="709">
                  <c:v>1063.5</c:v>
                </c:pt>
                <c:pt idx="710">
                  <c:v>1065</c:v>
                </c:pt>
                <c:pt idx="711">
                  <c:v>1066.5</c:v>
                </c:pt>
                <c:pt idx="712">
                  <c:v>1068</c:v>
                </c:pt>
                <c:pt idx="713">
                  <c:v>1069.5</c:v>
                </c:pt>
                <c:pt idx="714">
                  <c:v>1071</c:v>
                </c:pt>
                <c:pt idx="715">
                  <c:v>1072.5</c:v>
                </c:pt>
                <c:pt idx="716">
                  <c:v>1074</c:v>
                </c:pt>
                <c:pt idx="717">
                  <c:v>1075.5</c:v>
                </c:pt>
                <c:pt idx="718">
                  <c:v>1077</c:v>
                </c:pt>
                <c:pt idx="719">
                  <c:v>1078.5</c:v>
                </c:pt>
                <c:pt idx="720">
                  <c:v>1080</c:v>
                </c:pt>
                <c:pt idx="721">
                  <c:v>1081.5</c:v>
                </c:pt>
                <c:pt idx="722">
                  <c:v>1083</c:v>
                </c:pt>
                <c:pt idx="723">
                  <c:v>1084.5</c:v>
                </c:pt>
                <c:pt idx="724">
                  <c:v>1086</c:v>
                </c:pt>
                <c:pt idx="725">
                  <c:v>1087.5</c:v>
                </c:pt>
                <c:pt idx="726">
                  <c:v>1089</c:v>
                </c:pt>
                <c:pt idx="727">
                  <c:v>1090.5</c:v>
                </c:pt>
                <c:pt idx="728">
                  <c:v>1092</c:v>
                </c:pt>
                <c:pt idx="729">
                  <c:v>1093.5</c:v>
                </c:pt>
                <c:pt idx="730">
                  <c:v>1095</c:v>
                </c:pt>
                <c:pt idx="731">
                  <c:v>1096.5</c:v>
                </c:pt>
                <c:pt idx="732">
                  <c:v>1098</c:v>
                </c:pt>
                <c:pt idx="733">
                  <c:v>1099.5</c:v>
                </c:pt>
                <c:pt idx="734">
                  <c:v>1101</c:v>
                </c:pt>
                <c:pt idx="735">
                  <c:v>1102.5</c:v>
                </c:pt>
                <c:pt idx="736">
                  <c:v>1104</c:v>
                </c:pt>
                <c:pt idx="737">
                  <c:v>1105.5</c:v>
                </c:pt>
                <c:pt idx="738">
                  <c:v>1107</c:v>
                </c:pt>
                <c:pt idx="739">
                  <c:v>1108.5</c:v>
                </c:pt>
                <c:pt idx="740">
                  <c:v>1110</c:v>
                </c:pt>
                <c:pt idx="741">
                  <c:v>1111.5</c:v>
                </c:pt>
                <c:pt idx="742">
                  <c:v>1113</c:v>
                </c:pt>
                <c:pt idx="743">
                  <c:v>1114.5</c:v>
                </c:pt>
                <c:pt idx="744">
                  <c:v>1116</c:v>
                </c:pt>
                <c:pt idx="745">
                  <c:v>1117.5</c:v>
                </c:pt>
                <c:pt idx="746">
                  <c:v>1119</c:v>
                </c:pt>
                <c:pt idx="747">
                  <c:v>1120.5</c:v>
                </c:pt>
                <c:pt idx="748">
                  <c:v>1122</c:v>
                </c:pt>
                <c:pt idx="749">
                  <c:v>1123.5</c:v>
                </c:pt>
                <c:pt idx="750">
                  <c:v>1125</c:v>
                </c:pt>
                <c:pt idx="751">
                  <c:v>1126.5</c:v>
                </c:pt>
                <c:pt idx="752">
                  <c:v>1128</c:v>
                </c:pt>
                <c:pt idx="753">
                  <c:v>1129.5</c:v>
                </c:pt>
                <c:pt idx="754">
                  <c:v>1131</c:v>
                </c:pt>
                <c:pt idx="755">
                  <c:v>1132.5</c:v>
                </c:pt>
                <c:pt idx="756">
                  <c:v>1134</c:v>
                </c:pt>
                <c:pt idx="757">
                  <c:v>1135.5</c:v>
                </c:pt>
                <c:pt idx="758">
                  <c:v>1137</c:v>
                </c:pt>
                <c:pt idx="759">
                  <c:v>1138.5</c:v>
                </c:pt>
                <c:pt idx="760">
                  <c:v>1140</c:v>
                </c:pt>
                <c:pt idx="761">
                  <c:v>1141.5</c:v>
                </c:pt>
                <c:pt idx="762">
                  <c:v>1143</c:v>
                </c:pt>
                <c:pt idx="763">
                  <c:v>1144.5</c:v>
                </c:pt>
                <c:pt idx="764">
                  <c:v>1146</c:v>
                </c:pt>
                <c:pt idx="765">
                  <c:v>1147.5</c:v>
                </c:pt>
                <c:pt idx="766">
                  <c:v>1149</c:v>
                </c:pt>
                <c:pt idx="767">
                  <c:v>1150.5</c:v>
                </c:pt>
                <c:pt idx="768">
                  <c:v>1152</c:v>
                </c:pt>
                <c:pt idx="769">
                  <c:v>1153.5</c:v>
                </c:pt>
                <c:pt idx="770">
                  <c:v>1155</c:v>
                </c:pt>
                <c:pt idx="771">
                  <c:v>1156.5</c:v>
                </c:pt>
                <c:pt idx="772">
                  <c:v>1158</c:v>
                </c:pt>
                <c:pt idx="773">
                  <c:v>1159.5</c:v>
                </c:pt>
                <c:pt idx="774">
                  <c:v>1161</c:v>
                </c:pt>
                <c:pt idx="775">
                  <c:v>1162.5</c:v>
                </c:pt>
                <c:pt idx="776">
                  <c:v>1164</c:v>
                </c:pt>
                <c:pt idx="777">
                  <c:v>1165.5</c:v>
                </c:pt>
                <c:pt idx="778">
                  <c:v>1167</c:v>
                </c:pt>
                <c:pt idx="779">
                  <c:v>1168.5</c:v>
                </c:pt>
                <c:pt idx="780">
                  <c:v>1170</c:v>
                </c:pt>
                <c:pt idx="781">
                  <c:v>1171.5</c:v>
                </c:pt>
                <c:pt idx="782">
                  <c:v>1173</c:v>
                </c:pt>
                <c:pt idx="783">
                  <c:v>1174.5</c:v>
                </c:pt>
                <c:pt idx="784">
                  <c:v>1176</c:v>
                </c:pt>
                <c:pt idx="785">
                  <c:v>1177.5</c:v>
                </c:pt>
                <c:pt idx="786">
                  <c:v>1179</c:v>
                </c:pt>
                <c:pt idx="787">
                  <c:v>1180.5</c:v>
                </c:pt>
                <c:pt idx="788">
                  <c:v>1182</c:v>
                </c:pt>
                <c:pt idx="789">
                  <c:v>1183.5</c:v>
                </c:pt>
                <c:pt idx="790">
                  <c:v>1185</c:v>
                </c:pt>
                <c:pt idx="791">
                  <c:v>1186.5</c:v>
                </c:pt>
                <c:pt idx="792">
                  <c:v>1188</c:v>
                </c:pt>
                <c:pt idx="793">
                  <c:v>1189.5</c:v>
                </c:pt>
                <c:pt idx="794">
                  <c:v>1191</c:v>
                </c:pt>
                <c:pt idx="795">
                  <c:v>1192.5</c:v>
                </c:pt>
                <c:pt idx="796">
                  <c:v>1194</c:v>
                </c:pt>
                <c:pt idx="797">
                  <c:v>1195.5</c:v>
                </c:pt>
                <c:pt idx="798">
                  <c:v>1197</c:v>
                </c:pt>
                <c:pt idx="799">
                  <c:v>1198.5</c:v>
                </c:pt>
                <c:pt idx="800">
                  <c:v>1200</c:v>
                </c:pt>
                <c:pt idx="801">
                  <c:v>1201.5</c:v>
                </c:pt>
                <c:pt idx="802">
                  <c:v>1203</c:v>
                </c:pt>
                <c:pt idx="803">
                  <c:v>1204.5</c:v>
                </c:pt>
                <c:pt idx="804">
                  <c:v>1206</c:v>
                </c:pt>
                <c:pt idx="805">
                  <c:v>1207.5</c:v>
                </c:pt>
                <c:pt idx="806">
                  <c:v>1209</c:v>
                </c:pt>
                <c:pt idx="807">
                  <c:v>1210.5</c:v>
                </c:pt>
                <c:pt idx="808">
                  <c:v>1212</c:v>
                </c:pt>
                <c:pt idx="809">
                  <c:v>1213.5</c:v>
                </c:pt>
                <c:pt idx="810">
                  <c:v>1215</c:v>
                </c:pt>
                <c:pt idx="811">
                  <c:v>1216.5</c:v>
                </c:pt>
                <c:pt idx="812">
                  <c:v>1218</c:v>
                </c:pt>
                <c:pt idx="813">
                  <c:v>1219.5</c:v>
                </c:pt>
                <c:pt idx="814">
                  <c:v>1221</c:v>
                </c:pt>
                <c:pt idx="815">
                  <c:v>1222.5</c:v>
                </c:pt>
                <c:pt idx="816">
                  <c:v>1224</c:v>
                </c:pt>
                <c:pt idx="817">
                  <c:v>1225.5</c:v>
                </c:pt>
                <c:pt idx="818">
                  <c:v>1227</c:v>
                </c:pt>
                <c:pt idx="819">
                  <c:v>1228.5</c:v>
                </c:pt>
                <c:pt idx="820">
                  <c:v>1230</c:v>
                </c:pt>
                <c:pt idx="821">
                  <c:v>1231.5</c:v>
                </c:pt>
                <c:pt idx="822">
                  <c:v>1233</c:v>
                </c:pt>
                <c:pt idx="823">
                  <c:v>1234.5</c:v>
                </c:pt>
                <c:pt idx="824">
                  <c:v>1236</c:v>
                </c:pt>
                <c:pt idx="825">
                  <c:v>1237.5</c:v>
                </c:pt>
                <c:pt idx="826">
                  <c:v>1239</c:v>
                </c:pt>
                <c:pt idx="827">
                  <c:v>1240.5</c:v>
                </c:pt>
                <c:pt idx="828">
                  <c:v>1242</c:v>
                </c:pt>
                <c:pt idx="829">
                  <c:v>1243.5</c:v>
                </c:pt>
                <c:pt idx="830">
                  <c:v>1245</c:v>
                </c:pt>
                <c:pt idx="831">
                  <c:v>1246.5</c:v>
                </c:pt>
                <c:pt idx="832">
                  <c:v>1248</c:v>
                </c:pt>
                <c:pt idx="833">
                  <c:v>1249.5</c:v>
                </c:pt>
                <c:pt idx="834">
                  <c:v>1251</c:v>
                </c:pt>
                <c:pt idx="835">
                  <c:v>1252.5</c:v>
                </c:pt>
                <c:pt idx="836">
                  <c:v>1254</c:v>
                </c:pt>
                <c:pt idx="837">
                  <c:v>1255.5</c:v>
                </c:pt>
                <c:pt idx="838">
                  <c:v>1257</c:v>
                </c:pt>
                <c:pt idx="839">
                  <c:v>1258.5</c:v>
                </c:pt>
                <c:pt idx="840">
                  <c:v>1260</c:v>
                </c:pt>
                <c:pt idx="841">
                  <c:v>1261.5</c:v>
                </c:pt>
                <c:pt idx="842">
                  <c:v>1263</c:v>
                </c:pt>
                <c:pt idx="843">
                  <c:v>1264.5</c:v>
                </c:pt>
                <c:pt idx="844">
                  <c:v>1266</c:v>
                </c:pt>
                <c:pt idx="845">
                  <c:v>1267.5</c:v>
                </c:pt>
                <c:pt idx="846">
                  <c:v>1269</c:v>
                </c:pt>
                <c:pt idx="847">
                  <c:v>1270.5</c:v>
                </c:pt>
                <c:pt idx="848">
                  <c:v>1272</c:v>
                </c:pt>
                <c:pt idx="849">
                  <c:v>1273.5</c:v>
                </c:pt>
                <c:pt idx="850">
                  <c:v>1275</c:v>
                </c:pt>
                <c:pt idx="851">
                  <c:v>1276.5</c:v>
                </c:pt>
                <c:pt idx="852">
                  <c:v>1278</c:v>
                </c:pt>
                <c:pt idx="853">
                  <c:v>1279.5</c:v>
                </c:pt>
                <c:pt idx="854">
                  <c:v>1281</c:v>
                </c:pt>
                <c:pt idx="855">
                  <c:v>1282.5</c:v>
                </c:pt>
                <c:pt idx="856">
                  <c:v>1284</c:v>
                </c:pt>
                <c:pt idx="857">
                  <c:v>1285.5</c:v>
                </c:pt>
                <c:pt idx="858">
                  <c:v>1287</c:v>
                </c:pt>
                <c:pt idx="859">
                  <c:v>1288.5</c:v>
                </c:pt>
                <c:pt idx="860">
                  <c:v>1290</c:v>
                </c:pt>
                <c:pt idx="861">
                  <c:v>1291.5</c:v>
                </c:pt>
                <c:pt idx="862">
                  <c:v>1293</c:v>
                </c:pt>
                <c:pt idx="863">
                  <c:v>1294.5</c:v>
                </c:pt>
                <c:pt idx="864">
                  <c:v>1296</c:v>
                </c:pt>
                <c:pt idx="865">
                  <c:v>1297.5</c:v>
                </c:pt>
                <c:pt idx="866">
                  <c:v>1299</c:v>
                </c:pt>
                <c:pt idx="867">
                  <c:v>1300.5</c:v>
                </c:pt>
                <c:pt idx="868">
                  <c:v>1302</c:v>
                </c:pt>
                <c:pt idx="869">
                  <c:v>1303.5</c:v>
                </c:pt>
                <c:pt idx="870">
                  <c:v>1305</c:v>
                </c:pt>
                <c:pt idx="871">
                  <c:v>1306.5</c:v>
                </c:pt>
                <c:pt idx="872">
                  <c:v>1308</c:v>
                </c:pt>
                <c:pt idx="873">
                  <c:v>1309.5</c:v>
                </c:pt>
                <c:pt idx="874">
                  <c:v>1311</c:v>
                </c:pt>
                <c:pt idx="875">
                  <c:v>1312.5</c:v>
                </c:pt>
                <c:pt idx="876">
                  <c:v>1314</c:v>
                </c:pt>
                <c:pt idx="877">
                  <c:v>1315.5</c:v>
                </c:pt>
                <c:pt idx="878">
                  <c:v>1317</c:v>
                </c:pt>
                <c:pt idx="879">
                  <c:v>1318.5</c:v>
                </c:pt>
                <c:pt idx="880">
                  <c:v>1320</c:v>
                </c:pt>
                <c:pt idx="881">
                  <c:v>1321.5</c:v>
                </c:pt>
                <c:pt idx="882">
                  <c:v>1323</c:v>
                </c:pt>
                <c:pt idx="883">
                  <c:v>1324.5</c:v>
                </c:pt>
                <c:pt idx="884">
                  <c:v>1326</c:v>
                </c:pt>
                <c:pt idx="885">
                  <c:v>1327.5</c:v>
                </c:pt>
                <c:pt idx="886">
                  <c:v>1329</c:v>
                </c:pt>
                <c:pt idx="887">
                  <c:v>1330.5</c:v>
                </c:pt>
                <c:pt idx="888">
                  <c:v>1332</c:v>
                </c:pt>
                <c:pt idx="889">
                  <c:v>1333.5</c:v>
                </c:pt>
                <c:pt idx="890">
                  <c:v>1335</c:v>
                </c:pt>
                <c:pt idx="891">
                  <c:v>1336.5</c:v>
                </c:pt>
                <c:pt idx="892">
                  <c:v>1338</c:v>
                </c:pt>
                <c:pt idx="893">
                  <c:v>1339.5</c:v>
                </c:pt>
                <c:pt idx="894">
                  <c:v>1341</c:v>
                </c:pt>
                <c:pt idx="895">
                  <c:v>1342.5</c:v>
                </c:pt>
                <c:pt idx="896">
                  <c:v>1344</c:v>
                </c:pt>
                <c:pt idx="897">
                  <c:v>1345.5</c:v>
                </c:pt>
                <c:pt idx="898">
                  <c:v>1347</c:v>
                </c:pt>
                <c:pt idx="899">
                  <c:v>1348.5</c:v>
                </c:pt>
                <c:pt idx="900">
                  <c:v>1350</c:v>
                </c:pt>
                <c:pt idx="901">
                  <c:v>1351.5</c:v>
                </c:pt>
                <c:pt idx="902">
                  <c:v>1353</c:v>
                </c:pt>
                <c:pt idx="903">
                  <c:v>1354.5</c:v>
                </c:pt>
                <c:pt idx="904">
                  <c:v>1356</c:v>
                </c:pt>
                <c:pt idx="905">
                  <c:v>1357.5</c:v>
                </c:pt>
                <c:pt idx="906">
                  <c:v>1359</c:v>
                </c:pt>
                <c:pt idx="907">
                  <c:v>1360.5</c:v>
                </c:pt>
                <c:pt idx="908">
                  <c:v>1362</c:v>
                </c:pt>
                <c:pt idx="909">
                  <c:v>1363.5</c:v>
                </c:pt>
                <c:pt idx="910">
                  <c:v>1365</c:v>
                </c:pt>
                <c:pt idx="911">
                  <c:v>1366.5</c:v>
                </c:pt>
                <c:pt idx="912">
                  <c:v>1368</c:v>
                </c:pt>
                <c:pt idx="913">
                  <c:v>1369.5</c:v>
                </c:pt>
                <c:pt idx="914">
                  <c:v>1371</c:v>
                </c:pt>
                <c:pt idx="915">
                  <c:v>1372.5</c:v>
                </c:pt>
                <c:pt idx="916">
                  <c:v>1374</c:v>
                </c:pt>
                <c:pt idx="917">
                  <c:v>1375.5</c:v>
                </c:pt>
                <c:pt idx="918">
                  <c:v>1377</c:v>
                </c:pt>
                <c:pt idx="919">
                  <c:v>1378.5</c:v>
                </c:pt>
                <c:pt idx="920">
                  <c:v>1380</c:v>
                </c:pt>
                <c:pt idx="921">
                  <c:v>1381.5</c:v>
                </c:pt>
                <c:pt idx="922">
                  <c:v>1383</c:v>
                </c:pt>
                <c:pt idx="923">
                  <c:v>1384.5</c:v>
                </c:pt>
                <c:pt idx="924">
                  <c:v>1386</c:v>
                </c:pt>
                <c:pt idx="925">
                  <c:v>1387.5</c:v>
                </c:pt>
                <c:pt idx="926">
                  <c:v>1389</c:v>
                </c:pt>
                <c:pt idx="927">
                  <c:v>1390.5</c:v>
                </c:pt>
                <c:pt idx="928">
                  <c:v>1392</c:v>
                </c:pt>
                <c:pt idx="929">
                  <c:v>1393.5</c:v>
                </c:pt>
                <c:pt idx="930">
                  <c:v>1395</c:v>
                </c:pt>
                <c:pt idx="931">
                  <c:v>1396.5</c:v>
                </c:pt>
                <c:pt idx="932">
                  <c:v>1398</c:v>
                </c:pt>
                <c:pt idx="933">
                  <c:v>1399.5</c:v>
                </c:pt>
                <c:pt idx="934">
                  <c:v>1401</c:v>
                </c:pt>
                <c:pt idx="935">
                  <c:v>1402.5</c:v>
                </c:pt>
                <c:pt idx="936">
                  <c:v>1404</c:v>
                </c:pt>
                <c:pt idx="937">
                  <c:v>1405.5</c:v>
                </c:pt>
                <c:pt idx="938">
                  <c:v>1407</c:v>
                </c:pt>
                <c:pt idx="939">
                  <c:v>1408.5</c:v>
                </c:pt>
                <c:pt idx="940">
                  <c:v>1410</c:v>
                </c:pt>
                <c:pt idx="941">
                  <c:v>1411.5</c:v>
                </c:pt>
                <c:pt idx="942">
                  <c:v>1413</c:v>
                </c:pt>
                <c:pt idx="943">
                  <c:v>1414.5</c:v>
                </c:pt>
                <c:pt idx="944">
                  <c:v>1416</c:v>
                </c:pt>
                <c:pt idx="945">
                  <c:v>1417.5</c:v>
                </c:pt>
                <c:pt idx="946">
                  <c:v>1419</c:v>
                </c:pt>
                <c:pt idx="947">
                  <c:v>1420.5</c:v>
                </c:pt>
                <c:pt idx="948">
                  <c:v>1422</c:v>
                </c:pt>
                <c:pt idx="949">
                  <c:v>1423.5</c:v>
                </c:pt>
                <c:pt idx="950">
                  <c:v>1425</c:v>
                </c:pt>
                <c:pt idx="951">
                  <c:v>1426.5</c:v>
                </c:pt>
                <c:pt idx="952">
                  <c:v>1428</c:v>
                </c:pt>
                <c:pt idx="953">
                  <c:v>1429.5</c:v>
                </c:pt>
                <c:pt idx="954">
                  <c:v>1431</c:v>
                </c:pt>
                <c:pt idx="955">
                  <c:v>1432.5</c:v>
                </c:pt>
                <c:pt idx="956">
                  <c:v>1434</c:v>
                </c:pt>
                <c:pt idx="957">
                  <c:v>1435.5</c:v>
                </c:pt>
                <c:pt idx="958">
                  <c:v>1437</c:v>
                </c:pt>
                <c:pt idx="959">
                  <c:v>1438.5</c:v>
                </c:pt>
                <c:pt idx="960">
                  <c:v>1440</c:v>
                </c:pt>
                <c:pt idx="961">
                  <c:v>1441.5</c:v>
                </c:pt>
                <c:pt idx="962">
                  <c:v>1443</c:v>
                </c:pt>
                <c:pt idx="963">
                  <c:v>1444.5</c:v>
                </c:pt>
                <c:pt idx="964">
                  <c:v>1446</c:v>
                </c:pt>
                <c:pt idx="965">
                  <c:v>1447.5</c:v>
                </c:pt>
                <c:pt idx="966">
                  <c:v>1449</c:v>
                </c:pt>
                <c:pt idx="967">
                  <c:v>1450.5</c:v>
                </c:pt>
                <c:pt idx="968">
                  <c:v>1452</c:v>
                </c:pt>
                <c:pt idx="969">
                  <c:v>1453.5</c:v>
                </c:pt>
                <c:pt idx="970">
                  <c:v>1455</c:v>
                </c:pt>
                <c:pt idx="971">
                  <c:v>1456.5</c:v>
                </c:pt>
                <c:pt idx="972">
                  <c:v>1458</c:v>
                </c:pt>
                <c:pt idx="973">
                  <c:v>1459.5</c:v>
                </c:pt>
                <c:pt idx="974">
                  <c:v>1461</c:v>
                </c:pt>
                <c:pt idx="975">
                  <c:v>1462.5</c:v>
                </c:pt>
                <c:pt idx="976">
                  <c:v>1464</c:v>
                </c:pt>
                <c:pt idx="977">
                  <c:v>1465.5</c:v>
                </c:pt>
                <c:pt idx="978">
                  <c:v>1467</c:v>
                </c:pt>
                <c:pt idx="979">
                  <c:v>1468.5</c:v>
                </c:pt>
                <c:pt idx="980">
                  <c:v>1470</c:v>
                </c:pt>
                <c:pt idx="981">
                  <c:v>1471.5</c:v>
                </c:pt>
                <c:pt idx="982">
                  <c:v>1473</c:v>
                </c:pt>
                <c:pt idx="983">
                  <c:v>1474.5</c:v>
                </c:pt>
                <c:pt idx="984">
                  <c:v>1476</c:v>
                </c:pt>
                <c:pt idx="985">
                  <c:v>1477.5</c:v>
                </c:pt>
                <c:pt idx="986">
                  <c:v>1479</c:v>
                </c:pt>
                <c:pt idx="987">
                  <c:v>1480.5</c:v>
                </c:pt>
                <c:pt idx="988">
                  <c:v>1482</c:v>
                </c:pt>
                <c:pt idx="989">
                  <c:v>1483.5</c:v>
                </c:pt>
                <c:pt idx="990">
                  <c:v>1485</c:v>
                </c:pt>
                <c:pt idx="991">
                  <c:v>1486.5</c:v>
                </c:pt>
                <c:pt idx="992">
                  <c:v>1488</c:v>
                </c:pt>
                <c:pt idx="993">
                  <c:v>1489.5</c:v>
                </c:pt>
                <c:pt idx="994">
                  <c:v>1491</c:v>
                </c:pt>
                <c:pt idx="995">
                  <c:v>1492.5</c:v>
                </c:pt>
                <c:pt idx="996">
                  <c:v>1494</c:v>
                </c:pt>
                <c:pt idx="997">
                  <c:v>1495.5</c:v>
                </c:pt>
                <c:pt idx="998">
                  <c:v>1497</c:v>
                </c:pt>
                <c:pt idx="999">
                  <c:v>1498.5</c:v>
                </c:pt>
                <c:pt idx="1000">
                  <c:v>1500</c:v>
                </c:pt>
                <c:pt idx="1001">
                  <c:v>1501.5</c:v>
                </c:pt>
                <c:pt idx="1002">
                  <c:v>1503</c:v>
                </c:pt>
                <c:pt idx="1003">
                  <c:v>1504.5</c:v>
                </c:pt>
                <c:pt idx="1004">
                  <c:v>1506</c:v>
                </c:pt>
                <c:pt idx="1005">
                  <c:v>1507.5</c:v>
                </c:pt>
                <c:pt idx="1006">
                  <c:v>1509</c:v>
                </c:pt>
                <c:pt idx="1007">
                  <c:v>1510.5</c:v>
                </c:pt>
                <c:pt idx="1008">
                  <c:v>1512</c:v>
                </c:pt>
                <c:pt idx="1009">
                  <c:v>1513.5</c:v>
                </c:pt>
                <c:pt idx="1010">
                  <c:v>1515</c:v>
                </c:pt>
                <c:pt idx="1011">
                  <c:v>1516.5</c:v>
                </c:pt>
                <c:pt idx="1012">
                  <c:v>1518</c:v>
                </c:pt>
                <c:pt idx="1013">
                  <c:v>1519.5</c:v>
                </c:pt>
                <c:pt idx="1014">
                  <c:v>1521</c:v>
                </c:pt>
                <c:pt idx="1015">
                  <c:v>1522.5</c:v>
                </c:pt>
                <c:pt idx="1016">
                  <c:v>1524</c:v>
                </c:pt>
                <c:pt idx="1017">
                  <c:v>1525.5</c:v>
                </c:pt>
                <c:pt idx="1018">
                  <c:v>1527</c:v>
                </c:pt>
                <c:pt idx="1019">
                  <c:v>1528.5</c:v>
                </c:pt>
                <c:pt idx="1020">
                  <c:v>1530</c:v>
                </c:pt>
                <c:pt idx="1021">
                  <c:v>1531.5</c:v>
                </c:pt>
                <c:pt idx="1022">
                  <c:v>1533</c:v>
                </c:pt>
                <c:pt idx="1023">
                  <c:v>1534.5</c:v>
                </c:pt>
                <c:pt idx="1024">
                  <c:v>1536</c:v>
                </c:pt>
                <c:pt idx="1025">
                  <c:v>1537.5</c:v>
                </c:pt>
                <c:pt idx="1026">
                  <c:v>1539</c:v>
                </c:pt>
                <c:pt idx="1027">
                  <c:v>1540.5</c:v>
                </c:pt>
                <c:pt idx="1028">
                  <c:v>1542</c:v>
                </c:pt>
                <c:pt idx="1029">
                  <c:v>1543.5</c:v>
                </c:pt>
                <c:pt idx="1030">
                  <c:v>1545</c:v>
                </c:pt>
                <c:pt idx="1031">
                  <c:v>1546.5</c:v>
                </c:pt>
                <c:pt idx="1032">
                  <c:v>1548</c:v>
                </c:pt>
                <c:pt idx="1033">
                  <c:v>1549.5</c:v>
                </c:pt>
                <c:pt idx="1034">
                  <c:v>1551</c:v>
                </c:pt>
                <c:pt idx="1035">
                  <c:v>1552.5</c:v>
                </c:pt>
                <c:pt idx="1036">
                  <c:v>1554</c:v>
                </c:pt>
                <c:pt idx="1037">
                  <c:v>1555.5</c:v>
                </c:pt>
                <c:pt idx="1038">
                  <c:v>1557</c:v>
                </c:pt>
                <c:pt idx="1039">
                  <c:v>1558.5</c:v>
                </c:pt>
                <c:pt idx="1040">
                  <c:v>1560</c:v>
                </c:pt>
                <c:pt idx="1041">
                  <c:v>1561.5</c:v>
                </c:pt>
                <c:pt idx="1042">
                  <c:v>1563</c:v>
                </c:pt>
                <c:pt idx="1043">
                  <c:v>1564.5</c:v>
                </c:pt>
                <c:pt idx="1044">
                  <c:v>1566</c:v>
                </c:pt>
                <c:pt idx="1045">
                  <c:v>1567.5</c:v>
                </c:pt>
                <c:pt idx="1046">
                  <c:v>1569</c:v>
                </c:pt>
                <c:pt idx="1047">
                  <c:v>1570.5</c:v>
                </c:pt>
                <c:pt idx="1048">
                  <c:v>1572</c:v>
                </c:pt>
                <c:pt idx="1049">
                  <c:v>1573.5</c:v>
                </c:pt>
                <c:pt idx="1050">
                  <c:v>1575</c:v>
                </c:pt>
                <c:pt idx="1051">
                  <c:v>1576.5</c:v>
                </c:pt>
                <c:pt idx="1052">
                  <c:v>1578</c:v>
                </c:pt>
                <c:pt idx="1053">
                  <c:v>1579.5</c:v>
                </c:pt>
                <c:pt idx="1054">
                  <c:v>1581</c:v>
                </c:pt>
                <c:pt idx="1055">
                  <c:v>1582.5</c:v>
                </c:pt>
                <c:pt idx="1056">
                  <c:v>1584</c:v>
                </c:pt>
                <c:pt idx="1057">
                  <c:v>1585.5</c:v>
                </c:pt>
                <c:pt idx="1058">
                  <c:v>1587</c:v>
                </c:pt>
                <c:pt idx="1059">
                  <c:v>1588.5</c:v>
                </c:pt>
                <c:pt idx="1060">
                  <c:v>1590</c:v>
                </c:pt>
                <c:pt idx="1061">
                  <c:v>1591.5</c:v>
                </c:pt>
                <c:pt idx="1062">
                  <c:v>1593</c:v>
                </c:pt>
                <c:pt idx="1063">
                  <c:v>1594.5</c:v>
                </c:pt>
                <c:pt idx="1064">
                  <c:v>1596</c:v>
                </c:pt>
                <c:pt idx="1065">
                  <c:v>1597.5</c:v>
                </c:pt>
                <c:pt idx="1066">
                  <c:v>1599</c:v>
                </c:pt>
                <c:pt idx="1067">
                  <c:v>1600.5</c:v>
                </c:pt>
                <c:pt idx="1068">
                  <c:v>1602</c:v>
                </c:pt>
                <c:pt idx="1069">
                  <c:v>1603.5</c:v>
                </c:pt>
                <c:pt idx="1070">
                  <c:v>1605</c:v>
                </c:pt>
                <c:pt idx="1071">
                  <c:v>1606.5</c:v>
                </c:pt>
                <c:pt idx="1072">
                  <c:v>1608</c:v>
                </c:pt>
                <c:pt idx="1073">
                  <c:v>1609.5</c:v>
                </c:pt>
                <c:pt idx="1074">
                  <c:v>1611</c:v>
                </c:pt>
                <c:pt idx="1075">
                  <c:v>1612.5</c:v>
                </c:pt>
                <c:pt idx="1076">
                  <c:v>1614</c:v>
                </c:pt>
                <c:pt idx="1077">
                  <c:v>1615.5</c:v>
                </c:pt>
                <c:pt idx="1078">
                  <c:v>1617</c:v>
                </c:pt>
                <c:pt idx="1079">
                  <c:v>1618.5</c:v>
                </c:pt>
                <c:pt idx="1080">
                  <c:v>1620</c:v>
                </c:pt>
                <c:pt idx="1081">
                  <c:v>1621.5</c:v>
                </c:pt>
                <c:pt idx="1082">
                  <c:v>1623</c:v>
                </c:pt>
                <c:pt idx="1083">
                  <c:v>1624.5</c:v>
                </c:pt>
                <c:pt idx="1084">
                  <c:v>1626</c:v>
                </c:pt>
                <c:pt idx="1085">
                  <c:v>1627.5</c:v>
                </c:pt>
                <c:pt idx="1086">
                  <c:v>1629</c:v>
                </c:pt>
                <c:pt idx="1087">
                  <c:v>1630.5</c:v>
                </c:pt>
                <c:pt idx="1088">
                  <c:v>1632</c:v>
                </c:pt>
                <c:pt idx="1089">
                  <c:v>1633.5</c:v>
                </c:pt>
                <c:pt idx="1090">
                  <c:v>1635</c:v>
                </c:pt>
                <c:pt idx="1091">
                  <c:v>1636.5</c:v>
                </c:pt>
                <c:pt idx="1092">
                  <c:v>1638</c:v>
                </c:pt>
                <c:pt idx="1093">
                  <c:v>1639.5</c:v>
                </c:pt>
                <c:pt idx="1094">
                  <c:v>1641</c:v>
                </c:pt>
                <c:pt idx="1095">
                  <c:v>1642.5</c:v>
                </c:pt>
                <c:pt idx="1096">
                  <c:v>1644</c:v>
                </c:pt>
                <c:pt idx="1097">
                  <c:v>1645.5</c:v>
                </c:pt>
                <c:pt idx="1098">
                  <c:v>1647</c:v>
                </c:pt>
                <c:pt idx="1099">
                  <c:v>1648.5</c:v>
                </c:pt>
                <c:pt idx="1100">
                  <c:v>1650</c:v>
                </c:pt>
                <c:pt idx="1101">
                  <c:v>1651.5</c:v>
                </c:pt>
                <c:pt idx="1102">
                  <c:v>1653</c:v>
                </c:pt>
                <c:pt idx="1103">
                  <c:v>1654.5</c:v>
                </c:pt>
                <c:pt idx="1104">
                  <c:v>1656</c:v>
                </c:pt>
                <c:pt idx="1105">
                  <c:v>1657.5</c:v>
                </c:pt>
                <c:pt idx="1106">
                  <c:v>1659</c:v>
                </c:pt>
                <c:pt idx="1107">
                  <c:v>1660.5</c:v>
                </c:pt>
                <c:pt idx="1108">
                  <c:v>1662</c:v>
                </c:pt>
                <c:pt idx="1109">
                  <c:v>1663.5</c:v>
                </c:pt>
                <c:pt idx="1110">
                  <c:v>1665</c:v>
                </c:pt>
                <c:pt idx="1111">
                  <c:v>1666.5</c:v>
                </c:pt>
                <c:pt idx="1112">
                  <c:v>1668</c:v>
                </c:pt>
                <c:pt idx="1113">
                  <c:v>1669.5</c:v>
                </c:pt>
                <c:pt idx="1114">
                  <c:v>1671</c:v>
                </c:pt>
                <c:pt idx="1115">
                  <c:v>1672.5</c:v>
                </c:pt>
                <c:pt idx="1116">
                  <c:v>1674</c:v>
                </c:pt>
                <c:pt idx="1117">
                  <c:v>1675.5</c:v>
                </c:pt>
                <c:pt idx="1118">
                  <c:v>1677</c:v>
                </c:pt>
                <c:pt idx="1119">
                  <c:v>1678.5</c:v>
                </c:pt>
                <c:pt idx="1120">
                  <c:v>1680</c:v>
                </c:pt>
                <c:pt idx="1121">
                  <c:v>1681.5</c:v>
                </c:pt>
                <c:pt idx="1122">
                  <c:v>1683</c:v>
                </c:pt>
                <c:pt idx="1123">
                  <c:v>1684.5</c:v>
                </c:pt>
                <c:pt idx="1124">
                  <c:v>1686</c:v>
                </c:pt>
                <c:pt idx="1125">
                  <c:v>1687.5</c:v>
                </c:pt>
                <c:pt idx="1126">
                  <c:v>1689</c:v>
                </c:pt>
                <c:pt idx="1127">
                  <c:v>1690.5</c:v>
                </c:pt>
                <c:pt idx="1128">
                  <c:v>1692</c:v>
                </c:pt>
                <c:pt idx="1129">
                  <c:v>1693.5</c:v>
                </c:pt>
                <c:pt idx="1130">
                  <c:v>1695</c:v>
                </c:pt>
                <c:pt idx="1131">
                  <c:v>1696.5</c:v>
                </c:pt>
                <c:pt idx="1132">
                  <c:v>1698</c:v>
                </c:pt>
                <c:pt idx="1133">
                  <c:v>1699.5</c:v>
                </c:pt>
                <c:pt idx="1134">
                  <c:v>1701</c:v>
                </c:pt>
                <c:pt idx="1135">
                  <c:v>1702.5</c:v>
                </c:pt>
                <c:pt idx="1136">
                  <c:v>1704</c:v>
                </c:pt>
                <c:pt idx="1137">
                  <c:v>1705.5</c:v>
                </c:pt>
                <c:pt idx="1138">
                  <c:v>1707</c:v>
                </c:pt>
                <c:pt idx="1139">
                  <c:v>1708.5</c:v>
                </c:pt>
                <c:pt idx="1140">
                  <c:v>1710</c:v>
                </c:pt>
                <c:pt idx="1141">
                  <c:v>1711.5</c:v>
                </c:pt>
                <c:pt idx="1142">
                  <c:v>1713</c:v>
                </c:pt>
                <c:pt idx="1143">
                  <c:v>1714.5</c:v>
                </c:pt>
                <c:pt idx="1144">
                  <c:v>1716</c:v>
                </c:pt>
                <c:pt idx="1145">
                  <c:v>1717.5</c:v>
                </c:pt>
                <c:pt idx="1146">
                  <c:v>1719</c:v>
                </c:pt>
                <c:pt idx="1147">
                  <c:v>1720.5</c:v>
                </c:pt>
                <c:pt idx="1148">
                  <c:v>1722</c:v>
                </c:pt>
                <c:pt idx="1149">
                  <c:v>1723.5</c:v>
                </c:pt>
                <c:pt idx="1150">
                  <c:v>1725</c:v>
                </c:pt>
                <c:pt idx="1151">
                  <c:v>1726.5</c:v>
                </c:pt>
                <c:pt idx="1152">
                  <c:v>1728</c:v>
                </c:pt>
                <c:pt idx="1153">
                  <c:v>1729.5</c:v>
                </c:pt>
                <c:pt idx="1154">
                  <c:v>1731</c:v>
                </c:pt>
                <c:pt idx="1155">
                  <c:v>1732.5</c:v>
                </c:pt>
                <c:pt idx="1156">
                  <c:v>1734</c:v>
                </c:pt>
                <c:pt idx="1157">
                  <c:v>1735.5</c:v>
                </c:pt>
                <c:pt idx="1158">
                  <c:v>1737</c:v>
                </c:pt>
                <c:pt idx="1159">
                  <c:v>1738.5</c:v>
                </c:pt>
                <c:pt idx="1160">
                  <c:v>1740</c:v>
                </c:pt>
                <c:pt idx="1161">
                  <c:v>1741.5</c:v>
                </c:pt>
                <c:pt idx="1162">
                  <c:v>1743</c:v>
                </c:pt>
                <c:pt idx="1163">
                  <c:v>1744.5</c:v>
                </c:pt>
                <c:pt idx="1164">
                  <c:v>1746</c:v>
                </c:pt>
                <c:pt idx="1165">
                  <c:v>1747.5</c:v>
                </c:pt>
                <c:pt idx="1166">
                  <c:v>1749</c:v>
                </c:pt>
                <c:pt idx="1167">
                  <c:v>1750.5</c:v>
                </c:pt>
                <c:pt idx="1168">
                  <c:v>1752</c:v>
                </c:pt>
                <c:pt idx="1169">
                  <c:v>1753.5</c:v>
                </c:pt>
                <c:pt idx="1170">
                  <c:v>1755</c:v>
                </c:pt>
                <c:pt idx="1171">
                  <c:v>1756.5</c:v>
                </c:pt>
                <c:pt idx="1172">
                  <c:v>1758</c:v>
                </c:pt>
                <c:pt idx="1173">
                  <c:v>1759.5</c:v>
                </c:pt>
                <c:pt idx="1174">
                  <c:v>1761</c:v>
                </c:pt>
                <c:pt idx="1175">
                  <c:v>1762.5</c:v>
                </c:pt>
                <c:pt idx="1176">
                  <c:v>1764</c:v>
                </c:pt>
                <c:pt idx="1177">
                  <c:v>1765.5</c:v>
                </c:pt>
                <c:pt idx="1178">
                  <c:v>1767</c:v>
                </c:pt>
                <c:pt idx="1179">
                  <c:v>1768.5</c:v>
                </c:pt>
                <c:pt idx="1180">
                  <c:v>1770</c:v>
                </c:pt>
                <c:pt idx="1181">
                  <c:v>1771.5</c:v>
                </c:pt>
                <c:pt idx="1182">
                  <c:v>1773</c:v>
                </c:pt>
                <c:pt idx="1183">
                  <c:v>1774.5</c:v>
                </c:pt>
                <c:pt idx="1184">
                  <c:v>1776</c:v>
                </c:pt>
                <c:pt idx="1185">
                  <c:v>1777.5</c:v>
                </c:pt>
                <c:pt idx="1186">
                  <c:v>1779</c:v>
                </c:pt>
                <c:pt idx="1187">
                  <c:v>1780.5</c:v>
                </c:pt>
                <c:pt idx="1188">
                  <c:v>1782</c:v>
                </c:pt>
                <c:pt idx="1189">
                  <c:v>1783.5</c:v>
                </c:pt>
                <c:pt idx="1190">
                  <c:v>1785</c:v>
                </c:pt>
                <c:pt idx="1191">
                  <c:v>1786.5</c:v>
                </c:pt>
                <c:pt idx="1192">
                  <c:v>1788</c:v>
                </c:pt>
                <c:pt idx="1193">
                  <c:v>1789.5</c:v>
                </c:pt>
                <c:pt idx="1194">
                  <c:v>1791</c:v>
                </c:pt>
                <c:pt idx="1195">
                  <c:v>1792.5</c:v>
                </c:pt>
                <c:pt idx="1196">
                  <c:v>1794</c:v>
                </c:pt>
                <c:pt idx="1197">
                  <c:v>1795.5</c:v>
                </c:pt>
                <c:pt idx="1198">
                  <c:v>1797</c:v>
                </c:pt>
                <c:pt idx="1199">
                  <c:v>1798.5</c:v>
                </c:pt>
                <c:pt idx="1200">
                  <c:v>1800</c:v>
                </c:pt>
                <c:pt idx="1201">
                  <c:v>1801.5</c:v>
                </c:pt>
                <c:pt idx="1202">
                  <c:v>1803</c:v>
                </c:pt>
                <c:pt idx="1203">
                  <c:v>1804.5</c:v>
                </c:pt>
                <c:pt idx="1204">
                  <c:v>1806</c:v>
                </c:pt>
                <c:pt idx="1205">
                  <c:v>1807.5</c:v>
                </c:pt>
                <c:pt idx="1206">
                  <c:v>1809</c:v>
                </c:pt>
                <c:pt idx="1207">
                  <c:v>1810.5</c:v>
                </c:pt>
                <c:pt idx="1208">
                  <c:v>1812</c:v>
                </c:pt>
                <c:pt idx="1209">
                  <c:v>1813.5</c:v>
                </c:pt>
                <c:pt idx="1210">
                  <c:v>1815</c:v>
                </c:pt>
                <c:pt idx="1211">
                  <c:v>1816.5</c:v>
                </c:pt>
                <c:pt idx="1212">
                  <c:v>1818</c:v>
                </c:pt>
                <c:pt idx="1213">
                  <c:v>1819.5</c:v>
                </c:pt>
                <c:pt idx="1214">
                  <c:v>1821</c:v>
                </c:pt>
                <c:pt idx="1215">
                  <c:v>1822.5</c:v>
                </c:pt>
                <c:pt idx="1216">
                  <c:v>1824</c:v>
                </c:pt>
                <c:pt idx="1217">
                  <c:v>1825.5</c:v>
                </c:pt>
                <c:pt idx="1218">
                  <c:v>1827</c:v>
                </c:pt>
                <c:pt idx="1219">
                  <c:v>1828.5</c:v>
                </c:pt>
                <c:pt idx="1220">
                  <c:v>1830</c:v>
                </c:pt>
                <c:pt idx="1221">
                  <c:v>1831.5</c:v>
                </c:pt>
                <c:pt idx="1222">
                  <c:v>1833</c:v>
                </c:pt>
                <c:pt idx="1223">
                  <c:v>1834.5</c:v>
                </c:pt>
                <c:pt idx="1224">
                  <c:v>1836</c:v>
                </c:pt>
                <c:pt idx="1225">
                  <c:v>1837.5</c:v>
                </c:pt>
                <c:pt idx="1226">
                  <c:v>1839</c:v>
                </c:pt>
                <c:pt idx="1227">
                  <c:v>1840.5</c:v>
                </c:pt>
                <c:pt idx="1228">
                  <c:v>1842</c:v>
                </c:pt>
                <c:pt idx="1229">
                  <c:v>1843.5</c:v>
                </c:pt>
                <c:pt idx="1230">
                  <c:v>1845</c:v>
                </c:pt>
                <c:pt idx="1231">
                  <c:v>1846.5</c:v>
                </c:pt>
                <c:pt idx="1232">
                  <c:v>1848</c:v>
                </c:pt>
                <c:pt idx="1233">
                  <c:v>1849.5</c:v>
                </c:pt>
                <c:pt idx="1234">
                  <c:v>1851</c:v>
                </c:pt>
                <c:pt idx="1235">
                  <c:v>1852.5</c:v>
                </c:pt>
                <c:pt idx="1236">
                  <c:v>1854</c:v>
                </c:pt>
                <c:pt idx="1237">
                  <c:v>1855.5</c:v>
                </c:pt>
                <c:pt idx="1238">
                  <c:v>1857</c:v>
                </c:pt>
                <c:pt idx="1239">
                  <c:v>1858.5</c:v>
                </c:pt>
                <c:pt idx="1240">
                  <c:v>1860</c:v>
                </c:pt>
                <c:pt idx="1241">
                  <c:v>1861.5</c:v>
                </c:pt>
                <c:pt idx="1242">
                  <c:v>1863</c:v>
                </c:pt>
                <c:pt idx="1243">
                  <c:v>1864.5</c:v>
                </c:pt>
                <c:pt idx="1244">
                  <c:v>1866</c:v>
                </c:pt>
                <c:pt idx="1245">
                  <c:v>1867.5</c:v>
                </c:pt>
                <c:pt idx="1246">
                  <c:v>1869</c:v>
                </c:pt>
                <c:pt idx="1247">
                  <c:v>1870.5</c:v>
                </c:pt>
                <c:pt idx="1248">
                  <c:v>1872</c:v>
                </c:pt>
                <c:pt idx="1249">
                  <c:v>1873.5</c:v>
                </c:pt>
                <c:pt idx="1250">
                  <c:v>1875</c:v>
                </c:pt>
                <c:pt idx="1251">
                  <c:v>1876.5</c:v>
                </c:pt>
                <c:pt idx="1252">
                  <c:v>1878</c:v>
                </c:pt>
                <c:pt idx="1253">
                  <c:v>1879.5</c:v>
                </c:pt>
                <c:pt idx="1254">
                  <c:v>1881</c:v>
                </c:pt>
                <c:pt idx="1255">
                  <c:v>1882.5</c:v>
                </c:pt>
                <c:pt idx="1256">
                  <c:v>1884</c:v>
                </c:pt>
                <c:pt idx="1257">
                  <c:v>1885.5</c:v>
                </c:pt>
                <c:pt idx="1258">
                  <c:v>1887</c:v>
                </c:pt>
                <c:pt idx="1259">
                  <c:v>1888.5</c:v>
                </c:pt>
                <c:pt idx="1260">
                  <c:v>1890</c:v>
                </c:pt>
                <c:pt idx="1261">
                  <c:v>1891.5</c:v>
                </c:pt>
                <c:pt idx="1262">
                  <c:v>1893</c:v>
                </c:pt>
                <c:pt idx="1263">
                  <c:v>1894.5</c:v>
                </c:pt>
                <c:pt idx="1264">
                  <c:v>1896</c:v>
                </c:pt>
                <c:pt idx="1265">
                  <c:v>1897.5</c:v>
                </c:pt>
                <c:pt idx="1266">
                  <c:v>1899</c:v>
                </c:pt>
                <c:pt idx="1267">
                  <c:v>1900.5</c:v>
                </c:pt>
                <c:pt idx="1268">
                  <c:v>1902</c:v>
                </c:pt>
                <c:pt idx="1269">
                  <c:v>1903.5</c:v>
                </c:pt>
                <c:pt idx="1270">
                  <c:v>1905</c:v>
                </c:pt>
                <c:pt idx="1271">
                  <c:v>1906.5</c:v>
                </c:pt>
                <c:pt idx="1272">
                  <c:v>1908</c:v>
                </c:pt>
                <c:pt idx="1273">
                  <c:v>1909.5</c:v>
                </c:pt>
                <c:pt idx="1274">
                  <c:v>1911</c:v>
                </c:pt>
                <c:pt idx="1275">
                  <c:v>1912.5</c:v>
                </c:pt>
                <c:pt idx="1276">
                  <c:v>1914</c:v>
                </c:pt>
                <c:pt idx="1277">
                  <c:v>1915.5</c:v>
                </c:pt>
                <c:pt idx="1278">
                  <c:v>1917</c:v>
                </c:pt>
                <c:pt idx="1279">
                  <c:v>1918.5</c:v>
                </c:pt>
                <c:pt idx="1280">
                  <c:v>1920</c:v>
                </c:pt>
                <c:pt idx="1281">
                  <c:v>1921.5</c:v>
                </c:pt>
                <c:pt idx="1282">
                  <c:v>1923</c:v>
                </c:pt>
                <c:pt idx="1283">
                  <c:v>1924.5</c:v>
                </c:pt>
                <c:pt idx="1284">
                  <c:v>1926</c:v>
                </c:pt>
                <c:pt idx="1285">
                  <c:v>1927.5</c:v>
                </c:pt>
                <c:pt idx="1286">
                  <c:v>1929</c:v>
                </c:pt>
                <c:pt idx="1287">
                  <c:v>1930.5</c:v>
                </c:pt>
                <c:pt idx="1288">
                  <c:v>1932</c:v>
                </c:pt>
                <c:pt idx="1289">
                  <c:v>1933.5</c:v>
                </c:pt>
                <c:pt idx="1290">
                  <c:v>1935</c:v>
                </c:pt>
                <c:pt idx="1291">
                  <c:v>1936.5</c:v>
                </c:pt>
                <c:pt idx="1292">
                  <c:v>1938</c:v>
                </c:pt>
                <c:pt idx="1293">
                  <c:v>1939.5</c:v>
                </c:pt>
                <c:pt idx="1294">
                  <c:v>1941</c:v>
                </c:pt>
                <c:pt idx="1295">
                  <c:v>1942.5</c:v>
                </c:pt>
                <c:pt idx="1296">
                  <c:v>1944</c:v>
                </c:pt>
                <c:pt idx="1297">
                  <c:v>1945.5</c:v>
                </c:pt>
                <c:pt idx="1298">
                  <c:v>1947</c:v>
                </c:pt>
                <c:pt idx="1299">
                  <c:v>1948.5</c:v>
                </c:pt>
                <c:pt idx="1300">
                  <c:v>1950</c:v>
                </c:pt>
                <c:pt idx="1301">
                  <c:v>1951.5</c:v>
                </c:pt>
                <c:pt idx="1302">
                  <c:v>1953</c:v>
                </c:pt>
                <c:pt idx="1303">
                  <c:v>1954.5</c:v>
                </c:pt>
                <c:pt idx="1304">
                  <c:v>1956</c:v>
                </c:pt>
                <c:pt idx="1305">
                  <c:v>1957.5</c:v>
                </c:pt>
                <c:pt idx="1306">
                  <c:v>1959</c:v>
                </c:pt>
                <c:pt idx="1307">
                  <c:v>1960.5</c:v>
                </c:pt>
                <c:pt idx="1308">
                  <c:v>1962</c:v>
                </c:pt>
                <c:pt idx="1309">
                  <c:v>1963.5</c:v>
                </c:pt>
                <c:pt idx="1310">
                  <c:v>1965</c:v>
                </c:pt>
                <c:pt idx="1311">
                  <c:v>1966.5</c:v>
                </c:pt>
                <c:pt idx="1312">
                  <c:v>1968</c:v>
                </c:pt>
                <c:pt idx="1313">
                  <c:v>1969.5</c:v>
                </c:pt>
                <c:pt idx="1314">
                  <c:v>1971</c:v>
                </c:pt>
                <c:pt idx="1315">
                  <c:v>1972.5</c:v>
                </c:pt>
                <c:pt idx="1316">
                  <c:v>1974</c:v>
                </c:pt>
                <c:pt idx="1317">
                  <c:v>1975.5</c:v>
                </c:pt>
                <c:pt idx="1318">
                  <c:v>1977</c:v>
                </c:pt>
                <c:pt idx="1319">
                  <c:v>1978.5</c:v>
                </c:pt>
                <c:pt idx="1320">
                  <c:v>1980</c:v>
                </c:pt>
                <c:pt idx="1321">
                  <c:v>1981.5</c:v>
                </c:pt>
                <c:pt idx="1322">
                  <c:v>1983</c:v>
                </c:pt>
                <c:pt idx="1323">
                  <c:v>1984.5</c:v>
                </c:pt>
                <c:pt idx="1324">
                  <c:v>1986</c:v>
                </c:pt>
                <c:pt idx="1325">
                  <c:v>1987.5</c:v>
                </c:pt>
                <c:pt idx="1326">
                  <c:v>1989</c:v>
                </c:pt>
                <c:pt idx="1327">
                  <c:v>1990.5</c:v>
                </c:pt>
                <c:pt idx="1328">
                  <c:v>1992</c:v>
                </c:pt>
                <c:pt idx="1329">
                  <c:v>1993.5</c:v>
                </c:pt>
                <c:pt idx="1330">
                  <c:v>1995</c:v>
                </c:pt>
                <c:pt idx="1331">
                  <c:v>1996.5</c:v>
                </c:pt>
                <c:pt idx="1332">
                  <c:v>1998</c:v>
                </c:pt>
                <c:pt idx="1333">
                  <c:v>1999.5</c:v>
                </c:pt>
                <c:pt idx="1334">
                  <c:v>2001</c:v>
                </c:pt>
                <c:pt idx="1335">
                  <c:v>2002.5</c:v>
                </c:pt>
                <c:pt idx="1336">
                  <c:v>2004</c:v>
                </c:pt>
                <c:pt idx="1337">
                  <c:v>2005.5</c:v>
                </c:pt>
                <c:pt idx="1338">
                  <c:v>2007</c:v>
                </c:pt>
                <c:pt idx="1339">
                  <c:v>2008.5</c:v>
                </c:pt>
                <c:pt idx="1340">
                  <c:v>2010</c:v>
                </c:pt>
                <c:pt idx="1341">
                  <c:v>2011.5</c:v>
                </c:pt>
                <c:pt idx="1342">
                  <c:v>2013</c:v>
                </c:pt>
                <c:pt idx="1343">
                  <c:v>2014.5</c:v>
                </c:pt>
                <c:pt idx="1344">
                  <c:v>2016</c:v>
                </c:pt>
                <c:pt idx="1345">
                  <c:v>2017.5</c:v>
                </c:pt>
                <c:pt idx="1346">
                  <c:v>2019</c:v>
                </c:pt>
                <c:pt idx="1347">
                  <c:v>2020.5</c:v>
                </c:pt>
                <c:pt idx="1348">
                  <c:v>2022</c:v>
                </c:pt>
                <c:pt idx="1349">
                  <c:v>2023.5</c:v>
                </c:pt>
                <c:pt idx="1350">
                  <c:v>2025</c:v>
                </c:pt>
                <c:pt idx="1351">
                  <c:v>2026.5</c:v>
                </c:pt>
                <c:pt idx="1352">
                  <c:v>2028</c:v>
                </c:pt>
                <c:pt idx="1353">
                  <c:v>2029.5</c:v>
                </c:pt>
                <c:pt idx="1354">
                  <c:v>2031</c:v>
                </c:pt>
                <c:pt idx="1355">
                  <c:v>2032.5</c:v>
                </c:pt>
                <c:pt idx="1356">
                  <c:v>2034</c:v>
                </c:pt>
                <c:pt idx="1357">
                  <c:v>2035.5</c:v>
                </c:pt>
                <c:pt idx="1358">
                  <c:v>2037</c:v>
                </c:pt>
                <c:pt idx="1359">
                  <c:v>2038.5</c:v>
                </c:pt>
                <c:pt idx="1360">
                  <c:v>2040</c:v>
                </c:pt>
                <c:pt idx="1361">
                  <c:v>2041.5</c:v>
                </c:pt>
                <c:pt idx="1362">
                  <c:v>2043</c:v>
                </c:pt>
                <c:pt idx="1363">
                  <c:v>2044.5</c:v>
                </c:pt>
                <c:pt idx="1364">
                  <c:v>2046</c:v>
                </c:pt>
                <c:pt idx="1365">
                  <c:v>2047.5</c:v>
                </c:pt>
                <c:pt idx="1366">
                  <c:v>2049</c:v>
                </c:pt>
                <c:pt idx="1367">
                  <c:v>2050.5</c:v>
                </c:pt>
                <c:pt idx="1368">
                  <c:v>2052</c:v>
                </c:pt>
                <c:pt idx="1369">
                  <c:v>2053.5</c:v>
                </c:pt>
                <c:pt idx="1370">
                  <c:v>2055</c:v>
                </c:pt>
                <c:pt idx="1371">
                  <c:v>2056.5</c:v>
                </c:pt>
                <c:pt idx="1372">
                  <c:v>2058</c:v>
                </c:pt>
                <c:pt idx="1373">
                  <c:v>2059.5</c:v>
                </c:pt>
                <c:pt idx="1374">
                  <c:v>2061</c:v>
                </c:pt>
                <c:pt idx="1375">
                  <c:v>2062.5</c:v>
                </c:pt>
                <c:pt idx="1376">
                  <c:v>2064</c:v>
                </c:pt>
                <c:pt idx="1377">
                  <c:v>2065.5</c:v>
                </c:pt>
                <c:pt idx="1378">
                  <c:v>2067</c:v>
                </c:pt>
                <c:pt idx="1379">
                  <c:v>2068.5</c:v>
                </c:pt>
                <c:pt idx="1380">
                  <c:v>2070</c:v>
                </c:pt>
                <c:pt idx="1381">
                  <c:v>2071.5</c:v>
                </c:pt>
                <c:pt idx="1382">
                  <c:v>2073</c:v>
                </c:pt>
                <c:pt idx="1383">
                  <c:v>2074.5</c:v>
                </c:pt>
                <c:pt idx="1384">
                  <c:v>2076</c:v>
                </c:pt>
                <c:pt idx="1385">
                  <c:v>2077.5</c:v>
                </c:pt>
                <c:pt idx="1386">
                  <c:v>2079</c:v>
                </c:pt>
                <c:pt idx="1387">
                  <c:v>2080.5</c:v>
                </c:pt>
                <c:pt idx="1388">
                  <c:v>2082</c:v>
                </c:pt>
                <c:pt idx="1389">
                  <c:v>2083.5</c:v>
                </c:pt>
                <c:pt idx="1390">
                  <c:v>2085</c:v>
                </c:pt>
                <c:pt idx="1391">
                  <c:v>2086.5</c:v>
                </c:pt>
                <c:pt idx="1392">
                  <c:v>2088</c:v>
                </c:pt>
                <c:pt idx="1393">
                  <c:v>2089.5</c:v>
                </c:pt>
                <c:pt idx="1394">
                  <c:v>2091</c:v>
                </c:pt>
                <c:pt idx="1395">
                  <c:v>2092.5</c:v>
                </c:pt>
                <c:pt idx="1396">
                  <c:v>2094</c:v>
                </c:pt>
                <c:pt idx="1397">
                  <c:v>2095.5</c:v>
                </c:pt>
                <c:pt idx="1398">
                  <c:v>2097</c:v>
                </c:pt>
                <c:pt idx="1399">
                  <c:v>2098.5</c:v>
                </c:pt>
                <c:pt idx="1400">
                  <c:v>2100</c:v>
                </c:pt>
                <c:pt idx="1401">
                  <c:v>2101.5</c:v>
                </c:pt>
                <c:pt idx="1402">
                  <c:v>2103</c:v>
                </c:pt>
                <c:pt idx="1403">
                  <c:v>2104.5</c:v>
                </c:pt>
                <c:pt idx="1404">
                  <c:v>2106</c:v>
                </c:pt>
                <c:pt idx="1405">
                  <c:v>2107.5</c:v>
                </c:pt>
                <c:pt idx="1406">
                  <c:v>2109</c:v>
                </c:pt>
                <c:pt idx="1407">
                  <c:v>2110.5</c:v>
                </c:pt>
                <c:pt idx="1408">
                  <c:v>2112</c:v>
                </c:pt>
                <c:pt idx="1409">
                  <c:v>2113.5</c:v>
                </c:pt>
                <c:pt idx="1410">
                  <c:v>2115</c:v>
                </c:pt>
                <c:pt idx="1411">
                  <c:v>2116.5</c:v>
                </c:pt>
                <c:pt idx="1412">
                  <c:v>2118</c:v>
                </c:pt>
                <c:pt idx="1413">
                  <c:v>2119.5</c:v>
                </c:pt>
                <c:pt idx="1414">
                  <c:v>2121</c:v>
                </c:pt>
                <c:pt idx="1415">
                  <c:v>2122.5</c:v>
                </c:pt>
                <c:pt idx="1416">
                  <c:v>2124</c:v>
                </c:pt>
                <c:pt idx="1417">
                  <c:v>2125.5</c:v>
                </c:pt>
                <c:pt idx="1418">
                  <c:v>2127</c:v>
                </c:pt>
                <c:pt idx="1419">
                  <c:v>2128.5</c:v>
                </c:pt>
                <c:pt idx="1420">
                  <c:v>2130</c:v>
                </c:pt>
                <c:pt idx="1421">
                  <c:v>2131.5</c:v>
                </c:pt>
                <c:pt idx="1422">
                  <c:v>2133</c:v>
                </c:pt>
                <c:pt idx="1423">
                  <c:v>2134.5</c:v>
                </c:pt>
                <c:pt idx="1424">
                  <c:v>2136</c:v>
                </c:pt>
                <c:pt idx="1425">
                  <c:v>2137.5</c:v>
                </c:pt>
                <c:pt idx="1426">
                  <c:v>2139</c:v>
                </c:pt>
                <c:pt idx="1427">
                  <c:v>2140.5</c:v>
                </c:pt>
                <c:pt idx="1428">
                  <c:v>2142</c:v>
                </c:pt>
                <c:pt idx="1429">
                  <c:v>2143.5</c:v>
                </c:pt>
                <c:pt idx="1430">
                  <c:v>2145</c:v>
                </c:pt>
                <c:pt idx="1431">
                  <c:v>2146.5</c:v>
                </c:pt>
                <c:pt idx="1432">
                  <c:v>2148</c:v>
                </c:pt>
                <c:pt idx="1433">
                  <c:v>2149.5</c:v>
                </c:pt>
                <c:pt idx="1434">
                  <c:v>2151</c:v>
                </c:pt>
                <c:pt idx="1435">
                  <c:v>2152.5</c:v>
                </c:pt>
                <c:pt idx="1436">
                  <c:v>2154</c:v>
                </c:pt>
                <c:pt idx="1437">
                  <c:v>2155.5</c:v>
                </c:pt>
                <c:pt idx="1438">
                  <c:v>2157</c:v>
                </c:pt>
                <c:pt idx="1439">
                  <c:v>2158.5</c:v>
                </c:pt>
                <c:pt idx="1440">
                  <c:v>2160</c:v>
                </c:pt>
                <c:pt idx="1441">
                  <c:v>2161.5</c:v>
                </c:pt>
                <c:pt idx="1442">
                  <c:v>2163</c:v>
                </c:pt>
                <c:pt idx="1443">
                  <c:v>2164.5</c:v>
                </c:pt>
                <c:pt idx="1444">
                  <c:v>2166</c:v>
                </c:pt>
                <c:pt idx="1445">
                  <c:v>2167.5</c:v>
                </c:pt>
                <c:pt idx="1446">
                  <c:v>2169</c:v>
                </c:pt>
                <c:pt idx="1447">
                  <c:v>2170.5</c:v>
                </c:pt>
                <c:pt idx="1448">
                  <c:v>2172</c:v>
                </c:pt>
                <c:pt idx="1449">
                  <c:v>2173.5</c:v>
                </c:pt>
                <c:pt idx="1450">
                  <c:v>2175</c:v>
                </c:pt>
                <c:pt idx="1451">
                  <c:v>2176.5</c:v>
                </c:pt>
                <c:pt idx="1452">
                  <c:v>2178</c:v>
                </c:pt>
                <c:pt idx="1453">
                  <c:v>2179.5</c:v>
                </c:pt>
                <c:pt idx="1454">
                  <c:v>2181</c:v>
                </c:pt>
                <c:pt idx="1455">
                  <c:v>2182.5</c:v>
                </c:pt>
                <c:pt idx="1456">
                  <c:v>2184</c:v>
                </c:pt>
                <c:pt idx="1457">
                  <c:v>2185.5</c:v>
                </c:pt>
                <c:pt idx="1458">
                  <c:v>2187</c:v>
                </c:pt>
                <c:pt idx="1459">
                  <c:v>2188.5</c:v>
                </c:pt>
                <c:pt idx="1460">
                  <c:v>2190</c:v>
                </c:pt>
                <c:pt idx="1461">
                  <c:v>2191.5</c:v>
                </c:pt>
                <c:pt idx="1462">
                  <c:v>2193</c:v>
                </c:pt>
                <c:pt idx="1463">
                  <c:v>2194.5</c:v>
                </c:pt>
                <c:pt idx="1464">
                  <c:v>2196</c:v>
                </c:pt>
                <c:pt idx="1465">
                  <c:v>2197.5</c:v>
                </c:pt>
                <c:pt idx="1466">
                  <c:v>2199</c:v>
                </c:pt>
                <c:pt idx="1467">
                  <c:v>2200.5</c:v>
                </c:pt>
                <c:pt idx="1468">
                  <c:v>2202</c:v>
                </c:pt>
                <c:pt idx="1469">
                  <c:v>2203.5</c:v>
                </c:pt>
                <c:pt idx="1470">
                  <c:v>2205</c:v>
                </c:pt>
                <c:pt idx="1471">
                  <c:v>2206.5</c:v>
                </c:pt>
                <c:pt idx="1472">
                  <c:v>2208</c:v>
                </c:pt>
                <c:pt idx="1473">
                  <c:v>2209.5</c:v>
                </c:pt>
                <c:pt idx="1474">
                  <c:v>2211</c:v>
                </c:pt>
                <c:pt idx="1475">
                  <c:v>2212.5</c:v>
                </c:pt>
                <c:pt idx="1476">
                  <c:v>2214</c:v>
                </c:pt>
                <c:pt idx="1477">
                  <c:v>2215.5</c:v>
                </c:pt>
                <c:pt idx="1478">
                  <c:v>2217</c:v>
                </c:pt>
                <c:pt idx="1479">
                  <c:v>2218.5</c:v>
                </c:pt>
                <c:pt idx="1480">
                  <c:v>2220</c:v>
                </c:pt>
                <c:pt idx="1481">
                  <c:v>2221.5</c:v>
                </c:pt>
                <c:pt idx="1482">
                  <c:v>2223</c:v>
                </c:pt>
                <c:pt idx="1483">
                  <c:v>2224.5</c:v>
                </c:pt>
                <c:pt idx="1484">
                  <c:v>2226</c:v>
                </c:pt>
                <c:pt idx="1485">
                  <c:v>2227.5</c:v>
                </c:pt>
                <c:pt idx="1486">
                  <c:v>2229</c:v>
                </c:pt>
                <c:pt idx="1487">
                  <c:v>2230.5</c:v>
                </c:pt>
                <c:pt idx="1488">
                  <c:v>2232</c:v>
                </c:pt>
                <c:pt idx="1489">
                  <c:v>2233.5</c:v>
                </c:pt>
                <c:pt idx="1490">
                  <c:v>2235</c:v>
                </c:pt>
                <c:pt idx="1491">
                  <c:v>2236.5</c:v>
                </c:pt>
                <c:pt idx="1492">
                  <c:v>2238</c:v>
                </c:pt>
                <c:pt idx="1493">
                  <c:v>2239.5</c:v>
                </c:pt>
                <c:pt idx="1494">
                  <c:v>2241</c:v>
                </c:pt>
                <c:pt idx="1495">
                  <c:v>2242.5</c:v>
                </c:pt>
                <c:pt idx="1496">
                  <c:v>2244</c:v>
                </c:pt>
                <c:pt idx="1497">
                  <c:v>2245.5</c:v>
                </c:pt>
                <c:pt idx="1498">
                  <c:v>2247</c:v>
                </c:pt>
                <c:pt idx="1499">
                  <c:v>2248.5</c:v>
                </c:pt>
                <c:pt idx="1500">
                  <c:v>2250</c:v>
                </c:pt>
                <c:pt idx="1501">
                  <c:v>2251.5</c:v>
                </c:pt>
                <c:pt idx="1502">
                  <c:v>2253</c:v>
                </c:pt>
                <c:pt idx="1503">
                  <c:v>2254.5</c:v>
                </c:pt>
                <c:pt idx="1504">
                  <c:v>2256</c:v>
                </c:pt>
                <c:pt idx="1505">
                  <c:v>2257.5</c:v>
                </c:pt>
                <c:pt idx="1506">
                  <c:v>2259</c:v>
                </c:pt>
                <c:pt idx="1507">
                  <c:v>2260.5</c:v>
                </c:pt>
                <c:pt idx="1508">
                  <c:v>2262</c:v>
                </c:pt>
                <c:pt idx="1509">
                  <c:v>2263.5</c:v>
                </c:pt>
                <c:pt idx="1510">
                  <c:v>2265</c:v>
                </c:pt>
                <c:pt idx="1511">
                  <c:v>2266.5</c:v>
                </c:pt>
                <c:pt idx="1512">
                  <c:v>2268</c:v>
                </c:pt>
                <c:pt idx="1513">
                  <c:v>2269.5</c:v>
                </c:pt>
                <c:pt idx="1514">
                  <c:v>2271</c:v>
                </c:pt>
                <c:pt idx="1515">
                  <c:v>2272.5</c:v>
                </c:pt>
                <c:pt idx="1516">
                  <c:v>2274</c:v>
                </c:pt>
                <c:pt idx="1517">
                  <c:v>2275.5</c:v>
                </c:pt>
                <c:pt idx="1518">
                  <c:v>2277</c:v>
                </c:pt>
                <c:pt idx="1519">
                  <c:v>2278.5</c:v>
                </c:pt>
                <c:pt idx="1520">
                  <c:v>2280</c:v>
                </c:pt>
                <c:pt idx="1521">
                  <c:v>2281.5</c:v>
                </c:pt>
                <c:pt idx="1522">
                  <c:v>2283</c:v>
                </c:pt>
                <c:pt idx="1523">
                  <c:v>2284.5</c:v>
                </c:pt>
                <c:pt idx="1524">
                  <c:v>2286</c:v>
                </c:pt>
                <c:pt idx="1525">
                  <c:v>2287.5</c:v>
                </c:pt>
                <c:pt idx="1526">
                  <c:v>2289</c:v>
                </c:pt>
                <c:pt idx="1527">
                  <c:v>2290.5</c:v>
                </c:pt>
                <c:pt idx="1528">
                  <c:v>2292</c:v>
                </c:pt>
                <c:pt idx="1529">
                  <c:v>2293.5</c:v>
                </c:pt>
                <c:pt idx="1530">
                  <c:v>2295</c:v>
                </c:pt>
                <c:pt idx="1531">
                  <c:v>2296.5</c:v>
                </c:pt>
                <c:pt idx="1532">
                  <c:v>2298</c:v>
                </c:pt>
                <c:pt idx="1533">
                  <c:v>2299.5</c:v>
                </c:pt>
                <c:pt idx="1534">
                  <c:v>2301</c:v>
                </c:pt>
                <c:pt idx="1535">
                  <c:v>2302.5</c:v>
                </c:pt>
                <c:pt idx="1536">
                  <c:v>2304</c:v>
                </c:pt>
                <c:pt idx="1537">
                  <c:v>2305.5</c:v>
                </c:pt>
                <c:pt idx="1538">
                  <c:v>2307</c:v>
                </c:pt>
                <c:pt idx="1539">
                  <c:v>2308.5</c:v>
                </c:pt>
                <c:pt idx="1540">
                  <c:v>2310</c:v>
                </c:pt>
                <c:pt idx="1541">
                  <c:v>2311.5</c:v>
                </c:pt>
                <c:pt idx="1542">
                  <c:v>2313</c:v>
                </c:pt>
                <c:pt idx="1543">
                  <c:v>2314.5</c:v>
                </c:pt>
                <c:pt idx="1544">
                  <c:v>2316</c:v>
                </c:pt>
                <c:pt idx="1545">
                  <c:v>2317.5</c:v>
                </c:pt>
                <c:pt idx="1546">
                  <c:v>2319</c:v>
                </c:pt>
                <c:pt idx="1547">
                  <c:v>2320.5</c:v>
                </c:pt>
                <c:pt idx="1548">
                  <c:v>2322</c:v>
                </c:pt>
                <c:pt idx="1549">
                  <c:v>2323.5</c:v>
                </c:pt>
                <c:pt idx="1550">
                  <c:v>2325</c:v>
                </c:pt>
                <c:pt idx="1551">
                  <c:v>2326.5</c:v>
                </c:pt>
                <c:pt idx="1552">
                  <c:v>2328</c:v>
                </c:pt>
                <c:pt idx="1553">
                  <c:v>2329.5</c:v>
                </c:pt>
                <c:pt idx="1554">
                  <c:v>2331</c:v>
                </c:pt>
                <c:pt idx="1555">
                  <c:v>2332.5</c:v>
                </c:pt>
                <c:pt idx="1556">
                  <c:v>2334</c:v>
                </c:pt>
                <c:pt idx="1557">
                  <c:v>2335.5</c:v>
                </c:pt>
                <c:pt idx="1558">
                  <c:v>2337</c:v>
                </c:pt>
                <c:pt idx="1559">
                  <c:v>2338.5</c:v>
                </c:pt>
                <c:pt idx="1560">
                  <c:v>2340</c:v>
                </c:pt>
                <c:pt idx="1561">
                  <c:v>2341.5</c:v>
                </c:pt>
                <c:pt idx="1562">
                  <c:v>2343</c:v>
                </c:pt>
                <c:pt idx="1563">
                  <c:v>2344.5</c:v>
                </c:pt>
                <c:pt idx="1564">
                  <c:v>2346</c:v>
                </c:pt>
                <c:pt idx="1565">
                  <c:v>2347.5</c:v>
                </c:pt>
                <c:pt idx="1566">
                  <c:v>2349</c:v>
                </c:pt>
                <c:pt idx="1567">
                  <c:v>2350.5</c:v>
                </c:pt>
                <c:pt idx="1568">
                  <c:v>2352</c:v>
                </c:pt>
                <c:pt idx="1569">
                  <c:v>2353.5</c:v>
                </c:pt>
                <c:pt idx="1570">
                  <c:v>2355</c:v>
                </c:pt>
                <c:pt idx="1571">
                  <c:v>2356.5</c:v>
                </c:pt>
                <c:pt idx="1572">
                  <c:v>2358</c:v>
                </c:pt>
                <c:pt idx="1573">
                  <c:v>2359.5</c:v>
                </c:pt>
                <c:pt idx="1574">
                  <c:v>2361</c:v>
                </c:pt>
                <c:pt idx="1575">
                  <c:v>2362.5</c:v>
                </c:pt>
                <c:pt idx="1576">
                  <c:v>2364</c:v>
                </c:pt>
                <c:pt idx="1577">
                  <c:v>2365.5</c:v>
                </c:pt>
                <c:pt idx="1578">
                  <c:v>2367</c:v>
                </c:pt>
                <c:pt idx="1579">
                  <c:v>2368.5</c:v>
                </c:pt>
                <c:pt idx="1580">
                  <c:v>2370</c:v>
                </c:pt>
                <c:pt idx="1581">
                  <c:v>2371.5</c:v>
                </c:pt>
                <c:pt idx="1582">
                  <c:v>2373</c:v>
                </c:pt>
                <c:pt idx="1583">
                  <c:v>2374.5</c:v>
                </c:pt>
                <c:pt idx="1584">
                  <c:v>2376</c:v>
                </c:pt>
                <c:pt idx="1585">
                  <c:v>2377.5</c:v>
                </c:pt>
                <c:pt idx="1586">
                  <c:v>2379</c:v>
                </c:pt>
                <c:pt idx="1587">
                  <c:v>2380.5</c:v>
                </c:pt>
                <c:pt idx="1588">
                  <c:v>2382</c:v>
                </c:pt>
                <c:pt idx="1589">
                  <c:v>2383.5</c:v>
                </c:pt>
                <c:pt idx="1590">
                  <c:v>2385</c:v>
                </c:pt>
                <c:pt idx="1591">
                  <c:v>2386.5</c:v>
                </c:pt>
                <c:pt idx="1592">
                  <c:v>2388</c:v>
                </c:pt>
                <c:pt idx="1593">
                  <c:v>2389.5</c:v>
                </c:pt>
                <c:pt idx="1594">
                  <c:v>2391</c:v>
                </c:pt>
                <c:pt idx="1595">
                  <c:v>2392.5</c:v>
                </c:pt>
                <c:pt idx="1596">
                  <c:v>2394</c:v>
                </c:pt>
                <c:pt idx="1597">
                  <c:v>2395.5</c:v>
                </c:pt>
                <c:pt idx="1598">
                  <c:v>2397</c:v>
                </c:pt>
                <c:pt idx="1599">
                  <c:v>2398.5</c:v>
                </c:pt>
                <c:pt idx="1600">
                  <c:v>2400</c:v>
                </c:pt>
                <c:pt idx="1601">
                  <c:v>2401.5</c:v>
                </c:pt>
                <c:pt idx="1602">
                  <c:v>2403</c:v>
                </c:pt>
                <c:pt idx="1603">
                  <c:v>2404.5</c:v>
                </c:pt>
                <c:pt idx="1604">
                  <c:v>2406</c:v>
                </c:pt>
                <c:pt idx="1605">
                  <c:v>2407.5</c:v>
                </c:pt>
                <c:pt idx="1606">
                  <c:v>2409</c:v>
                </c:pt>
                <c:pt idx="1607">
                  <c:v>2410.5</c:v>
                </c:pt>
                <c:pt idx="1608">
                  <c:v>2412</c:v>
                </c:pt>
                <c:pt idx="1609">
                  <c:v>2413.5</c:v>
                </c:pt>
                <c:pt idx="1610">
                  <c:v>2415</c:v>
                </c:pt>
                <c:pt idx="1611">
                  <c:v>2416.5</c:v>
                </c:pt>
                <c:pt idx="1612">
                  <c:v>2418</c:v>
                </c:pt>
                <c:pt idx="1613">
                  <c:v>2419.5</c:v>
                </c:pt>
                <c:pt idx="1614">
                  <c:v>2421</c:v>
                </c:pt>
                <c:pt idx="1615">
                  <c:v>2422.5</c:v>
                </c:pt>
                <c:pt idx="1616">
                  <c:v>2424</c:v>
                </c:pt>
                <c:pt idx="1617">
                  <c:v>2425.5</c:v>
                </c:pt>
                <c:pt idx="1618">
                  <c:v>2427</c:v>
                </c:pt>
                <c:pt idx="1619">
                  <c:v>2428.5</c:v>
                </c:pt>
                <c:pt idx="1620">
                  <c:v>2430</c:v>
                </c:pt>
                <c:pt idx="1621">
                  <c:v>2431.5</c:v>
                </c:pt>
                <c:pt idx="1622">
                  <c:v>2433</c:v>
                </c:pt>
                <c:pt idx="1623">
                  <c:v>2434.5</c:v>
                </c:pt>
                <c:pt idx="1624">
                  <c:v>2436</c:v>
                </c:pt>
                <c:pt idx="1625">
                  <c:v>2437.5</c:v>
                </c:pt>
                <c:pt idx="1626">
                  <c:v>2439</c:v>
                </c:pt>
                <c:pt idx="1627">
                  <c:v>2440.5</c:v>
                </c:pt>
                <c:pt idx="1628">
                  <c:v>2442</c:v>
                </c:pt>
                <c:pt idx="1629">
                  <c:v>2443.5</c:v>
                </c:pt>
                <c:pt idx="1630">
                  <c:v>2445</c:v>
                </c:pt>
                <c:pt idx="1631">
                  <c:v>2446.5</c:v>
                </c:pt>
                <c:pt idx="1632">
                  <c:v>2448</c:v>
                </c:pt>
                <c:pt idx="1633">
                  <c:v>2449.5</c:v>
                </c:pt>
                <c:pt idx="1634">
                  <c:v>2451</c:v>
                </c:pt>
                <c:pt idx="1635">
                  <c:v>2452.5</c:v>
                </c:pt>
                <c:pt idx="1636">
                  <c:v>2454</c:v>
                </c:pt>
                <c:pt idx="1637">
                  <c:v>2455.5</c:v>
                </c:pt>
                <c:pt idx="1638">
                  <c:v>2457</c:v>
                </c:pt>
                <c:pt idx="1639">
                  <c:v>2458.5</c:v>
                </c:pt>
                <c:pt idx="1640">
                  <c:v>2460</c:v>
                </c:pt>
                <c:pt idx="1641">
                  <c:v>2461.5</c:v>
                </c:pt>
                <c:pt idx="1642">
                  <c:v>2463</c:v>
                </c:pt>
                <c:pt idx="1643">
                  <c:v>2464.5</c:v>
                </c:pt>
                <c:pt idx="1644">
                  <c:v>2466</c:v>
                </c:pt>
                <c:pt idx="1645">
                  <c:v>2467.5</c:v>
                </c:pt>
                <c:pt idx="1646">
                  <c:v>2469</c:v>
                </c:pt>
                <c:pt idx="1647">
                  <c:v>2470.5</c:v>
                </c:pt>
                <c:pt idx="1648">
                  <c:v>2472</c:v>
                </c:pt>
                <c:pt idx="1649">
                  <c:v>2473.5</c:v>
                </c:pt>
                <c:pt idx="1650">
                  <c:v>2475</c:v>
                </c:pt>
                <c:pt idx="1651">
                  <c:v>2476.5</c:v>
                </c:pt>
                <c:pt idx="1652">
                  <c:v>2478</c:v>
                </c:pt>
                <c:pt idx="1653">
                  <c:v>2479.5</c:v>
                </c:pt>
                <c:pt idx="1654">
                  <c:v>2481</c:v>
                </c:pt>
                <c:pt idx="1655">
                  <c:v>2482.5</c:v>
                </c:pt>
                <c:pt idx="1656">
                  <c:v>2484</c:v>
                </c:pt>
                <c:pt idx="1657">
                  <c:v>2485.5</c:v>
                </c:pt>
                <c:pt idx="1658">
                  <c:v>2487</c:v>
                </c:pt>
                <c:pt idx="1659">
                  <c:v>2488.5</c:v>
                </c:pt>
                <c:pt idx="1660">
                  <c:v>2490</c:v>
                </c:pt>
                <c:pt idx="1661">
                  <c:v>2491.5</c:v>
                </c:pt>
                <c:pt idx="1662">
                  <c:v>2493</c:v>
                </c:pt>
                <c:pt idx="1663">
                  <c:v>2494.5</c:v>
                </c:pt>
                <c:pt idx="1664">
                  <c:v>2496</c:v>
                </c:pt>
                <c:pt idx="1665">
                  <c:v>2497.5</c:v>
                </c:pt>
                <c:pt idx="1666">
                  <c:v>2499</c:v>
                </c:pt>
                <c:pt idx="1667">
                  <c:v>2500.5</c:v>
                </c:pt>
                <c:pt idx="1668">
                  <c:v>2502</c:v>
                </c:pt>
                <c:pt idx="1669">
                  <c:v>2503.5</c:v>
                </c:pt>
                <c:pt idx="1670">
                  <c:v>2505</c:v>
                </c:pt>
                <c:pt idx="1671">
                  <c:v>2506.5</c:v>
                </c:pt>
                <c:pt idx="1672">
                  <c:v>2508</c:v>
                </c:pt>
                <c:pt idx="1673">
                  <c:v>2509.5</c:v>
                </c:pt>
                <c:pt idx="1674">
                  <c:v>2511</c:v>
                </c:pt>
                <c:pt idx="1675">
                  <c:v>2512.5</c:v>
                </c:pt>
                <c:pt idx="1676">
                  <c:v>2514</c:v>
                </c:pt>
                <c:pt idx="1677">
                  <c:v>2515.5</c:v>
                </c:pt>
                <c:pt idx="1678">
                  <c:v>2517</c:v>
                </c:pt>
                <c:pt idx="1679">
                  <c:v>2518.5</c:v>
                </c:pt>
                <c:pt idx="1680">
                  <c:v>2520</c:v>
                </c:pt>
                <c:pt idx="1681">
                  <c:v>2521.5</c:v>
                </c:pt>
                <c:pt idx="1682">
                  <c:v>2523</c:v>
                </c:pt>
                <c:pt idx="1683">
                  <c:v>2524.5</c:v>
                </c:pt>
                <c:pt idx="1684">
                  <c:v>2526</c:v>
                </c:pt>
                <c:pt idx="1685">
                  <c:v>2527.5</c:v>
                </c:pt>
                <c:pt idx="1686">
                  <c:v>2529</c:v>
                </c:pt>
                <c:pt idx="1687">
                  <c:v>2530.5</c:v>
                </c:pt>
                <c:pt idx="1688">
                  <c:v>2532</c:v>
                </c:pt>
                <c:pt idx="1689">
                  <c:v>2533.5</c:v>
                </c:pt>
                <c:pt idx="1690">
                  <c:v>2535</c:v>
                </c:pt>
                <c:pt idx="1691">
                  <c:v>2536.5</c:v>
                </c:pt>
                <c:pt idx="1692">
                  <c:v>2538</c:v>
                </c:pt>
                <c:pt idx="1693">
                  <c:v>2539.5</c:v>
                </c:pt>
                <c:pt idx="1694">
                  <c:v>2541</c:v>
                </c:pt>
                <c:pt idx="1695">
                  <c:v>2542.5</c:v>
                </c:pt>
                <c:pt idx="1696">
                  <c:v>2544</c:v>
                </c:pt>
                <c:pt idx="1697">
                  <c:v>2545.5</c:v>
                </c:pt>
                <c:pt idx="1698">
                  <c:v>2547</c:v>
                </c:pt>
                <c:pt idx="1699">
                  <c:v>2548.5</c:v>
                </c:pt>
                <c:pt idx="1700">
                  <c:v>2550</c:v>
                </c:pt>
                <c:pt idx="1701">
                  <c:v>2551.5</c:v>
                </c:pt>
                <c:pt idx="1702">
                  <c:v>2553</c:v>
                </c:pt>
                <c:pt idx="1703">
                  <c:v>2554.5</c:v>
                </c:pt>
                <c:pt idx="1704">
                  <c:v>2556</c:v>
                </c:pt>
                <c:pt idx="1705">
                  <c:v>2557.5</c:v>
                </c:pt>
                <c:pt idx="1706">
                  <c:v>2559</c:v>
                </c:pt>
                <c:pt idx="1707">
                  <c:v>2560.5</c:v>
                </c:pt>
                <c:pt idx="1708">
                  <c:v>2562</c:v>
                </c:pt>
                <c:pt idx="1709">
                  <c:v>2563.5</c:v>
                </c:pt>
                <c:pt idx="1710">
                  <c:v>2565</c:v>
                </c:pt>
                <c:pt idx="1711">
                  <c:v>2566.5</c:v>
                </c:pt>
                <c:pt idx="1712">
                  <c:v>2568</c:v>
                </c:pt>
                <c:pt idx="1713">
                  <c:v>2569.5</c:v>
                </c:pt>
                <c:pt idx="1714">
                  <c:v>2571</c:v>
                </c:pt>
                <c:pt idx="1715">
                  <c:v>2572.5</c:v>
                </c:pt>
                <c:pt idx="1716">
                  <c:v>2574</c:v>
                </c:pt>
                <c:pt idx="1717">
                  <c:v>2575.5</c:v>
                </c:pt>
                <c:pt idx="1718">
                  <c:v>2577</c:v>
                </c:pt>
                <c:pt idx="1719">
                  <c:v>2578.5</c:v>
                </c:pt>
                <c:pt idx="1720">
                  <c:v>2580</c:v>
                </c:pt>
                <c:pt idx="1721">
                  <c:v>2581.5</c:v>
                </c:pt>
                <c:pt idx="1722">
                  <c:v>2583</c:v>
                </c:pt>
                <c:pt idx="1723">
                  <c:v>2584.5</c:v>
                </c:pt>
                <c:pt idx="1724">
                  <c:v>2586</c:v>
                </c:pt>
                <c:pt idx="1725">
                  <c:v>2587.5</c:v>
                </c:pt>
                <c:pt idx="1726">
                  <c:v>2589</c:v>
                </c:pt>
                <c:pt idx="1727">
                  <c:v>2590.5</c:v>
                </c:pt>
                <c:pt idx="1728">
                  <c:v>2592</c:v>
                </c:pt>
                <c:pt idx="1729">
                  <c:v>2593.5</c:v>
                </c:pt>
                <c:pt idx="1730">
                  <c:v>2595</c:v>
                </c:pt>
                <c:pt idx="1731">
                  <c:v>2596.5</c:v>
                </c:pt>
                <c:pt idx="1732">
                  <c:v>2598</c:v>
                </c:pt>
                <c:pt idx="1733">
                  <c:v>2599.5</c:v>
                </c:pt>
                <c:pt idx="1734">
                  <c:v>2601</c:v>
                </c:pt>
                <c:pt idx="1735">
                  <c:v>2602.5</c:v>
                </c:pt>
                <c:pt idx="1736">
                  <c:v>2604</c:v>
                </c:pt>
                <c:pt idx="1737">
                  <c:v>2605.5</c:v>
                </c:pt>
                <c:pt idx="1738">
                  <c:v>2607</c:v>
                </c:pt>
                <c:pt idx="1739">
                  <c:v>2608.5</c:v>
                </c:pt>
                <c:pt idx="1740">
                  <c:v>2610</c:v>
                </c:pt>
                <c:pt idx="1741">
                  <c:v>2611.5</c:v>
                </c:pt>
                <c:pt idx="1742">
                  <c:v>2613</c:v>
                </c:pt>
                <c:pt idx="1743">
                  <c:v>2614.5</c:v>
                </c:pt>
                <c:pt idx="1744">
                  <c:v>2616</c:v>
                </c:pt>
                <c:pt idx="1745">
                  <c:v>2617.5</c:v>
                </c:pt>
                <c:pt idx="1746">
                  <c:v>2619</c:v>
                </c:pt>
                <c:pt idx="1747">
                  <c:v>2620.5</c:v>
                </c:pt>
                <c:pt idx="1748">
                  <c:v>2622</c:v>
                </c:pt>
                <c:pt idx="1749">
                  <c:v>2623.5</c:v>
                </c:pt>
                <c:pt idx="1750">
                  <c:v>2625</c:v>
                </c:pt>
                <c:pt idx="1751">
                  <c:v>2626.5</c:v>
                </c:pt>
                <c:pt idx="1752">
                  <c:v>2628</c:v>
                </c:pt>
                <c:pt idx="1753">
                  <c:v>2629.5</c:v>
                </c:pt>
                <c:pt idx="1754">
                  <c:v>2631</c:v>
                </c:pt>
                <c:pt idx="1755">
                  <c:v>2632.5</c:v>
                </c:pt>
                <c:pt idx="1756">
                  <c:v>2634</c:v>
                </c:pt>
                <c:pt idx="1757">
                  <c:v>2635.5</c:v>
                </c:pt>
                <c:pt idx="1758">
                  <c:v>2637</c:v>
                </c:pt>
                <c:pt idx="1759">
                  <c:v>2638.5</c:v>
                </c:pt>
                <c:pt idx="1760">
                  <c:v>2640</c:v>
                </c:pt>
                <c:pt idx="1761">
                  <c:v>2641.5</c:v>
                </c:pt>
                <c:pt idx="1762">
                  <c:v>2643</c:v>
                </c:pt>
                <c:pt idx="1763">
                  <c:v>2644.5</c:v>
                </c:pt>
                <c:pt idx="1764">
                  <c:v>2646</c:v>
                </c:pt>
                <c:pt idx="1765">
                  <c:v>2647.5</c:v>
                </c:pt>
                <c:pt idx="1766">
                  <c:v>2649</c:v>
                </c:pt>
                <c:pt idx="1767">
                  <c:v>2650.5</c:v>
                </c:pt>
                <c:pt idx="1768">
                  <c:v>2652</c:v>
                </c:pt>
                <c:pt idx="1769">
                  <c:v>2653.5</c:v>
                </c:pt>
                <c:pt idx="1770">
                  <c:v>2655</c:v>
                </c:pt>
                <c:pt idx="1771">
                  <c:v>2656.5</c:v>
                </c:pt>
                <c:pt idx="1772">
                  <c:v>2658</c:v>
                </c:pt>
                <c:pt idx="1773">
                  <c:v>2659.5</c:v>
                </c:pt>
                <c:pt idx="1774">
                  <c:v>2661</c:v>
                </c:pt>
                <c:pt idx="1775">
                  <c:v>2662.5</c:v>
                </c:pt>
                <c:pt idx="1776">
                  <c:v>2664</c:v>
                </c:pt>
                <c:pt idx="1777">
                  <c:v>2665.5</c:v>
                </c:pt>
                <c:pt idx="1778">
                  <c:v>2667</c:v>
                </c:pt>
                <c:pt idx="1779">
                  <c:v>2668.5</c:v>
                </c:pt>
                <c:pt idx="1780">
                  <c:v>2670</c:v>
                </c:pt>
                <c:pt idx="1781">
                  <c:v>2671.5</c:v>
                </c:pt>
                <c:pt idx="1782">
                  <c:v>2673</c:v>
                </c:pt>
                <c:pt idx="1783">
                  <c:v>2674.5</c:v>
                </c:pt>
                <c:pt idx="1784">
                  <c:v>2676</c:v>
                </c:pt>
                <c:pt idx="1785">
                  <c:v>2677.5</c:v>
                </c:pt>
                <c:pt idx="1786">
                  <c:v>2679</c:v>
                </c:pt>
                <c:pt idx="1787">
                  <c:v>2680.5</c:v>
                </c:pt>
                <c:pt idx="1788">
                  <c:v>2682</c:v>
                </c:pt>
                <c:pt idx="1789">
                  <c:v>2683.5</c:v>
                </c:pt>
                <c:pt idx="1790">
                  <c:v>2685</c:v>
                </c:pt>
                <c:pt idx="1791">
                  <c:v>2686.5</c:v>
                </c:pt>
                <c:pt idx="1792">
                  <c:v>2688</c:v>
                </c:pt>
                <c:pt idx="1793">
                  <c:v>2689.5</c:v>
                </c:pt>
                <c:pt idx="1794">
                  <c:v>2691</c:v>
                </c:pt>
                <c:pt idx="1795">
                  <c:v>2692.5</c:v>
                </c:pt>
                <c:pt idx="1796">
                  <c:v>2694</c:v>
                </c:pt>
                <c:pt idx="1797">
                  <c:v>2695.5</c:v>
                </c:pt>
                <c:pt idx="1798">
                  <c:v>2697</c:v>
                </c:pt>
                <c:pt idx="1799">
                  <c:v>2698.5</c:v>
                </c:pt>
                <c:pt idx="1800">
                  <c:v>2700</c:v>
                </c:pt>
                <c:pt idx="1801">
                  <c:v>2701.5</c:v>
                </c:pt>
                <c:pt idx="1802">
                  <c:v>2703</c:v>
                </c:pt>
                <c:pt idx="1803">
                  <c:v>2704.5</c:v>
                </c:pt>
                <c:pt idx="1804">
                  <c:v>2706</c:v>
                </c:pt>
                <c:pt idx="1805">
                  <c:v>2707.5</c:v>
                </c:pt>
                <c:pt idx="1806">
                  <c:v>2709</c:v>
                </c:pt>
                <c:pt idx="1807">
                  <c:v>2710.5</c:v>
                </c:pt>
                <c:pt idx="1808">
                  <c:v>2712</c:v>
                </c:pt>
                <c:pt idx="1809">
                  <c:v>2713.5</c:v>
                </c:pt>
                <c:pt idx="1810">
                  <c:v>2715</c:v>
                </c:pt>
                <c:pt idx="1811">
                  <c:v>2716.5</c:v>
                </c:pt>
                <c:pt idx="1812">
                  <c:v>2718</c:v>
                </c:pt>
                <c:pt idx="1813">
                  <c:v>2719.5</c:v>
                </c:pt>
                <c:pt idx="1814">
                  <c:v>2721</c:v>
                </c:pt>
                <c:pt idx="1815">
                  <c:v>2722.5</c:v>
                </c:pt>
                <c:pt idx="1816">
                  <c:v>2724</c:v>
                </c:pt>
                <c:pt idx="1817">
                  <c:v>2725.5</c:v>
                </c:pt>
                <c:pt idx="1818">
                  <c:v>2727</c:v>
                </c:pt>
                <c:pt idx="1819">
                  <c:v>2728.5</c:v>
                </c:pt>
                <c:pt idx="1820">
                  <c:v>2730</c:v>
                </c:pt>
                <c:pt idx="1821">
                  <c:v>2731.5</c:v>
                </c:pt>
                <c:pt idx="1822">
                  <c:v>2733</c:v>
                </c:pt>
                <c:pt idx="1823">
                  <c:v>2734.5</c:v>
                </c:pt>
                <c:pt idx="1824">
                  <c:v>2736</c:v>
                </c:pt>
                <c:pt idx="1825">
                  <c:v>2737.5</c:v>
                </c:pt>
                <c:pt idx="1826">
                  <c:v>2739</c:v>
                </c:pt>
                <c:pt idx="1827">
                  <c:v>2740.5</c:v>
                </c:pt>
                <c:pt idx="1828">
                  <c:v>2742</c:v>
                </c:pt>
                <c:pt idx="1829">
                  <c:v>2743.5</c:v>
                </c:pt>
                <c:pt idx="1830">
                  <c:v>2745</c:v>
                </c:pt>
                <c:pt idx="1831">
                  <c:v>2746.5</c:v>
                </c:pt>
                <c:pt idx="1832">
                  <c:v>2748</c:v>
                </c:pt>
                <c:pt idx="1833">
                  <c:v>2749.5</c:v>
                </c:pt>
                <c:pt idx="1834">
                  <c:v>2751</c:v>
                </c:pt>
                <c:pt idx="1835">
                  <c:v>2752.5</c:v>
                </c:pt>
                <c:pt idx="1836">
                  <c:v>2754</c:v>
                </c:pt>
                <c:pt idx="1837">
                  <c:v>2755.5</c:v>
                </c:pt>
                <c:pt idx="1838">
                  <c:v>2757</c:v>
                </c:pt>
                <c:pt idx="1839">
                  <c:v>2758.5</c:v>
                </c:pt>
                <c:pt idx="1840">
                  <c:v>2760</c:v>
                </c:pt>
                <c:pt idx="1841">
                  <c:v>2761.5</c:v>
                </c:pt>
                <c:pt idx="1842">
                  <c:v>2763</c:v>
                </c:pt>
                <c:pt idx="1843">
                  <c:v>2764.5</c:v>
                </c:pt>
                <c:pt idx="1844">
                  <c:v>2766</c:v>
                </c:pt>
                <c:pt idx="1845">
                  <c:v>2767.5</c:v>
                </c:pt>
                <c:pt idx="1846">
                  <c:v>2769</c:v>
                </c:pt>
                <c:pt idx="1847">
                  <c:v>2770.5</c:v>
                </c:pt>
                <c:pt idx="1848">
                  <c:v>2772</c:v>
                </c:pt>
                <c:pt idx="1849">
                  <c:v>2773.5</c:v>
                </c:pt>
                <c:pt idx="1850">
                  <c:v>2775</c:v>
                </c:pt>
                <c:pt idx="1851">
                  <c:v>2776.5</c:v>
                </c:pt>
                <c:pt idx="1852">
                  <c:v>2778</c:v>
                </c:pt>
                <c:pt idx="1853">
                  <c:v>2779.5</c:v>
                </c:pt>
                <c:pt idx="1854">
                  <c:v>2781</c:v>
                </c:pt>
                <c:pt idx="1855">
                  <c:v>2782.5</c:v>
                </c:pt>
                <c:pt idx="1856">
                  <c:v>2784</c:v>
                </c:pt>
                <c:pt idx="1857">
                  <c:v>2785.5</c:v>
                </c:pt>
                <c:pt idx="1858">
                  <c:v>2787</c:v>
                </c:pt>
                <c:pt idx="1859">
                  <c:v>2788.5</c:v>
                </c:pt>
                <c:pt idx="1860">
                  <c:v>2790</c:v>
                </c:pt>
                <c:pt idx="1861">
                  <c:v>2791.5</c:v>
                </c:pt>
                <c:pt idx="1862">
                  <c:v>2793</c:v>
                </c:pt>
                <c:pt idx="1863">
                  <c:v>2794.5</c:v>
                </c:pt>
                <c:pt idx="1864">
                  <c:v>2796</c:v>
                </c:pt>
                <c:pt idx="1865">
                  <c:v>2797.5</c:v>
                </c:pt>
                <c:pt idx="1866">
                  <c:v>2799</c:v>
                </c:pt>
                <c:pt idx="1867">
                  <c:v>2800.5</c:v>
                </c:pt>
                <c:pt idx="1868">
                  <c:v>2802</c:v>
                </c:pt>
                <c:pt idx="1869">
                  <c:v>2803.5</c:v>
                </c:pt>
                <c:pt idx="1870">
                  <c:v>2805</c:v>
                </c:pt>
                <c:pt idx="1871">
                  <c:v>2806.5</c:v>
                </c:pt>
                <c:pt idx="1872">
                  <c:v>2808</c:v>
                </c:pt>
                <c:pt idx="1873">
                  <c:v>2809.5</c:v>
                </c:pt>
                <c:pt idx="1874">
                  <c:v>2811</c:v>
                </c:pt>
                <c:pt idx="1875">
                  <c:v>2812.5</c:v>
                </c:pt>
                <c:pt idx="1876">
                  <c:v>2814</c:v>
                </c:pt>
                <c:pt idx="1877">
                  <c:v>2815.5</c:v>
                </c:pt>
                <c:pt idx="1878">
                  <c:v>2817</c:v>
                </c:pt>
                <c:pt idx="1879">
                  <c:v>2818.5</c:v>
                </c:pt>
                <c:pt idx="1880">
                  <c:v>2820</c:v>
                </c:pt>
                <c:pt idx="1881">
                  <c:v>2821.5</c:v>
                </c:pt>
                <c:pt idx="1882">
                  <c:v>2823</c:v>
                </c:pt>
                <c:pt idx="1883">
                  <c:v>2824.5</c:v>
                </c:pt>
                <c:pt idx="1884">
                  <c:v>2826</c:v>
                </c:pt>
                <c:pt idx="1885">
                  <c:v>2827.5</c:v>
                </c:pt>
                <c:pt idx="1886">
                  <c:v>2829</c:v>
                </c:pt>
                <c:pt idx="1887">
                  <c:v>2830.5</c:v>
                </c:pt>
                <c:pt idx="1888">
                  <c:v>2832</c:v>
                </c:pt>
                <c:pt idx="1889">
                  <c:v>2833.5</c:v>
                </c:pt>
                <c:pt idx="1890">
                  <c:v>2835</c:v>
                </c:pt>
                <c:pt idx="1891">
                  <c:v>2836.5</c:v>
                </c:pt>
                <c:pt idx="1892">
                  <c:v>2838</c:v>
                </c:pt>
                <c:pt idx="1893">
                  <c:v>2839.5</c:v>
                </c:pt>
                <c:pt idx="1894">
                  <c:v>2841</c:v>
                </c:pt>
                <c:pt idx="1895">
                  <c:v>2842.5</c:v>
                </c:pt>
                <c:pt idx="1896">
                  <c:v>2844</c:v>
                </c:pt>
                <c:pt idx="1897">
                  <c:v>2845.5</c:v>
                </c:pt>
                <c:pt idx="1898">
                  <c:v>2847</c:v>
                </c:pt>
                <c:pt idx="1899">
                  <c:v>2848.5</c:v>
                </c:pt>
                <c:pt idx="1900">
                  <c:v>2850</c:v>
                </c:pt>
                <c:pt idx="1901">
                  <c:v>2851.5</c:v>
                </c:pt>
                <c:pt idx="1902">
                  <c:v>2853</c:v>
                </c:pt>
                <c:pt idx="1903">
                  <c:v>2854.5</c:v>
                </c:pt>
                <c:pt idx="1904">
                  <c:v>2856</c:v>
                </c:pt>
                <c:pt idx="1905">
                  <c:v>2857.5</c:v>
                </c:pt>
                <c:pt idx="1906">
                  <c:v>2859</c:v>
                </c:pt>
                <c:pt idx="1907">
                  <c:v>2860.5</c:v>
                </c:pt>
                <c:pt idx="1908">
                  <c:v>2862</c:v>
                </c:pt>
                <c:pt idx="1909">
                  <c:v>2863.5</c:v>
                </c:pt>
                <c:pt idx="1910">
                  <c:v>2865</c:v>
                </c:pt>
                <c:pt idx="1911">
                  <c:v>2866.5</c:v>
                </c:pt>
                <c:pt idx="1912">
                  <c:v>2868</c:v>
                </c:pt>
                <c:pt idx="1913">
                  <c:v>2869.5</c:v>
                </c:pt>
                <c:pt idx="1914">
                  <c:v>2871</c:v>
                </c:pt>
                <c:pt idx="1915">
                  <c:v>2872.5</c:v>
                </c:pt>
                <c:pt idx="1916">
                  <c:v>2874</c:v>
                </c:pt>
                <c:pt idx="1917">
                  <c:v>2875.5</c:v>
                </c:pt>
                <c:pt idx="1918">
                  <c:v>2877</c:v>
                </c:pt>
                <c:pt idx="1919">
                  <c:v>2878.5</c:v>
                </c:pt>
                <c:pt idx="1920">
                  <c:v>2880</c:v>
                </c:pt>
                <c:pt idx="1921">
                  <c:v>2881.5</c:v>
                </c:pt>
                <c:pt idx="1922">
                  <c:v>2883</c:v>
                </c:pt>
                <c:pt idx="1923">
                  <c:v>2884.5</c:v>
                </c:pt>
                <c:pt idx="1924">
                  <c:v>2886</c:v>
                </c:pt>
                <c:pt idx="1925">
                  <c:v>2887.5</c:v>
                </c:pt>
                <c:pt idx="1926">
                  <c:v>2889</c:v>
                </c:pt>
                <c:pt idx="1927">
                  <c:v>2890.5</c:v>
                </c:pt>
                <c:pt idx="1928">
                  <c:v>2892</c:v>
                </c:pt>
                <c:pt idx="1929">
                  <c:v>2893.5</c:v>
                </c:pt>
                <c:pt idx="1930">
                  <c:v>2895</c:v>
                </c:pt>
                <c:pt idx="1931">
                  <c:v>2896.5</c:v>
                </c:pt>
                <c:pt idx="1932">
                  <c:v>2898</c:v>
                </c:pt>
                <c:pt idx="1933">
                  <c:v>2899.5</c:v>
                </c:pt>
                <c:pt idx="1934">
                  <c:v>2901</c:v>
                </c:pt>
                <c:pt idx="1935">
                  <c:v>2902.5</c:v>
                </c:pt>
                <c:pt idx="1936">
                  <c:v>2904</c:v>
                </c:pt>
                <c:pt idx="1937">
                  <c:v>2905.5</c:v>
                </c:pt>
                <c:pt idx="1938">
                  <c:v>2907</c:v>
                </c:pt>
                <c:pt idx="1939">
                  <c:v>2908.5</c:v>
                </c:pt>
                <c:pt idx="1940">
                  <c:v>2910</c:v>
                </c:pt>
                <c:pt idx="1941">
                  <c:v>2911.5</c:v>
                </c:pt>
                <c:pt idx="1942">
                  <c:v>2913</c:v>
                </c:pt>
                <c:pt idx="1943">
                  <c:v>2914.5</c:v>
                </c:pt>
                <c:pt idx="1944">
                  <c:v>2916</c:v>
                </c:pt>
                <c:pt idx="1945">
                  <c:v>2917.5</c:v>
                </c:pt>
                <c:pt idx="1946">
                  <c:v>2919</c:v>
                </c:pt>
                <c:pt idx="1947">
                  <c:v>2920.5</c:v>
                </c:pt>
                <c:pt idx="1948">
                  <c:v>2922</c:v>
                </c:pt>
                <c:pt idx="1949">
                  <c:v>2923.5</c:v>
                </c:pt>
                <c:pt idx="1950">
                  <c:v>2925</c:v>
                </c:pt>
                <c:pt idx="1951">
                  <c:v>2926.5</c:v>
                </c:pt>
                <c:pt idx="1952">
                  <c:v>2928</c:v>
                </c:pt>
                <c:pt idx="1953">
                  <c:v>2929.5</c:v>
                </c:pt>
                <c:pt idx="1954">
                  <c:v>2931</c:v>
                </c:pt>
                <c:pt idx="1955">
                  <c:v>2932.5</c:v>
                </c:pt>
                <c:pt idx="1956">
                  <c:v>2934</c:v>
                </c:pt>
                <c:pt idx="1957">
                  <c:v>2935.5</c:v>
                </c:pt>
                <c:pt idx="1958">
                  <c:v>2937</c:v>
                </c:pt>
                <c:pt idx="1959">
                  <c:v>2938.5</c:v>
                </c:pt>
                <c:pt idx="1960">
                  <c:v>2940</c:v>
                </c:pt>
                <c:pt idx="1961">
                  <c:v>2941.5</c:v>
                </c:pt>
                <c:pt idx="1962">
                  <c:v>2943</c:v>
                </c:pt>
                <c:pt idx="1963">
                  <c:v>2944.5</c:v>
                </c:pt>
                <c:pt idx="1964">
                  <c:v>2946</c:v>
                </c:pt>
                <c:pt idx="1965">
                  <c:v>2947.5</c:v>
                </c:pt>
                <c:pt idx="1966">
                  <c:v>2949</c:v>
                </c:pt>
                <c:pt idx="1967">
                  <c:v>2950.5</c:v>
                </c:pt>
                <c:pt idx="1968">
                  <c:v>2952</c:v>
                </c:pt>
                <c:pt idx="1969">
                  <c:v>2953.5</c:v>
                </c:pt>
                <c:pt idx="1970">
                  <c:v>2955</c:v>
                </c:pt>
                <c:pt idx="1971">
                  <c:v>2956.5</c:v>
                </c:pt>
                <c:pt idx="1972">
                  <c:v>2958</c:v>
                </c:pt>
                <c:pt idx="1973">
                  <c:v>2959.5</c:v>
                </c:pt>
                <c:pt idx="1974">
                  <c:v>2961</c:v>
                </c:pt>
                <c:pt idx="1975">
                  <c:v>2962.5</c:v>
                </c:pt>
                <c:pt idx="1976">
                  <c:v>2964</c:v>
                </c:pt>
                <c:pt idx="1977">
                  <c:v>2965.5</c:v>
                </c:pt>
                <c:pt idx="1978">
                  <c:v>2967</c:v>
                </c:pt>
                <c:pt idx="1979">
                  <c:v>2968.5</c:v>
                </c:pt>
                <c:pt idx="1980">
                  <c:v>2970</c:v>
                </c:pt>
                <c:pt idx="1981">
                  <c:v>2971.5</c:v>
                </c:pt>
                <c:pt idx="1982">
                  <c:v>2973</c:v>
                </c:pt>
                <c:pt idx="1983">
                  <c:v>2974.5</c:v>
                </c:pt>
                <c:pt idx="1984">
                  <c:v>2976</c:v>
                </c:pt>
                <c:pt idx="1985">
                  <c:v>2977.5</c:v>
                </c:pt>
                <c:pt idx="1986">
                  <c:v>2979</c:v>
                </c:pt>
                <c:pt idx="1987">
                  <c:v>2980.5</c:v>
                </c:pt>
                <c:pt idx="1988">
                  <c:v>2982</c:v>
                </c:pt>
                <c:pt idx="1989">
                  <c:v>2983.5</c:v>
                </c:pt>
                <c:pt idx="1990">
                  <c:v>2985</c:v>
                </c:pt>
                <c:pt idx="1991">
                  <c:v>2986.5</c:v>
                </c:pt>
                <c:pt idx="1992">
                  <c:v>2988</c:v>
                </c:pt>
                <c:pt idx="1993">
                  <c:v>2989.5</c:v>
                </c:pt>
                <c:pt idx="1994">
                  <c:v>2991</c:v>
                </c:pt>
                <c:pt idx="1995">
                  <c:v>2992.5</c:v>
                </c:pt>
                <c:pt idx="1996">
                  <c:v>2994</c:v>
                </c:pt>
                <c:pt idx="1997">
                  <c:v>2995.5</c:v>
                </c:pt>
                <c:pt idx="1998">
                  <c:v>2997</c:v>
                </c:pt>
                <c:pt idx="1999">
                  <c:v>2998.5</c:v>
                </c:pt>
              </c:numCache>
            </c:numRef>
          </c:xVal>
          <c:yVal>
            <c:numRef>
              <c:f>PlotDat7!$D$1:$D$2000</c:f>
              <c:numCache>
                <c:formatCode>General</c:formatCode>
                <c:ptCount val="2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1.2040422368074016E-8</c:v>
                </c:pt>
                <c:pt idx="66">
                  <c:v>1.9563465971255329E-8</c:v>
                </c:pt>
                <c:pt idx="67">
                  <c:v>3.141128934600865E-8</c:v>
                </c:pt>
                <c:pt idx="68">
                  <c:v>4.9838115715307756E-8</c:v>
                </c:pt>
                <c:pt idx="69">
                  <c:v>7.8139990046111031E-8</c:v>
                </c:pt>
                <c:pt idx="70">
                  <c:v>1.2106566048672746E-7</c:v>
                </c:pt>
                <c:pt idx="71">
                  <c:v>1.975161839018231E-7</c:v>
                </c:pt>
                <c:pt idx="72">
                  <c:v>3.0069226417130694E-7</c:v>
                </c:pt>
                <c:pt idx="73">
                  <c:v>4.5257714517585623E-7</c:v>
                </c:pt>
                <c:pt idx="74">
                  <c:v>6.734803034493494E-7</c:v>
                </c:pt>
                <c:pt idx="75">
                  <c:v>9.9090059186990965E-7</c:v>
                </c:pt>
                <c:pt idx="76">
                  <c:v>1.4415142813836775E-6</c:v>
                </c:pt>
                <c:pt idx="77">
                  <c:v>2.0734898654146236E-6</c:v>
                </c:pt>
                <c:pt idx="78">
                  <c:v>2.9490965088990343E-6</c:v>
                </c:pt>
                <c:pt idx="79">
                  <c:v>4.1475305764262275E-6</c:v>
                </c:pt>
                <c:pt idx="80">
                  <c:v>5.767831011347541E-6</c:v>
                </c:pt>
                <c:pt idx="81">
                  <c:v>7.9316907545370324E-6</c:v>
                </c:pt>
                <c:pt idx="82">
                  <c:v>1.0785901018922991E-5</c:v>
                </c:pt>
                <c:pt idx="83">
                  <c:v>1.4504093393337196E-5</c:v>
                </c:pt>
                <c:pt idx="84">
                  <c:v>1.9287379115929656E-5</c:v>
                </c:pt>
                <c:pt idx="85">
                  <c:v>2.5363435361407902E-5</c:v>
                </c:pt>
                <c:pt idx="86">
                  <c:v>3.2983566713193916E-5</c:v>
                </c:pt>
                <c:pt idx="87">
                  <c:v>4.2417288641109329E-5</c:v>
                </c:pt>
                <c:pt idx="88">
                  <c:v>5.3944050673863825E-5</c:v>
                </c:pt>
                <c:pt idx="89">
                  <c:v>6.7841849493729202E-5</c:v>
                </c:pt>
                <c:pt idx="90">
                  <c:v>8.4372681265614408E-5</c:v>
                </c:pt>
                <c:pt idx="91">
                  <c:v>1.0378725044726331E-4</c:v>
                </c:pt>
                <c:pt idx="92">
                  <c:v>1.2625688899200928E-4</c:v>
                </c:pt>
                <c:pt idx="93">
                  <c:v>1.5192822477447319E-4</c:v>
                </c:pt>
                <c:pt idx="94">
                  <c:v>1.8089281742309071E-4</c:v>
                </c:pt>
                <c:pt idx="95">
                  <c:v>2.1322242613261205E-4</c:v>
                </c:pt>
                <c:pt idx="96">
                  <c:v>2.490323806935837E-4</c:v>
                </c:pt>
                <c:pt idx="97">
                  <c:v>2.8858899746324654E-4</c:v>
                </c:pt>
                <c:pt idx="98">
                  <c:v>3.324561195012223E-4</c:v>
                </c:pt>
                <c:pt idx="99">
                  <c:v>3.8164887258530555E-4</c:v>
                </c:pt>
                <c:pt idx="100">
                  <c:v>4.3772432496463058E-4</c:v>
                </c:pt>
                <c:pt idx="101">
                  <c:v>5.0270218782068907E-4</c:v>
                </c:pt>
                <c:pt idx="102">
                  <c:v>5.787000163242548E-4</c:v>
                </c:pt>
                <c:pt idx="103">
                  <c:v>6.6721755838681574E-4</c:v>
                </c:pt>
                <c:pt idx="104">
                  <c:v>7.6813050150792287E-4</c:v>
                </c:pt>
                <c:pt idx="105">
                  <c:v>8.7863288085241516E-4</c:v>
                </c:pt>
                <c:pt idx="106">
                  <c:v>9.9252762632001451E-4</c:v>
                </c:pt>
                <c:pt idx="107">
                  <c:v>1.1003032744970984E-3</c:v>
                </c:pt>
                <c:pt idx="108">
                  <c:v>1.1902723504284838E-3</c:v>
                </c:pt>
                <c:pt idx="109">
                  <c:v>1.2506916099964053E-3</c:v>
                </c:pt>
                <c:pt idx="110">
                  <c:v>1.2723612781792479E-3</c:v>
                </c:pt>
                <c:pt idx="111">
                  <c:v>1.2509097918275171E-3</c:v>
                </c:pt>
                <c:pt idx="112">
                  <c:v>1.1879833249743559E-3</c:v>
                </c:pt>
                <c:pt idx="113">
                  <c:v>1.0909091807846528E-3</c:v>
                </c:pt>
                <c:pt idx="114">
                  <c:v>9.7094792855244305E-4</c:v>
                </c:pt>
                <c:pt idx="115">
                  <c:v>8.4074295538652012E-4</c:v>
                </c:pt>
                <c:pt idx="116">
                  <c:v>7.1179847653129395E-4</c:v>
                </c:pt>
                <c:pt idx="117">
                  <c:v>5.9269440658361785E-4</c:v>
                </c:pt>
                <c:pt idx="118">
                  <c:v>4.8837722316681415E-4</c:v>
                </c:pt>
                <c:pt idx="119">
                  <c:v>4.0044727949851955E-4</c:v>
                </c:pt>
                <c:pt idx="120">
                  <c:v>3.2807510654175333E-4</c:v>
                </c:pt>
                <c:pt idx="121">
                  <c:v>2.6910128821350563E-4</c:v>
                </c:pt>
                <c:pt idx="122">
                  <c:v>2.2097334083069989E-4</c:v>
                </c:pt>
                <c:pt idx="123">
                  <c:v>1.813519402633556E-4</c:v>
                </c:pt>
                <c:pt idx="124">
                  <c:v>1.4838240549117101E-4</c:v>
                </c:pt>
                <c:pt idx="125">
                  <c:v>1.2072308235582641E-4</c:v>
                </c:pt>
                <c:pt idx="126">
                  <c:v>9.7446061708880642E-5</c:v>
                </c:pt>
                <c:pt idx="127">
                  <c:v>7.790267380706223E-5</c:v>
                </c:pt>
                <c:pt idx="128">
                  <c:v>6.1607071871954401E-5</c:v>
                </c:pt>
                <c:pt idx="129">
                  <c:v>4.8157109441035505E-5</c:v>
                </c:pt>
                <c:pt idx="130">
                  <c:v>3.7190865812612606E-5</c:v>
                </c:pt>
                <c:pt idx="131">
                  <c:v>2.8363965404390906E-5</c:v>
                </c:pt>
                <c:pt idx="132">
                  <c:v>2.1368441248098826E-5</c:v>
                </c:pt>
                <c:pt idx="133">
                  <c:v>1.5895617971057348E-5</c:v>
                </c:pt>
                <c:pt idx="134">
                  <c:v>1.1675440410042061E-5</c:v>
                </c:pt>
                <c:pt idx="135">
                  <c:v>8.4674673499194372E-6</c:v>
                </c:pt>
                <c:pt idx="136">
                  <c:v>6.0633385667856921E-6</c:v>
                </c:pt>
                <c:pt idx="137">
                  <c:v>4.2868891133094171E-6</c:v>
                </c:pt>
                <c:pt idx="138">
                  <c:v>2.992536174887039E-6</c:v>
                </c:pt>
                <c:pt idx="139">
                  <c:v>2.0625208206702537E-6</c:v>
                </c:pt>
                <c:pt idx="140">
                  <c:v>1.4035068544926399E-6</c:v>
                </c:pt>
                <c:pt idx="141">
                  <c:v>9.429397059981371E-7</c:v>
                </c:pt>
                <c:pt idx="142">
                  <c:v>6.2546475986941436E-7</c:v>
                </c:pt>
                <c:pt idx="143">
                  <c:v>4.0960765323763492E-7</c:v>
                </c:pt>
                <c:pt idx="144">
                  <c:v>2.6483582701776491E-7</c:v>
                </c:pt>
                <c:pt idx="145">
                  <c:v>1.6905437795117424E-7</c:v>
                </c:pt>
                <c:pt idx="146">
                  <c:v>1.0654058147738315E-7</c:v>
                </c:pt>
                <c:pt idx="147">
                  <c:v>6.6288925800336218E-8</c:v>
                </c:pt>
                <c:pt idx="148">
                  <c:v>3.0629276788481482E-8</c:v>
                </c:pt>
                <c:pt idx="149">
                  <c:v>1.8583856983487454E-8</c:v>
                </c:pt>
                <c:pt idx="150">
                  <c:v>1.1128515979790217E-8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1.7889193129042552E-8</c:v>
                </c:pt>
                <c:pt idx="156">
                  <c:v>5.2890313361545157E-8</c:v>
                </c:pt>
                <c:pt idx="157">
                  <c:v>1.1866858212131306E-7</c:v>
                </c:pt>
                <c:pt idx="158">
                  <c:v>2.5741846975651841E-7</c:v>
                </c:pt>
                <c:pt idx="159">
                  <c:v>5.398308046969487E-7</c:v>
                </c:pt>
                <c:pt idx="160">
                  <c:v>1.0943511649611549E-6</c:v>
                </c:pt>
                <c:pt idx="161">
                  <c:v>2.1443794849270804E-6</c:v>
                </c:pt>
                <c:pt idx="162">
                  <c:v>4.0612095804048129E-6</c:v>
                </c:pt>
                <c:pt idx="163">
                  <c:v>7.4332610618118977E-6</c:v>
                </c:pt>
                <c:pt idx="164">
                  <c:v>1.3147218257376912E-5</c:v>
                </c:pt>
                <c:pt idx="165">
                  <c:v>2.2468723255337262E-5</c:v>
                </c:pt>
                <c:pt idx="166">
                  <c:v>3.7099846561544842E-5</c:v>
                </c:pt>
                <c:pt idx="167">
                  <c:v>5.9179892571398869E-5</c:v>
                </c:pt>
                <c:pt idx="168">
                  <c:v>9.1189332119261953E-5</c:v>
                </c:pt>
                <c:pt idx="169">
                  <c:v>1.3571935559531827E-4</c:v>
                </c:pt>
                <c:pt idx="170">
                  <c:v>1.9508704305661438E-4</c:v>
                </c:pt>
                <c:pt idx="171">
                  <c:v>2.7081086806085022E-4</c:v>
                </c:pt>
                <c:pt idx="172">
                  <c:v>3.6300974886568655E-4</c:v>
                </c:pt>
                <c:pt idx="173">
                  <c:v>4.6986203311853231E-4</c:v>
                </c:pt>
                <c:pt idx="174">
                  <c:v>5.871769044371027E-4</c:v>
                </c:pt>
                <c:pt idx="175">
                  <c:v>7.0843906218373174E-4</c:v>
                </c:pt>
                <c:pt idx="176">
                  <c:v>8.2520204298220106E-4</c:v>
                </c:pt>
                <c:pt idx="177">
                  <c:v>9.2800596054482378E-4</c:v>
                </c:pt>
                <c:pt idx="178">
                  <c:v>1.00766538425203E-3</c:v>
                </c:pt>
                <c:pt idx="179">
                  <c:v>1.0567219527781795E-3</c:v>
                </c:pt>
                <c:pt idx="180">
                  <c:v>1.0707747740764898E-3</c:v>
                </c:pt>
                <c:pt idx="181">
                  <c:v>1.0493982770339171E-3</c:v>
                </c:pt>
                <c:pt idx="182">
                  <c:v>9.9643001713389237E-4</c:v>
                </c:pt>
                <c:pt idx="183">
                  <c:v>9.1958927212677875E-4</c:v>
                </c:pt>
                <c:pt idx="184">
                  <c:v>8.2946051035415679E-4</c:v>
                </c:pt>
                <c:pt idx="185">
                  <c:v>7.3852447552130848E-4</c:v>
                </c:pt>
                <c:pt idx="186">
                  <c:v>6.6104656825809725E-4</c:v>
                </c:pt>
                <c:pt idx="187">
                  <c:v>6.1524060456525167E-4</c:v>
                </c:pt>
                <c:pt idx="188">
                  <c:v>6.2724148665278378E-4</c:v>
                </c:pt>
                <c:pt idx="189">
                  <c:v>7.3085162147516129E-4</c:v>
                </c:pt>
                <c:pt idx="190">
                  <c:v>9.5153226337464192E-4</c:v>
                </c:pt>
                <c:pt idx="191">
                  <c:v>1.2717163974779698E-3</c:v>
                </c:pt>
                <c:pt idx="192">
                  <c:v>1.6034539469461293E-3</c:v>
                </c:pt>
                <c:pt idx="193">
                  <c:v>1.8124025220212633E-3</c:v>
                </c:pt>
                <c:pt idx="194">
                  <c:v>1.7985095530773057E-3</c:v>
                </c:pt>
                <c:pt idx="195">
                  <c:v>1.5682221242277815E-3</c:v>
                </c:pt>
                <c:pt idx="196">
                  <c:v>1.2253982194737291E-3</c:v>
                </c:pt>
                <c:pt idx="197">
                  <c:v>8.9157152352731532E-4</c:v>
                </c:pt>
                <c:pt idx="198">
                  <c:v>6.3529378718119457E-4</c:v>
                </c:pt>
                <c:pt idx="199">
                  <c:v>4.6256419542174443E-4</c:v>
                </c:pt>
                <c:pt idx="200">
                  <c:v>3.4946479380973519E-4</c:v>
                </c:pt>
                <c:pt idx="201">
                  <c:v>2.7324588687992066E-4</c:v>
                </c:pt>
                <c:pt idx="202">
                  <c:v>2.2311802690350168E-4</c:v>
                </c:pt>
                <c:pt idx="203">
                  <c:v>1.9737854501523472E-4</c:v>
                </c:pt>
                <c:pt idx="204">
                  <c:v>1.9786127548583062E-4</c:v>
                </c:pt>
                <c:pt idx="205">
                  <c:v>2.2641707563915008E-4</c:v>
                </c:pt>
                <c:pt idx="206">
                  <c:v>2.833311208976143E-4</c:v>
                </c:pt>
                <c:pt idx="207">
                  <c:v>3.6655102023638652E-4</c:v>
                </c:pt>
                <c:pt idx="208">
                  <c:v>4.7177189753683159E-4</c:v>
                </c:pt>
                <c:pt idx="209">
                  <c:v>5.9281061540181939E-4</c:v>
                </c:pt>
                <c:pt idx="210">
                  <c:v>7.2249917159868257E-4</c:v>
                </c:pt>
                <c:pt idx="211">
                  <c:v>8.5344202151285773E-4</c:v>
                </c:pt>
                <c:pt idx="212">
                  <c:v>9.7835712336612484E-4</c:v>
                </c:pt>
                <c:pt idx="213">
                  <c:v>1.0898160448323182E-3</c:v>
                </c:pt>
                <c:pt idx="214">
                  <c:v>1.1798407664867449E-3</c:v>
                </c:pt>
                <c:pt idx="215">
                  <c:v>1.240184951108732E-3</c:v>
                </c:pt>
                <c:pt idx="216">
                  <c:v>1.2638875078164653E-3</c:v>
                </c:pt>
                <c:pt idx="217">
                  <c:v>1.2478084689165462E-3</c:v>
                </c:pt>
                <c:pt idx="218">
                  <c:v>1.1948868796771899E-3</c:v>
                </c:pt>
                <c:pt idx="219">
                  <c:v>1.1146097923151719E-3</c:v>
                </c:pt>
                <c:pt idx="220">
                  <c:v>1.0208426085055722E-3</c:v>
                </c:pt>
                <c:pt idx="221">
                  <c:v>9.27780102356716E-4</c:v>
                </c:pt>
                <c:pt idx="222">
                  <c:v>8.4568501736682227E-4</c:v>
                </c:pt>
                <c:pt idx="223">
                  <c:v>7.7834423944384966E-4</c:v>
                </c:pt>
                <c:pt idx="224">
                  <c:v>7.2317249196502786E-4</c:v>
                </c:pt>
                <c:pt idx="225">
                  <c:v>6.7357458891653156E-4</c:v>
                </c:pt>
                <c:pt idx="226">
                  <c:v>6.2225134113529763E-4</c:v>
                </c:pt>
                <c:pt idx="227">
                  <c:v>5.6401441935433939E-4</c:v>
                </c:pt>
                <c:pt idx="228">
                  <c:v>4.9722023192198882E-4</c:v>
                </c:pt>
                <c:pt idx="229">
                  <c:v>4.2369569704535923E-4</c:v>
                </c:pt>
                <c:pt idx="230">
                  <c:v>3.4760374270761198E-4</c:v>
                </c:pt>
                <c:pt idx="231">
                  <c:v>2.7391248911796284E-4</c:v>
                </c:pt>
                <c:pt idx="232">
                  <c:v>2.0703114928280011E-4</c:v>
                </c:pt>
                <c:pt idx="233">
                  <c:v>1.5000081536557902E-4</c:v>
                </c:pt>
                <c:pt idx="234">
                  <c:v>1.0413347215250531E-4</c:v>
                </c:pt>
                <c:pt idx="235">
                  <c:v>6.9249342326767926E-5</c:v>
                </c:pt>
                <c:pt idx="236">
                  <c:v>4.4122397014938329E-5</c:v>
                </c:pt>
                <c:pt idx="237">
                  <c:v>2.6931554476375438E-5</c:v>
                </c:pt>
                <c:pt idx="238">
                  <c:v>1.5750791824036427E-5</c:v>
                </c:pt>
                <c:pt idx="239">
                  <c:v>8.8297650914214644E-6</c:v>
                </c:pt>
                <c:pt idx="240">
                  <c:v>4.7485742801533354E-6</c:v>
                </c:pt>
                <c:pt idx="241">
                  <c:v>2.4544286658861844E-6</c:v>
                </c:pt>
                <c:pt idx="242">
                  <c:v>1.2244785403153702E-6</c:v>
                </c:pt>
                <c:pt idx="243">
                  <c:v>5.9541264498546107E-7</c:v>
                </c:pt>
                <c:pt idx="244">
                  <c:v>2.8852616660359247E-7</c:v>
                </c:pt>
                <c:pt idx="245">
                  <c:v>1.4587570184915678E-7</c:v>
                </c:pt>
                <c:pt idx="246">
                  <c:v>9.3758426249368983E-8</c:v>
                </c:pt>
                <c:pt idx="247">
                  <c:v>6.7987450226528642E-8</c:v>
                </c:pt>
                <c:pt idx="248">
                  <c:v>5.1642584103100348E-8</c:v>
                </c:pt>
                <c:pt idx="249">
                  <c:v>5.3296959908472099E-8</c:v>
                </c:pt>
                <c:pt idx="250">
                  <c:v>5.5000316455581049E-8</c:v>
                </c:pt>
                <c:pt idx="251">
                  <c:v>5.6753966465634402E-8</c:v>
                </c:pt>
                <c:pt idx="252">
                  <c:v>5.8559253378700748E-8</c:v>
                </c:pt>
                <c:pt idx="253">
                  <c:v>6.0417551934992969E-8</c:v>
                </c:pt>
                <c:pt idx="254">
                  <c:v>6.2330268763075355E-8</c:v>
                </c:pt>
                <c:pt idx="255">
                  <c:v>6.4298842974953803E-8</c:v>
                </c:pt>
                <c:pt idx="256">
                  <c:v>6.6324746768004428E-8</c:v>
                </c:pt>
                <c:pt idx="257">
                  <c:v>6.8409486033688714E-8</c:v>
                </c:pt>
                <c:pt idx="258">
                  <c:v>7.055460097300062E-8</c:v>
                </c:pt>
                <c:pt idx="259">
                  <c:v>7.2761666718583848E-8</c:v>
                </c:pt>
                <c:pt idx="260">
                  <c:v>7.5032293963453481E-8</c:v>
                </c:pt>
                <c:pt idx="261">
                  <c:v>7.7368129596249467E-8</c:v>
                </c:pt>
                <c:pt idx="262">
                  <c:v>1.0267749093385465E-7</c:v>
                </c:pt>
                <c:pt idx="263">
                  <c:v>1.9248557436085817E-7</c:v>
                </c:pt>
                <c:pt idx="264">
                  <c:v>5.6683937207942004E-7</c:v>
                </c:pt>
                <c:pt idx="265">
                  <c:v>1.8942089591569563E-6</c:v>
                </c:pt>
                <c:pt idx="266">
                  <c:v>6.0854493213852542E-6</c:v>
                </c:pt>
                <c:pt idx="267">
                  <c:v>1.7632252942818424E-5</c:v>
                </c:pt>
                <c:pt idx="268">
                  <c:v>4.5476583421518842E-5</c:v>
                </c:pt>
                <c:pt idx="269">
                  <c:v>1.0392564949569973E-4</c:v>
                </c:pt>
                <c:pt idx="270">
                  <c:v>2.1041912509209678E-4</c:v>
                </c:pt>
                <c:pt idx="271">
                  <c:v>3.7781878218828081E-4</c:v>
                </c:pt>
                <c:pt idx="272">
                  <c:v>6.0289443355902221E-4</c:v>
                </c:pt>
                <c:pt idx="273">
                  <c:v>8.5811003680096303E-4</c:v>
                </c:pt>
                <c:pt idx="274">
                  <c:v>1.0958853259216003E-3</c:v>
                </c:pt>
                <c:pt idx="275">
                  <c:v>1.2675634818643442E-3</c:v>
                </c:pt>
                <c:pt idx="276">
                  <c:v>1.3465526365556699E-3</c:v>
                </c:pt>
                <c:pt idx="277">
                  <c:v>1.3390172444151765E-3</c:v>
                </c:pt>
                <c:pt idx="278">
                  <c:v>1.2741588105015891E-3</c:v>
                </c:pt>
                <c:pt idx="279">
                  <c:v>1.1828688541950542E-3</c:v>
                </c:pt>
                <c:pt idx="280">
                  <c:v>1.0820908084339263E-3</c:v>
                </c:pt>
                <c:pt idx="281">
                  <c:v>9.7451982756714694E-4</c:v>
                </c:pt>
                <c:pt idx="282">
                  <c:v>8.5931372642878995E-4</c:v>
                </c:pt>
                <c:pt idx="283">
                  <c:v>7.4209898276363106E-4</c:v>
                </c:pt>
                <c:pt idx="284">
                  <c:v>6.3693350072963767E-4</c:v>
                </c:pt>
                <c:pt idx="285">
                  <c:v>5.6103923336025825E-4</c:v>
                </c:pt>
                <c:pt idx="286">
                  <c:v>5.2780873600260137E-4</c:v>
                </c:pt>
                <c:pt idx="287">
                  <c:v>5.4265259395512404E-4</c:v>
                </c:pt>
                <c:pt idx="288">
                  <c:v>6.0268756416452984E-4</c:v>
                </c:pt>
                <c:pt idx="289">
                  <c:v>6.9883093133928814E-4</c:v>
                </c:pt>
                <c:pt idx="290">
                  <c:v>8.1842585684609127E-4</c:v>
                </c:pt>
                <c:pt idx="291">
                  <c:v>9.4714941271829584E-4</c:v>
                </c:pt>
                <c:pt idx="292">
                  <c:v>1.0705632234125782E-3</c:v>
                </c:pt>
                <c:pt idx="293">
                  <c:v>1.1755537075880135E-3</c:v>
                </c:pt>
                <c:pt idx="294">
                  <c:v>1.2520160406936127E-3</c:v>
                </c:pt>
                <c:pt idx="295">
                  <c:v>1.2945362120136577E-3</c:v>
                </c:pt>
                <c:pt idx="296">
                  <c:v>1.3035167348729583E-3</c:v>
                </c:pt>
                <c:pt idx="297">
                  <c:v>1.2852138264218974E-3</c:v>
                </c:pt>
                <c:pt idx="298">
                  <c:v>1.2504501631351731E-3</c:v>
                </c:pt>
                <c:pt idx="299">
                  <c:v>1.2123030852279209E-3</c:v>
                </c:pt>
                <c:pt idx="300">
                  <c:v>1.1833893167756103E-3</c:v>
                </c:pt>
                <c:pt idx="301">
                  <c:v>1.1734342069619663E-3</c:v>
                </c:pt>
                <c:pt idx="302">
                  <c:v>1.1877254786016589E-3</c:v>
                </c:pt>
                <c:pt idx="303">
                  <c:v>1.2266594486785359E-3</c:v>
                </c:pt>
                <c:pt idx="304">
                  <c:v>1.28626180087221E-3</c:v>
                </c:pt>
                <c:pt idx="305">
                  <c:v>1.3593487755255102E-3</c:v>
                </c:pt>
                <c:pt idx="306">
                  <c:v>1.4369472866522517E-3</c:v>
                </c:pt>
                <c:pt idx="307">
                  <c:v>1.5096737390011732E-3</c:v>
                </c:pt>
                <c:pt idx="308">
                  <c:v>1.568901091481054E-3</c:v>
                </c:pt>
                <c:pt idx="309">
                  <c:v>1.6076518056381084E-3</c:v>
                </c:pt>
                <c:pt idx="310">
                  <c:v>1.6212217851986714E-3</c:v>
                </c:pt>
                <c:pt idx="311">
                  <c:v>1.6074729683404388E-3</c:v>
                </c:pt>
                <c:pt idx="312">
                  <c:v>1.5669392557074516E-3</c:v>
                </c:pt>
                <c:pt idx="313">
                  <c:v>1.5025656372846109E-3</c:v>
                </c:pt>
                <c:pt idx="314">
                  <c:v>1.4192296955730071E-3</c:v>
                </c:pt>
                <c:pt idx="315">
                  <c:v>1.3230614535261504E-3</c:v>
                </c:pt>
                <c:pt idx="316">
                  <c:v>1.2206609023978812E-3</c:v>
                </c:pt>
                <c:pt idx="317">
                  <c:v>1.1183683525177017E-3</c:v>
                </c:pt>
                <c:pt idx="318">
                  <c:v>1.0215922512756459E-3</c:v>
                </c:pt>
                <c:pt idx="319">
                  <c:v>9.3437619211731034E-4</c:v>
                </c:pt>
                <c:pt idx="320">
                  <c:v>8.592330479388335E-4</c:v>
                </c:pt>
                <c:pt idx="321">
                  <c:v>7.9716745953942766E-4</c:v>
                </c:pt>
                <c:pt idx="322">
                  <c:v>7.4775952087974425E-4</c:v>
                </c:pt>
                <c:pt idx="323">
                  <c:v>7.0956505676907826E-4</c:v>
                </c:pt>
                <c:pt idx="324">
                  <c:v>6.8042281486440639E-4</c:v>
                </c:pt>
                <c:pt idx="325">
                  <c:v>6.5782326569282514E-4</c:v>
                </c:pt>
                <c:pt idx="326">
                  <c:v>6.3924653585217448E-4</c:v>
                </c:pt>
                <c:pt idx="327">
                  <c:v>6.2245146194181997E-4</c:v>
                </c:pt>
                <c:pt idx="328">
                  <c:v>6.0569967406724399E-4</c:v>
                </c:pt>
                <c:pt idx="329">
                  <c:v>5.8790430548831855E-4</c:v>
                </c:pt>
                <c:pt idx="330">
                  <c:v>5.6869824080574088E-4</c:v>
                </c:pt>
                <c:pt idx="331">
                  <c:v>5.4842289281634344E-4</c:v>
                </c:pt>
                <c:pt idx="332">
                  <c:v>5.2804526967551531E-4</c:v>
                </c:pt>
                <c:pt idx="333">
                  <c:v>5.0901743990408978E-4</c:v>
                </c:pt>
                <c:pt idx="334">
                  <c:v>4.9309693645439509E-4</c:v>
                </c:pt>
                <c:pt idx="335">
                  <c:v>4.8215053865391816E-4</c:v>
                </c:pt>
                <c:pt idx="336">
                  <c:v>4.7794668159657793E-4</c:v>
                </c:pt>
                <c:pt idx="337">
                  <c:v>4.8202164047775797E-4</c:v>
                </c:pt>
                <c:pt idx="338">
                  <c:v>4.9541596178201408E-4</c:v>
                </c:pt>
                <c:pt idx="339">
                  <c:v>5.1864943077776506E-4</c:v>
                </c:pt>
                <c:pt idx="340">
                  <c:v>5.5159946426283559E-4</c:v>
                </c:pt>
                <c:pt idx="341">
                  <c:v>5.9346367168643794E-4</c:v>
                </c:pt>
                <c:pt idx="342">
                  <c:v>6.4280258414542901E-4</c:v>
                </c:pt>
                <c:pt idx="343">
                  <c:v>6.9755486005643088E-4</c:v>
                </c:pt>
                <c:pt idx="344">
                  <c:v>7.5527586298605417E-4</c:v>
                </c:pt>
                <c:pt idx="345">
                  <c:v>8.1331104939786215E-4</c:v>
                </c:pt>
                <c:pt idx="346">
                  <c:v>8.6912483485178523E-4</c:v>
                </c:pt>
                <c:pt idx="347">
                  <c:v>9.2055451688560503E-4</c:v>
                </c:pt>
                <c:pt idx="348">
                  <c:v>9.6615580589051785E-4</c:v>
                </c:pt>
                <c:pt idx="349">
                  <c:v>1.0054162438564601E-3</c:v>
                </c:pt>
                <c:pt idx="350">
                  <c:v>1.0388603534467636E-3</c:v>
                </c:pt>
                <c:pt idx="351">
                  <c:v>1.0679871052031323E-3</c:v>
                </c:pt>
                <c:pt idx="352">
                  <c:v>1.095018455364826E-3</c:v>
                </c:pt>
                <c:pt idx="353">
                  <c:v>1.1224689193024249E-3</c:v>
                </c:pt>
                <c:pt idx="354">
                  <c:v>1.1525817371988312E-3</c:v>
                </c:pt>
                <c:pt idx="355">
                  <c:v>1.1867266674634629E-3</c:v>
                </c:pt>
                <c:pt idx="356">
                  <c:v>1.2247878514947896E-3</c:v>
                </c:pt>
                <c:pt idx="357">
                  <c:v>1.264846573881E-3</c:v>
                </c:pt>
                <c:pt idx="358">
                  <c:v>1.3030532039955897E-3</c:v>
                </c:pt>
                <c:pt idx="359">
                  <c:v>1.3339189007961201E-3</c:v>
                </c:pt>
                <c:pt idx="360">
                  <c:v>1.3510406485523782E-3</c:v>
                </c:pt>
                <c:pt idx="361">
                  <c:v>1.3480516265543605E-3</c:v>
                </c:pt>
                <c:pt idx="362">
                  <c:v>1.3198729445026505E-3</c:v>
                </c:pt>
                <c:pt idx="363">
                  <c:v>1.2637038370135855E-3</c:v>
                </c:pt>
                <c:pt idx="364">
                  <c:v>1.1798736311078688E-3</c:v>
                </c:pt>
                <c:pt idx="365">
                  <c:v>1.0720031560847393E-3</c:v>
                </c:pt>
                <c:pt idx="366">
                  <c:v>9.4664546876560432E-4</c:v>
                </c:pt>
                <c:pt idx="367">
                  <c:v>8.1236927575775199E-4</c:v>
                </c:pt>
                <c:pt idx="368">
                  <c:v>6.7864155351781525E-4</c:v>
                </c:pt>
                <c:pt idx="369">
                  <c:v>5.5467743429263284E-4</c:v>
                </c:pt>
                <c:pt idx="370">
                  <c:v>4.4859826122140733E-4</c:v>
                </c:pt>
                <c:pt idx="371">
                  <c:v>3.6698802991384381E-4</c:v>
                </c:pt>
                <c:pt idx="372">
                  <c:v>3.1479761589834178E-4</c:v>
                </c:pt>
                <c:pt idx="373">
                  <c:v>2.9539499087907084E-4</c:v>
                </c:pt>
                <c:pt idx="374">
                  <c:v>3.1051249716591823E-4</c:v>
                </c:pt>
                <c:pt idx="375">
                  <c:v>3.5993043511502355E-4</c:v>
                </c:pt>
                <c:pt idx="376">
                  <c:v>4.4094899331320017E-4</c:v>
                </c:pt>
                <c:pt idx="377">
                  <c:v>5.4785442482788236E-4</c:v>
                </c:pt>
                <c:pt idx="378">
                  <c:v>6.7194736777952645E-4</c:v>
                </c:pt>
                <c:pt idx="379">
                  <c:v>8.0225226758617364E-4</c:v>
                </c:pt>
                <c:pt idx="380">
                  <c:v>9.2719419057552639E-4</c:v>
                </c:pt>
                <c:pt idx="381">
                  <c:v>1.0366523686305975E-3</c:v>
                </c:pt>
                <c:pt idx="382">
                  <c:v>1.1240182228562624E-3</c:v>
                </c:pt>
                <c:pt idx="383">
                  <c:v>1.1873002979738627E-3</c:v>
                </c:pt>
                <c:pt idx="384">
                  <c:v>1.2289334930837201E-3</c:v>
                </c:pt>
                <c:pt idx="385">
                  <c:v>1.2543077262536361E-3</c:v>
                </c:pt>
                <c:pt idx="386">
                  <c:v>1.2696069262416575E-3</c:v>
                </c:pt>
                <c:pt idx="387">
                  <c:v>1.2795926511631537E-3</c:v>
                </c:pt>
                <c:pt idx="388">
                  <c:v>1.2863047620284985E-3</c:v>
                </c:pt>
                <c:pt idx="389">
                  <c:v>1.2887247523993232E-3</c:v>
                </c:pt>
                <c:pt idx="390">
                  <c:v>1.2836051414499086E-3</c:v>
                </c:pt>
                <c:pt idx="391">
                  <c:v>1.2667766475512026E-3</c:v>
                </c:pt>
                <c:pt idx="392">
                  <c:v>1.2346357338918546E-3</c:v>
                </c:pt>
                <c:pt idx="393">
                  <c:v>1.1852378046307995E-3</c:v>
                </c:pt>
                <c:pt idx="394">
                  <c:v>1.1187682267769317E-3</c:v>
                </c:pt>
                <c:pt idx="395">
                  <c:v>1.0375326512441255E-3</c:v>
                </c:pt>
                <c:pt idx="396">
                  <c:v>9.4542268831931367E-4</c:v>
                </c:pt>
                <c:pt idx="397">
                  <c:v>8.4714676505166797E-4</c:v>
                </c:pt>
                <c:pt idx="398">
                  <c:v>7.4753623156686609E-4</c:v>
                </c:pt>
                <c:pt idx="399">
                  <c:v>6.5089538118838204E-4</c:v>
                </c:pt>
                <c:pt idx="400">
                  <c:v>5.6060757351905708E-4</c:v>
                </c:pt>
                <c:pt idx="401">
                  <c:v>4.7897232511557247E-4</c:v>
                </c:pt>
                <c:pt idx="402">
                  <c:v>4.0724726470274888E-4</c:v>
                </c:pt>
                <c:pt idx="403">
                  <c:v>3.4588154605211686E-4</c:v>
                </c:pt>
                <c:pt idx="404">
                  <c:v>2.9475233278688693E-4</c:v>
                </c:pt>
                <c:pt idx="405">
                  <c:v>2.5352226639249086E-4</c:v>
                </c:pt>
                <c:pt idx="406">
                  <c:v>2.2189624639930349E-4</c:v>
                </c:pt>
                <c:pt idx="407">
                  <c:v>1.998141160681703E-4</c:v>
                </c:pt>
                <c:pt idx="408">
                  <c:v>1.8752988209121921E-4</c:v>
                </c:pt>
                <c:pt idx="409">
                  <c:v>1.8556086011005469E-4</c:v>
                </c:pt>
                <c:pt idx="410">
                  <c:v>1.9450627611269336E-4</c:v>
                </c:pt>
                <c:pt idx="411">
                  <c:v>2.1475551070277267E-4</c:v>
                </c:pt>
                <c:pt idx="412">
                  <c:v>2.4613134967888E-4</c:v>
                </c:pt>
                <c:pt idx="413">
                  <c:v>2.8753935455143304E-4</c:v>
                </c:pt>
                <c:pt idx="414">
                  <c:v>3.3671266913105847E-4</c:v>
                </c:pt>
                <c:pt idx="415">
                  <c:v>3.901421566668492E-4</c:v>
                </c:pt>
                <c:pt idx="416">
                  <c:v>4.4324813050556803E-4</c:v>
                </c:pt>
                <c:pt idx="417">
                  <c:v>4.9086640261886106E-4</c:v>
                </c:pt>
                <c:pt idx="418">
                  <c:v>5.278356098740518E-4</c:v>
                </c:pt>
                <c:pt idx="419">
                  <c:v>5.4979950364864895E-4</c:v>
                </c:pt>
                <c:pt idx="420">
                  <c:v>5.5391723758767904E-4</c:v>
                </c:pt>
                <c:pt idx="421">
                  <c:v>5.3926664882171255E-4</c:v>
                </c:pt>
                <c:pt idx="422">
                  <c:v>5.0703601537453312E-4</c:v>
                </c:pt>
                <c:pt idx="423">
                  <c:v>4.6027654263869642E-4</c:v>
                </c:pt>
                <c:pt idx="424">
                  <c:v>4.0336268238301358E-4</c:v>
                </c:pt>
                <c:pt idx="425">
                  <c:v>3.4127198503620444E-4</c:v>
                </c:pt>
                <c:pt idx="426">
                  <c:v>2.7883408364187613E-4</c:v>
                </c:pt>
                <c:pt idx="427">
                  <c:v>2.2012002217513068E-4</c:v>
                </c:pt>
                <c:pt idx="428">
                  <c:v>1.6805275824744695E-4</c:v>
                </c:pt>
                <c:pt idx="429">
                  <c:v>1.2427702531391774E-4</c:v>
                </c:pt>
                <c:pt idx="430">
                  <c:v>8.9258940819228314E-5</c:v>
                </c:pt>
                <c:pt idx="431">
                  <c:v>6.2541337690702193E-5</c:v>
                </c:pt>
                <c:pt idx="432">
                  <c:v>4.3067135861574201E-5</c:v>
                </c:pt>
                <c:pt idx="433">
                  <c:v>2.9493303398780953E-5</c:v>
                </c:pt>
                <c:pt idx="434">
                  <c:v>2.0443382533277607E-5</c:v>
                </c:pt>
                <c:pt idx="435">
                  <c:v>1.4675975391985616E-5</c:v>
                </c:pt>
                <c:pt idx="436">
                  <c:v>1.1171167072385344E-5</c:v>
                </c:pt>
                <c:pt idx="437">
                  <c:v>9.152111933829601E-6</c:v>
                </c:pt>
                <c:pt idx="438">
                  <c:v>8.0566132629136912E-6</c:v>
                </c:pt>
                <c:pt idx="439">
                  <c:v>7.5311597227415598E-6</c:v>
                </c:pt>
                <c:pt idx="440">
                  <c:v>7.3259682029869258E-6</c:v>
                </c:pt>
                <c:pt idx="441">
                  <c:v>7.297908210480559E-6</c:v>
                </c:pt>
                <c:pt idx="442">
                  <c:v>7.36456306317837E-6</c:v>
                </c:pt>
                <c:pt idx="443">
                  <c:v>7.4806793078773032E-6</c:v>
                </c:pt>
                <c:pt idx="444">
                  <c:v>7.6225393079963029E-6</c:v>
                </c:pt>
                <c:pt idx="445">
                  <c:v>7.7727904535780377E-6</c:v>
                </c:pt>
                <c:pt idx="446">
                  <c:v>7.9400747576879892E-6</c:v>
                </c:pt>
                <c:pt idx="447">
                  <c:v>8.1110315017063651E-6</c:v>
                </c:pt>
                <c:pt idx="448">
                  <c:v>8.2857516092485564E-6</c:v>
                </c:pt>
                <c:pt idx="449">
                  <c:v>8.4643285002267669E-6</c:v>
                </c:pt>
                <c:pt idx="450">
                  <c:v>8.6468581490884581E-6</c:v>
                </c:pt>
                <c:pt idx="451">
                  <c:v>8.8334391431774697E-6</c:v>
                </c:pt>
                <c:pt idx="452">
                  <c:v>9.0241727411173141E-6</c:v>
                </c:pt>
                <c:pt idx="453">
                  <c:v>9.2191629311087828E-6</c:v>
                </c:pt>
                <c:pt idx="454">
                  <c:v>9.4185164890261357E-6</c:v>
                </c:pt>
                <c:pt idx="455">
                  <c:v>9.6223430361883141E-6</c:v>
                </c:pt>
                <c:pt idx="456">
                  <c:v>9.8307550966732317E-6</c:v>
                </c:pt>
                <c:pt idx="457">
                  <c:v>1.0054806900854846E-5</c:v>
                </c:pt>
                <c:pt idx="458">
                  <c:v>1.0273608602466749E-5</c:v>
                </c:pt>
                <c:pt idx="459">
                  <c:v>1.0497416015587274E-5</c:v>
                </c:pt>
                <c:pt idx="460">
                  <c:v>1.0726358274440299E-5</c:v>
                </c:pt>
                <c:pt idx="461">
                  <c:v>1.0960567966231636E-5</c:v>
                </c:pt>
                <c:pt idx="462">
                  <c:v>1.1200181197373726E-5</c:v>
                </c:pt>
                <c:pt idx="463">
                  <c:v>1.1445337658726805E-5</c:v>
                </c:pt>
                <c:pt idx="464">
                  <c:v>1.1696180689667609E-5</c:v>
                </c:pt>
                <c:pt idx="465">
                  <c:v>1.1952857340785889E-5</c:v>
                </c:pt>
                <c:pt idx="466">
                  <c:v>1.2215518434998736E-5</c:v>
                </c:pt>
                <c:pt idx="467">
                  <c:v>1.248431862686164E-5</c:v>
                </c:pt>
                <c:pt idx="468">
                  <c:v>1.2759416459844604E-5</c:v>
                </c:pt>
                <c:pt idx="469">
                  <c:v>1.3040974421330363E-5</c:v>
                </c:pt>
                <c:pt idx="470">
                  <c:v>1.3329158995080772E-5</c:v>
                </c:pt>
                <c:pt idx="471">
                  <c:v>1.3624140710906433E-5</c:v>
                </c:pt>
                <c:pt idx="472">
                  <c:v>1.3926094191263333E-5</c:v>
                </c:pt>
                <c:pt idx="473">
                  <c:v>1.4235198194489275E-5</c:v>
                </c:pt>
                <c:pt idx="474">
                  <c:v>1.4551635654381885E-5</c:v>
                </c:pt>
                <c:pt idx="475">
                  <c:v>1.4875593715809127E-5</c:v>
                </c:pt>
                <c:pt idx="476">
                  <c:v>1.5207263766032523E-5</c:v>
                </c:pt>
                <c:pt idx="477">
                  <c:v>1.5546841461412711E-5</c:v>
                </c:pt>
                <c:pt idx="478">
                  <c:v>1.5894526749157111E-5</c:v>
                </c:pt>
                <c:pt idx="479">
                  <c:v>1.6250523883759021E-5</c:v>
                </c:pt>
                <c:pt idx="480">
                  <c:v>1.6615041437768655E-5</c:v>
                </c:pt>
                <c:pt idx="481">
                  <c:v>1.6988292306527023E-5</c:v>
                </c:pt>
                <c:pt idx="482">
                  <c:v>1.7370493706485353E-5</c:v>
                </c:pt>
                <c:pt idx="483">
                  <c:v>1.7761867166724751E-5</c:v>
                </c:pt>
                <c:pt idx="484">
                  <c:v>1.8162638513283391E-5</c:v>
                </c:pt>
                <c:pt idx="485">
                  <c:v>1.8573037845892015E-5</c:v>
                </c:pt>
                <c:pt idx="486">
                  <c:v>1.8993299506712663E-5</c:v>
                </c:pt>
                <c:pt idx="487">
                  <c:v>1.9423662040670664E-5</c:v>
                </c:pt>
                <c:pt idx="488">
                  <c:v>1.9864368146965683E-5</c:v>
                </c:pt>
                <c:pt idx="489">
                  <c:v>2.031566462134479E-5</c:v>
                </c:pt>
                <c:pt idx="490">
                  <c:v>2.0777802288718419E-5</c:v>
                </c:pt>
                <c:pt idx="491">
                  <c:v>2.1251035925699268E-5</c:v>
                </c:pt>
                <c:pt idx="492">
                  <c:v>2.1735624172644588E-5</c:v>
                </c:pt>
                <c:pt idx="493">
                  <c:v>2.2231829434783945E-5</c:v>
                </c:pt>
                <c:pt idx="494">
                  <c:v>2.2739917772017733E-5</c:v>
                </c:pt>
                <c:pt idx="495">
                  <c:v>2.3260158776976017E-5</c:v>
                </c:pt>
                <c:pt idx="496">
                  <c:v>2.379282544093337E-5</c:v>
                </c:pt>
                <c:pt idx="497">
                  <c:v>2.433819400718303E-5</c:v>
                </c:pt>
                <c:pt idx="498">
                  <c:v>2.4896543811482692E-5</c:v>
                </c:pt>
                <c:pt idx="499">
                  <c:v>2.5468157109195578E-5</c:v>
                </c:pt>
                <c:pt idx="500">
                  <c:v>2.6053318888762675E-5</c:v>
                </c:pt>
                <c:pt idx="501">
                  <c:v>2.6652316671156896E-5</c:v>
                </c:pt>
                <c:pt idx="502">
                  <c:v>2.7265440294986289E-5</c:v>
                </c:pt>
                <c:pt idx="503">
                  <c:v>2.7892981686931625E-5</c:v>
                </c:pt>
                <c:pt idx="504">
                  <c:v>2.8535234617224158E-5</c:v>
                </c:pt>
                <c:pt idx="505">
                  <c:v>2.9192494439891649E-5</c:v>
                </c:pt>
                <c:pt idx="506">
                  <c:v>2.9865057817525127E-5</c:v>
                </c:pt>
                <c:pt idx="507">
                  <c:v>3.0553222430345258E-5</c:v>
                </c:pt>
                <c:pt idx="508">
                  <c:v>3.1257286669375713E-5</c:v>
                </c:pt>
                <c:pt idx="509">
                  <c:v>3.1977549313561803E-5</c:v>
                </c:pt>
                <c:pt idx="510">
                  <c:v>3.2714309190704851E-5</c:v>
                </c:pt>
                <c:pt idx="511">
                  <c:v>3.3467864822118232E-5</c:v>
                </c:pt>
                <c:pt idx="512">
                  <c:v>3.423851405094731E-5</c:v>
                </c:pt>
                <c:pt idx="513">
                  <c:v>3.5026553654134921E-5</c:v>
                </c:pt>
                <c:pt idx="514">
                  <c:v>3.5832278938054619E-5</c:v>
                </c:pt>
                <c:pt idx="515">
                  <c:v>3.6667391435917106E-5</c:v>
                </c:pt>
                <c:pt idx="516">
                  <c:v>3.751046699927812E-5</c:v>
                </c:pt>
                <c:pt idx="517">
                  <c:v>3.8372200518653003E-5</c:v>
                </c:pt>
                <c:pt idx="518">
                  <c:v>3.9252885350811506E-5</c:v>
                </c:pt>
                <c:pt idx="519">
                  <c:v>4.0152811745576747E-5</c:v>
                </c:pt>
                <c:pt idx="520">
                  <c:v>4.1072266387742793E-5</c:v>
                </c:pt>
                <c:pt idx="521">
                  <c:v>4.2011531926317719E-5</c:v>
                </c:pt>
                <c:pt idx="522">
                  <c:v>4.297088649158106E-5</c:v>
                </c:pt>
                <c:pt idx="523">
                  <c:v>4.3950603200498716E-5</c:v>
                </c:pt>
                <c:pt idx="524">
                  <c:v>4.4950949651093983E-5</c:v>
                </c:pt>
                <c:pt idx="525">
                  <c:v>4.5972187406428937E-5</c:v>
                </c:pt>
                <c:pt idx="526">
                  <c:v>4.7014571468906458E-5</c:v>
                </c:pt>
                <c:pt idx="527">
                  <c:v>4.8078349745659757E-5</c:v>
                </c:pt>
                <c:pt idx="528">
                  <c:v>4.9163762505851574E-5</c:v>
                </c:pt>
                <c:pt idx="529">
                  <c:v>5.0271041830761836E-5</c:v>
                </c:pt>
                <c:pt idx="530">
                  <c:v>5.1411664422854672E-5</c:v>
                </c:pt>
                <c:pt idx="531">
                  <c:v>5.2564282444354621E-5</c:v>
                </c:pt>
                <c:pt idx="532">
                  <c:v>5.3750530771855915E-5</c:v>
                </c:pt>
                <c:pt idx="533">
                  <c:v>5.49492270273783E-5</c:v>
                </c:pt>
                <c:pt idx="534">
                  <c:v>5.6170936411542775E-5</c:v>
                </c:pt>
                <c:pt idx="535">
                  <c:v>5.7415838578015131E-5</c:v>
                </c:pt>
                <c:pt idx="536">
                  <c:v>5.8684101542605917E-5</c:v>
                </c:pt>
                <c:pt idx="537">
                  <c:v>5.9975881141043546E-5</c:v>
                </c:pt>
                <c:pt idx="538">
                  <c:v>6.1291320490929009E-5</c:v>
                </c:pt>
                <c:pt idx="539">
                  <c:v>6.2630549459261471E-5</c:v>
                </c:pt>
                <c:pt idx="540">
                  <c:v>6.3993684136957258E-5</c:v>
                </c:pt>
                <c:pt idx="541">
                  <c:v>6.5380826321815213E-5</c:v>
                </c:pt>
                <c:pt idx="542">
                  <c:v>6.6792063011407094E-5</c:v>
                </c:pt>
                <c:pt idx="543">
                  <c:v>6.8227465907394542E-5</c:v>
                </c:pt>
                <c:pt idx="544">
                  <c:v>6.968709093279001E-5</c:v>
                </c:pt>
                <c:pt idx="545">
                  <c:v>7.1170977763693562E-5</c:v>
                </c:pt>
                <c:pt idx="546">
                  <c:v>7.267914937704269E-5</c:v>
                </c:pt>
                <c:pt idx="547">
                  <c:v>7.4211611615916887E-5</c:v>
                </c:pt>
                <c:pt idx="548">
                  <c:v>7.5768352773933611E-5</c:v>
                </c:pt>
                <c:pt idx="549">
                  <c:v>7.7349343200264304E-5</c:v>
                </c:pt>
                <c:pt idx="550">
                  <c:v>7.8954534926783861E-5</c:v>
                </c:pt>
                <c:pt idx="551">
                  <c:v>8.0583861318846538E-5</c:v>
                </c:pt>
                <c:pt idx="552">
                  <c:v>8.2237236751153328E-5</c:v>
                </c:pt>
                <c:pt idx="553">
                  <c:v>8.3914556310143144E-5</c:v>
                </c:pt>
                <c:pt idx="554">
                  <c:v>8.5627161049620023E-5</c:v>
                </c:pt>
                <c:pt idx="555">
                  <c:v>8.735375730010796E-5</c:v>
                </c:pt>
                <c:pt idx="556">
                  <c:v>8.9104123714542658E-5</c:v>
                </c:pt>
                <c:pt idx="557">
                  <c:v>9.0878110624297652E-5</c:v>
                </c:pt>
                <c:pt idx="558">
                  <c:v>9.2675552262804311E-5</c:v>
                </c:pt>
                <c:pt idx="559">
                  <c:v>9.4496267105683272E-5</c:v>
                </c:pt>
                <c:pt idx="560">
                  <c:v>9.6340058285262199E-5</c:v>
                </c:pt>
                <c:pt idx="561">
                  <c:v>9.8206714082685277E-5</c:v>
                </c:pt>
                <c:pt idx="562">
                  <c:v>1.0009600850070817E-4</c:v>
                </c:pt>
                <c:pt idx="563">
                  <c:v>1.0200770192012791E-4</c:v>
                </c:pt>
                <c:pt idx="564">
                  <c:v>1.0394154184261914E-4</c:v>
                </c:pt>
                <c:pt idx="565">
                  <c:v>1.0589726372253146E-4</c:v>
                </c:pt>
                <c:pt idx="566">
                  <c:v>1.0787459188994587E-4</c:v>
                </c:pt>
                <c:pt idx="567">
                  <c:v>1.0987324056698602E-4</c:v>
                </c:pt>
                <c:pt idx="568">
                  <c:v>1.1189291497903094E-4</c:v>
                </c:pt>
                <c:pt idx="569">
                  <c:v>1.1393331256207512E-4</c:v>
                </c:pt>
                <c:pt idx="570">
                  <c:v>1.1599412426702825E-4</c:v>
                </c:pt>
                <c:pt idx="571">
                  <c:v>1.1807503596123458E-4</c:v>
                </c:pt>
                <c:pt idx="572">
                  <c:v>1.2017572992692184E-4</c:v>
                </c:pt>
                <c:pt idx="573">
                  <c:v>1.2229588645565529E-4</c:v>
                </c:pt>
                <c:pt idx="574">
                  <c:v>1.2443518553717598E-4</c:v>
                </c:pt>
                <c:pt idx="575">
                  <c:v>1.2659330864023732E-4</c:v>
                </c:pt>
                <c:pt idx="576">
                  <c:v>1.2878159625919565E-4</c:v>
                </c:pt>
                <c:pt idx="577">
                  <c:v>1.3099026347195296E-4</c:v>
                </c:pt>
                <c:pt idx="578">
                  <c:v>1.3320728958307379E-4</c:v>
                </c:pt>
                <c:pt idx="579">
                  <c:v>1.3544267714566606E-4</c:v>
                </c:pt>
                <c:pt idx="580">
                  <c:v>1.3769627711224705E-4</c:v>
                </c:pt>
                <c:pt idx="581">
                  <c:v>1.3996797600981399E-4</c:v>
                </c:pt>
                <c:pt idx="582">
                  <c:v>1.4225770138660064E-4</c:v>
                </c:pt>
                <c:pt idx="583">
                  <c:v>1.4456542767331401E-4</c:v>
                </c:pt>
                <c:pt idx="584">
                  <c:v>1.4689118247560292E-4</c:v>
                </c:pt>
                <c:pt idx="585">
                  <c:v>1.4923505331241923E-4</c:v>
                </c:pt>
                <c:pt idx="586">
                  <c:v>1.5160906462371277E-4</c:v>
                </c:pt>
                <c:pt idx="587">
                  <c:v>1.5399190284695044E-4</c:v>
                </c:pt>
                <c:pt idx="588">
                  <c:v>1.5640581987719118E-4</c:v>
                </c:pt>
                <c:pt idx="589">
                  <c:v>1.5882985337256869E-4</c:v>
                </c:pt>
                <c:pt idx="590">
                  <c:v>1.6127455034095349E-4</c:v>
                </c:pt>
                <c:pt idx="591">
                  <c:v>1.6374067819767009E-4</c:v>
                </c:pt>
                <c:pt idx="592">
                  <c:v>1.6622914678036499E-4</c:v>
                </c:pt>
                <c:pt idx="593">
                  <c:v>1.6874102151942933E-4</c:v>
                </c:pt>
                <c:pt idx="594">
                  <c:v>1.7128954434429764E-4</c:v>
                </c:pt>
                <c:pt idx="595">
                  <c:v>1.7386531696638908E-4</c:v>
                </c:pt>
                <c:pt idx="596">
                  <c:v>1.76459705275203E-4</c:v>
                </c:pt>
                <c:pt idx="597">
                  <c:v>1.7908423770383511E-4</c:v>
                </c:pt>
                <c:pt idx="598">
                  <c:v>1.817410657877546E-4</c:v>
                </c:pt>
                <c:pt idx="599">
                  <c:v>1.8443259845664817E-4</c:v>
                </c:pt>
                <c:pt idx="600">
                  <c:v>1.8716151941549562E-4</c:v>
                </c:pt>
                <c:pt idx="601">
                  <c:v>1.8993080458632676E-4</c:v>
                </c:pt>
                <c:pt idx="602">
                  <c:v>1.9276579536769449E-4</c:v>
                </c:pt>
                <c:pt idx="603">
                  <c:v>1.9562953974988339E-4</c:v>
                </c:pt>
                <c:pt idx="604">
                  <c:v>1.9854503912404724E-4</c:v>
                </c:pt>
                <c:pt idx="605">
                  <c:v>2.0151668310928848E-4</c:v>
                </c:pt>
                <c:pt idx="606">
                  <c:v>2.0454924422352137E-4</c:v>
                </c:pt>
                <c:pt idx="607">
                  <c:v>2.0764789208048605E-4</c:v>
                </c:pt>
                <c:pt idx="608">
                  <c:v>2.1081820592962203E-4</c:v>
                </c:pt>
                <c:pt idx="609">
                  <c:v>2.1406618518468197E-4</c:v>
                </c:pt>
                <c:pt idx="610">
                  <c:v>2.1739825756752243E-4</c:v>
                </c:pt>
                <c:pt idx="611">
                  <c:v>2.2082128447770138E-4</c:v>
                </c:pt>
                <c:pt idx="612">
                  <c:v>2.2434256318712743E-4</c:v>
                </c:pt>
                <c:pt idx="613">
                  <c:v>2.2796982545285612E-4</c:v>
                </c:pt>
                <c:pt idx="614">
                  <c:v>2.3171123214100036E-4</c:v>
                </c:pt>
                <c:pt idx="615">
                  <c:v>2.3559178891731933E-4</c:v>
                </c:pt>
                <c:pt idx="616">
                  <c:v>2.3959735856689479E-4</c:v>
                </c:pt>
                <c:pt idx="617">
                  <c:v>2.4374930259293855E-4</c:v>
                </c:pt>
                <c:pt idx="618">
                  <c:v>2.4805995808803368E-4</c:v>
                </c:pt>
                <c:pt idx="619">
                  <c:v>2.5254312511950561E-4</c:v>
                </c:pt>
                <c:pt idx="620">
                  <c:v>2.5721444758232582E-4</c:v>
                </c:pt>
                <c:pt idx="621">
                  <c:v>2.6210456271603602E-4</c:v>
                </c:pt>
                <c:pt idx="622">
                  <c:v>2.6721643630053918E-4</c:v>
                </c:pt>
                <c:pt idx="623">
                  <c:v>2.7258398455830485E-4</c:v>
                </c:pt>
                <c:pt idx="624">
                  <c:v>2.7823844630263747E-4</c:v>
                </c:pt>
                <c:pt idx="625">
                  <c:v>2.8421761976086846E-4</c:v>
                </c:pt>
                <c:pt idx="626">
                  <c:v>2.9056737703587841E-4</c:v>
                </c:pt>
                <c:pt idx="627">
                  <c:v>2.973433583903713E-4</c:v>
                </c:pt>
                <c:pt idx="628">
                  <c:v>3.0461279324065806E-4</c:v>
                </c:pt>
                <c:pt idx="629">
                  <c:v>3.1245636129710065E-4</c:v>
                </c:pt>
                <c:pt idx="630">
                  <c:v>3.2096996898090571E-4</c:v>
                </c:pt>
                <c:pt idx="631">
                  <c:v>3.3026627545822926E-4</c:v>
                </c:pt>
                <c:pt idx="632">
                  <c:v>3.4047576295128372E-4</c:v>
                </c:pt>
                <c:pt idx="633">
                  <c:v>3.517587583428188E-4</c:v>
                </c:pt>
                <c:pt idx="634">
                  <c:v>3.6426160621578254E-4</c:v>
                </c:pt>
                <c:pt idx="635">
                  <c:v>3.781756194419081E-4</c:v>
                </c:pt>
                <c:pt idx="636">
                  <c:v>3.9369567357861292E-4</c:v>
                </c:pt>
                <c:pt idx="637">
                  <c:v>4.1103769198575489E-4</c:v>
                </c:pt>
                <c:pt idx="638">
                  <c:v>4.3038186645376049E-4</c:v>
                </c:pt>
                <c:pt idx="639">
                  <c:v>4.5193483782767201E-4</c:v>
                </c:pt>
                <c:pt idx="640">
                  <c:v>4.7588929455560773E-4</c:v>
                </c:pt>
                <c:pt idx="641">
                  <c:v>5.0237138306696166E-4</c:v>
                </c:pt>
                <c:pt idx="642">
                  <c:v>5.314993808992768E-4</c:v>
                </c:pt>
                <c:pt idx="643">
                  <c:v>5.6332720853198516E-4</c:v>
                </c:pt>
                <c:pt idx="644">
                  <c:v>5.9785533372455439E-4</c:v>
                </c:pt>
                <c:pt idx="645">
                  <c:v>6.3498279851873787E-4</c:v>
                </c:pt>
                <c:pt idx="646">
                  <c:v>6.7452628594688222E-4</c:v>
                </c:pt>
                <c:pt idx="647">
                  <c:v>7.1622891892723158E-4</c:v>
                </c:pt>
                <c:pt idx="648">
                  <c:v>7.5973311224126355E-4</c:v>
                </c:pt>
                <c:pt idx="649">
                  <c:v>8.0459219963888292E-4</c:v>
                </c:pt>
                <c:pt idx="650">
                  <c:v>8.5027833772106768E-4</c:v>
                </c:pt>
                <c:pt idx="651">
                  <c:v>8.9619523396951793E-4</c:v>
                </c:pt>
                <c:pt idx="652">
                  <c:v>9.4169537955735342E-4</c:v>
                </c:pt>
                <c:pt idx="653">
                  <c:v>9.8610113602185792E-4</c:v>
                </c:pt>
                <c:pt idx="654">
                  <c:v>1.0287287241585725E-3</c:v>
                </c:pt>
                <c:pt idx="655">
                  <c:v>1.068913921310263E-3</c:v>
                </c:pt>
                <c:pt idx="656">
                  <c:v>1.1060381123007275E-3</c:v>
                </c:pt>
                <c:pt idx="657">
                  <c:v>1.1395532748073405E-3</c:v>
                </c:pt>
                <c:pt idx="658">
                  <c:v>1.1690045180430158E-3</c:v>
                </c:pt>
                <c:pt idx="659">
                  <c:v>1.1940489306632904E-3</c:v>
                </c:pt>
                <c:pt idx="660">
                  <c:v>1.2144866429369201E-3</c:v>
                </c:pt>
                <c:pt idx="661">
                  <c:v>1.2302148087137677E-3</c:v>
                </c:pt>
                <c:pt idx="662">
                  <c:v>1.2413021361219305E-3</c:v>
                </c:pt>
                <c:pt idx="663">
                  <c:v>1.2479446413989086E-3</c:v>
                </c:pt>
                <c:pt idx="664">
                  <c:v>1.2504674566315426E-3</c:v>
                </c:pt>
                <c:pt idx="665">
                  <c:v>1.2493125995443454E-3</c:v>
                </c:pt>
                <c:pt idx="666">
                  <c:v>1.2450230518953138E-3</c:v>
                </c:pt>
                <c:pt idx="667">
                  <c:v>1.2382242488801661E-3</c:v>
                </c:pt>
                <c:pt idx="668">
                  <c:v>1.2296041615933013E-3</c:v>
                </c:pt>
                <c:pt idx="669">
                  <c:v>1.2198931317592351E-3</c:v>
                </c:pt>
                <c:pt idx="670">
                  <c:v>1.2098444897254458E-3</c:v>
                </c:pt>
                <c:pt idx="671">
                  <c:v>1.2002167574796611E-3</c:v>
                </c:pt>
                <c:pt idx="672">
                  <c:v>1.1917579216076377E-3</c:v>
                </c:pt>
                <c:pt idx="673">
                  <c:v>1.1851918809131444E-3</c:v>
                </c:pt>
                <c:pt idx="674">
                  <c:v>1.1812067664553397E-3</c:v>
                </c:pt>
                <c:pt idx="675">
                  <c:v>1.1804444469468772E-3</c:v>
                </c:pt>
                <c:pt idx="676">
                  <c:v>1.183490228742808E-3</c:v>
                </c:pt>
                <c:pt idx="677">
                  <c:v>1.1908616004448712E-3</c:v>
                </c:pt>
                <c:pt idx="678">
                  <c:v>1.2029949162404604E-3</c:v>
                </c:pt>
                <c:pt idx="679">
                  <c:v>1.2202292016076359E-3</c:v>
                </c:pt>
                <c:pt idx="680">
                  <c:v>1.2427868119901859E-3</c:v>
                </c:pt>
                <c:pt idx="681">
                  <c:v>1.2707514494099037E-3</c:v>
                </c:pt>
                <c:pt idx="682">
                  <c:v>1.304044964284964E-3</c:v>
                </c:pt>
                <c:pt idx="683">
                  <c:v>1.3424053120552448E-3</c:v>
                </c:pt>
                <c:pt idx="684">
                  <c:v>1.3853688318143798E-3</c:v>
                </c:pt>
                <c:pt idx="685">
                  <c:v>1.4322604882145182E-3</c:v>
                </c:pt>
                <c:pt idx="686">
                  <c:v>1.4821957074907964E-3</c:v>
                </c:pt>
                <c:pt idx="687">
                  <c:v>1.5340968363604887E-3</c:v>
                </c:pt>
                <c:pt idx="688">
                  <c:v>1.5867260379836966E-3</c:v>
                </c:pt>
                <c:pt idx="689">
                  <c:v>1.6387346988024031E-3</c:v>
                </c:pt>
                <c:pt idx="690">
                  <c:v>1.6887273504614898E-3</c:v>
                </c:pt>
                <c:pt idx="691">
                  <c:v>1.7353469376249558E-3</c:v>
                </c:pt>
                <c:pt idx="692">
                  <c:v>1.7773137908074868E-3</c:v>
                </c:pt>
                <c:pt idx="693">
                  <c:v>1.8135569394229075E-3</c:v>
                </c:pt>
                <c:pt idx="694">
                  <c:v>1.8432459118739241E-3</c:v>
                </c:pt>
                <c:pt idx="695">
                  <c:v>1.8658477944219329E-3</c:v>
                </c:pt>
                <c:pt idx="696">
                  <c:v>1.8811540781518638E-3</c:v>
                </c:pt>
                <c:pt idx="697">
                  <c:v>1.8892824372634945E-3</c:v>
                </c:pt>
                <c:pt idx="698">
                  <c:v>1.8906533595612111E-3</c:v>
                </c:pt>
                <c:pt idx="699">
                  <c:v>1.8859443603999196E-3</c:v>
                </c:pt>
                <c:pt idx="700">
                  <c:v>1.8760322153413814E-3</c:v>
                </c:pt>
                <c:pt idx="701">
                  <c:v>1.8619040343497777E-3</c:v>
                </c:pt>
                <c:pt idx="702">
                  <c:v>1.8445950274463112E-3</c:v>
                </c:pt>
                <c:pt idx="703">
                  <c:v>1.8251142679913178E-3</c:v>
                </c:pt>
                <c:pt idx="704">
                  <c:v>1.8043819314534579E-3</c:v>
                </c:pt>
                <c:pt idx="705">
                  <c:v>1.7831832614697357E-3</c:v>
                </c:pt>
                <c:pt idx="706">
                  <c:v>1.7621398179321574E-3</c:v>
                </c:pt>
                <c:pt idx="707">
                  <c:v>1.7416981093563587E-3</c:v>
                </c:pt>
                <c:pt idx="708">
                  <c:v>1.722133856740044E-3</c:v>
                </c:pt>
                <c:pt idx="709">
                  <c:v>1.7035612108240925E-3</c:v>
                </c:pt>
                <c:pt idx="710">
                  <c:v>1.685991358506767E-3</c:v>
                </c:pt>
                <c:pt idx="711">
                  <c:v>1.6693190772067588E-3</c:v>
                </c:pt>
                <c:pt idx="712">
                  <c:v>1.6533536518295209E-3</c:v>
                </c:pt>
                <c:pt idx="713">
                  <c:v>1.6378928852074546E-3</c:v>
                </c:pt>
                <c:pt idx="714">
                  <c:v>1.6227131278937334E-3</c:v>
                </c:pt>
                <c:pt idx="715">
                  <c:v>1.6075972535492407E-3</c:v>
                </c:pt>
                <c:pt idx="716">
                  <c:v>1.5923489432334236E-3</c:v>
                </c:pt>
                <c:pt idx="717">
                  <c:v>1.5768017429045921E-3</c:v>
                </c:pt>
                <c:pt idx="718">
                  <c:v>1.5608236458032364E-3</c:v>
                </c:pt>
                <c:pt idx="719">
                  <c:v>1.5443181711948977E-3</c:v>
                </c:pt>
                <c:pt idx="720">
                  <c:v>1.5272344552942109E-3</c:v>
                </c:pt>
                <c:pt idx="721">
                  <c:v>1.509519649426083E-3</c:v>
                </c:pt>
                <c:pt idx="722">
                  <c:v>1.4911801880425838E-3</c:v>
                </c:pt>
                <c:pt idx="723">
                  <c:v>1.4722356200111374E-3</c:v>
                </c:pt>
                <c:pt idx="724">
                  <c:v>1.4527250234178302E-3</c:v>
                </c:pt>
                <c:pt idx="725">
                  <c:v>1.4327035099968967E-3</c:v>
                </c:pt>
                <c:pt idx="726">
                  <c:v>1.4122531365927853E-3</c:v>
                </c:pt>
                <c:pt idx="727">
                  <c:v>1.3914294698514288E-3</c:v>
                </c:pt>
                <c:pt idx="728">
                  <c:v>1.3703296137560193E-3</c:v>
                </c:pt>
                <c:pt idx="729">
                  <c:v>1.3490466918338068E-3</c:v>
                </c:pt>
                <c:pt idx="730">
                  <c:v>1.3276683732641457E-3</c:v>
                </c:pt>
                <c:pt idx="731">
                  <c:v>1.3063193924077428E-3</c:v>
                </c:pt>
                <c:pt idx="732">
                  <c:v>1.2850851051848006E-3</c:v>
                </c:pt>
                <c:pt idx="733">
                  <c:v>1.2640678943480314E-3</c:v>
                </c:pt>
                <c:pt idx="734">
                  <c:v>1.2433681286950792E-3</c:v>
                </c:pt>
                <c:pt idx="735">
                  <c:v>1.2230828562822369E-3</c:v>
                </c:pt>
                <c:pt idx="736">
                  <c:v>1.2033044743787918E-3</c:v>
                </c:pt>
                <c:pt idx="737">
                  <c:v>1.184119409856175E-3</c:v>
                </c:pt>
                <c:pt idx="738">
                  <c:v>1.1656068412620381E-3</c:v>
                </c:pt>
                <c:pt idx="739">
                  <c:v>1.1478374907457232E-3</c:v>
                </c:pt>
                <c:pt idx="740">
                  <c:v>1.1308725106463171E-3</c:v>
                </c:pt>
                <c:pt idx="741">
                  <c:v>1.114762486269196E-3</c:v>
                </c:pt>
                <c:pt idx="742">
                  <c:v>1.099546573446765E-3</c:v>
                </c:pt>
                <c:pt idx="743">
                  <c:v>1.0852517871064199E-3</c:v>
                </c:pt>
                <c:pt idx="744">
                  <c:v>1.0718924553531788E-3</c:v>
                </c:pt>
                <c:pt idx="745">
                  <c:v>1.059469852500291E-3</c:v>
                </c:pt>
                <c:pt idx="746">
                  <c:v>1.047972023915262E-3</c:v>
                </c:pt>
                <c:pt idx="747">
                  <c:v>1.0373738152489496E-3</c:v>
                </c:pt>
                <c:pt idx="748">
                  <c:v>1.0276371182504583E-3</c:v>
                </c:pt>
                <c:pt idx="749">
                  <c:v>1.0187113445510561E-3</c:v>
                </c:pt>
                <c:pt idx="750">
                  <c:v>1.0105453704003433E-3</c:v>
                </c:pt>
                <c:pt idx="751">
                  <c:v>1.0030478488552038E-3</c:v>
                </c:pt>
                <c:pt idx="752">
                  <c:v>9.9614446601205904E-4</c:v>
                </c:pt>
                <c:pt idx="753">
                  <c:v>9.8974477274325684E-4</c:v>
                </c:pt>
                <c:pt idx="754">
                  <c:v>9.837519767630365E-4</c:v>
                </c:pt>
                <c:pt idx="755">
                  <c:v>9.7806486562006657E-4</c:v>
                </c:pt>
                <c:pt idx="756">
                  <c:v>9.7256969717683097E-4</c:v>
                </c:pt>
                <c:pt idx="757">
                  <c:v>9.6718629038461314E-4</c:v>
                </c:pt>
                <c:pt idx="758">
                  <c:v>9.6179931784988882E-4</c:v>
                </c:pt>
                <c:pt idx="759">
                  <c:v>9.5631234002049176E-4</c:v>
                </c:pt>
                <c:pt idx="760">
                  <c:v>9.5063582000002201E-4</c:v>
                </c:pt>
                <c:pt idx="761">
                  <c:v>9.4467910784949358E-4</c:v>
                </c:pt>
                <c:pt idx="762">
                  <c:v>9.3839521328059942E-4</c:v>
                </c:pt>
                <c:pt idx="763">
                  <c:v>9.3171516494171595E-4</c:v>
                </c:pt>
                <c:pt idx="764">
                  <c:v>9.2459665640637052E-4</c:v>
                </c:pt>
                <c:pt idx="765">
                  <c:v>9.1701245151310027E-4</c:v>
                </c:pt>
                <c:pt idx="766">
                  <c:v>9.0895084178869339E-4</c:v>
                </c:pt>
                <c:pt idx="767">
                  <c:v>9.0041560769645967E-4</c:v>
                </c:pt>
                <c:pt idx="768">
                  <c:v>8.914506778933452E-4</c:v>
                </c:pt>
                <c:pt idx="769">
                  <c:v>8.8205851454635097E-4</c:v>
                </c:pt>
                <c:pt idx="770">
                  <c:v>8.7228545147312233E-4</c:v>
                </c:pt>
                <c:pt idx="771">
                  <c:v>8.6219649657389276E-4</c:v>
                </c:pt>
                <c:pt idx="772">
                  <c:v>8.5185748678753967E-4</c:v>
                </c:pt>
                <c:pt idx="773">
                  <c:v>8.4134078218142455E-4</c:v>
                </c:pt>
                <c:pt idx="774">
                  <c:v>8.3072289194130835E-4</c:v>
                </c:pt>
                <c:pt idx="775">
                  <c:v>8.2008211888144503E-4</c:v>
                </c:pt>
                <c:pt idx="776">
                  <c:v>8.0949632869986999E-4</c:v>
                </c:pt>
                <c:pt idx="777">
                  <c:v>7.9904094125473116E-4</c:v>
                </c:pt>
                <c:pt idx="778">
                  <c:v>7.8878722660316385E-4</c:v>
                </c:pt>
                <c:pt idx="779">
                  <c:v>7.7880096937323127E-4</c:v>
                </c:pt>
                <c:pt idx="780">
                  <c:v>7.6914154250051108E-4</c:v>
                </c:pt>
                <c:pt idx="781">
                  <c:v>7.5986140694494608E-4</c:v>
                </c:pt>
                <c:pt idx="782">
                  <c:v>7.5100602930840805E-4</c:v>
                </c:pt>
                <c:pt idx="783">
                  <c:v>7.4261418588117422E-4</c:v>
                </c:pt>
                <c:pt idx="784">
                  <c:v>7.3470804623007049E-4</c:v>
                </c:pt>
                <c:pt idx="785">
                  <c:v>7.273386859841021E-4</c:v>
                </c:pt>
                <c:pt idx="786">
                  <c:v>7.2051615764397268E-4</c:v>
                </c:pt>
                <c:pt idx="787">
                  <c:v>7.1426121323053295E-4</c:v>
                </c:pt>
                <c:pt idx="788">
                  <c:v>7.0859290675971134E-4</c:v>
                </c:pt>
                <c:pt idx="789">
                  <c:v>7.0352971961376337E-4</c:v>
                </c:pt>
                <c:pt idx="790">
                  <c:v>6.9909053535352884E-4</c:v>
                </c:pt>
                <c:pt idx="791">
                  <c:v>6.9529540100566852E-4</c:v>
                </c:pt>
                <c:pt idx="792">
                  <c:v>6.9216602675197631E-4</c:v>
                </c:pt>
                <c:pt idx="793">
                  <c:v>6.8971675943090309E-4</c:v>
                </c:pt>
                <c:pt idx="794">
                  <c:v>6.879929661017701E-4</c:v>
                </c:pt>
                <c:pt idx="795">
                  <c:v>6.8701031304588527E-4</c:v>
                </c:pt>
                <c:pt idx="796">
                  <c:v>6.8679619632435883E-4</c:v>
                </c:pt>
                <c:pt idx="797">
                  <c:v>6.87377690655894E-4</c:v>
                </c:pt>
                <c:pt idx="798">
                  <c:v>6.8877103047214718E-4</c:v>
                </c:pt>
                <c:pt idx="799">
                  <c:v>6.9101949497110085E-4</c:v>
                </c:pt>
                <c:pt idx="800">
                  <c:v>6.9412957905812885E-4</c:v>
                </c:pt>
                <c:pt idx="801">
                  <c:v>6.9810505262526046E-4</c:v>
                </c:pt>
                <c:pt idx="802">
                  <c:v>7.0295968405998147E-4</c:v>
                </c:pt>
                <c:pt idx="803">
                  <c:v>7.0869859432623852E-4</c:v>
                </c:pt>
                <c:pt idx="804">
                  <c:v>7.1528438041444675E-4</c:v>
                </c:pt>
                <c:pt idx="805">
                  <c:v>7.2271101885147844E-4</c:v>
                </c:pt>
                <c:pt idx="806">
                  <c:v>7.309247017766911E-4</c:v>
                </c:pt>
                <c:pt idx="807">
                  <c:v>7.3986868820713416E-4</c:v>
                </c:pt>
                <c:pt idx="808">
                  <c:v>7.4947047637500684E-4</c:v>
                </c:pt>
                <c:pt idx="809">
                  <c:v>7.5964122476994899E-4</c:v>
                </c:pt>
                <c:pt idx="810">
                  <c:v>7.7027551054988758E-4</c:v>
                </c:pt>
                <c:pt idx="811">
                  <c:v>7.812514672714049E-4</c:v>
                </c:pt>
                <c:pt idx="812">
                  <c:v>7.9243133952227099E-4</c:v>
                </c:pt>
                <c:pt idx="813">
                  <c:v>8.0367576958673582E-4</c:v>
                </c:pt>
                <c:pt idx="814">
                  <c:v>8.147977656419573E-4</c:v>
                </c:pt>
                <c:pt idx="815">
                  <c:v>8.2562967010232837E-4</c:v>
                </c:pt>
                <c:pt idx="816">
                  <c:v>8.3597633485507964E-4</c:v>
                </c:pt>
                <c:pt idx="817">
                  <c:v>8.4566670648076432E-4</c:v>
                </c:pt>
                <c:pt idx="818">
                  <c:v>8.5448445232363208E-4</c:v>
                </c:pt>
                <c:pt idx="819">
                  <c:v>8.622602316780138E-4</c:v>
                </c:pt>
                <c:pt idx="820">
                  <c:v>8.6879210093423077E-4</c:v>
                </c:pt>
                <c:pt idx="821">
                  <c:v>8.7390154353269114E-4</c:v>
                </c:pt>
                <c:pt idx="822">
                  <c:v>8.7742348289705015E-4</c:v>
                </c:pt>
                <c:pt idx="823">
                  <c:v>8.7921044748360416E-4</c:v>
                </c:pt>
                <c:pt idx="824">
                  <c:v>8.7912693490548792E-4</c:v>
                </c:pt>
                <c:pt idx="825">
                  <c:v>8.7708479187134246E-4</c:v>
                </c:pt>
                <c:pt idx="826">
                  <c:v>8.7301885660003074E-4</c:v>
                </c:pt>
                <c:pt idx="827">
                  <c:v>8.6687681032951457E-4</c:v>
                </c:pt>
                <c:pt idx="828">
                  <c:v>8.5865031727700542E-4</c:v>
                </c:pt>
                <c:pt idx="829">
                  <c:v>8.4835484941228297E-4</c:v>
                </c:pt>
                <c:pt idx="830">
                  <c:v>8.3607209646243698E-4</c:v>
                </c:pt>
                <c:pt idx="831">
                  <c:v>8.2187329897979403E-4</c:v>
                </c:pt>
                <c:pt idx="832">
                  <c:v>8.0590652208207289E-4</c:v>
                </c:pt>
                <c:pt idx="833">
                  <c:v>7.8831671787131725E-4</c:v>
                </c:pt>
                <c:pt idx="834">
                  <c:v>7.6928769653337591E-4</c:v>
                </c:pt>
                <c:pt idx="835">
                  <c:v>7.4902710254743244E-4</c:v>
                </c:pt>
                <c:pt idx="836">
                  <c:v>7.2776229536648655E-4</c:v>
                </c:pt>
                <c:pt idx="837">
                  <c:v>7.0573578147936546E-4</c:v>
                </c:pt>
                <c:pt idx="838">
                  <c:v>6.8320032053331703E-4</c:v>
                </c:pt>
                <c:pt idx="839">
                  <c:v>6.6041474769789081E-4</c:v>
                </c:pt>
                <c:pt idx="840">
                  <c:v>6.3763837491953113E-4</c:v>
                </c:pt>
                <c:pt idx="841">
                  <c:v>6.1512177487094328E-4</c:v>
                </c:pt>
                <c:pt idx="842">
                  <c:v>5.9310768216318851E-4</c:v>
                </c:pt>
                <c:pt idx="843">
                  <c:v>5.7182401324474999E-4</c:v>
                </c:pt>
                <c:pt idx="844">
                  <c:v>5.5147949807243552E-4</c:v>
                </c:pt>
                <c:pt idx="845">
                  <c:v>5.3225973639731974E-4</c:v>
                </c:pt>
                <c:pt idx="846">
                  <c:v>5.1432374713350178E-4</c:v>
                </c:pt>
                <c:pt idx="847">
                  <c:v>4.978010698649531E-4</c:v>
                </c:pt>
                <c:pt idx="848">
                  <c:v>4.8278946921813094E-4</c:v>
                </c:pt>
                <c:pt idx="849">
                  <c:v>4.6935328536403274E-4</c:v>
                </c:pt>
                <c:pt idx="850">
                  <c:v>4.5751391021799613E-4</c:v>
                </c:pt>
                <c:pt idx="851">
                  <c:v>4.4728612227730512E-4</c:v>
                </c:pt>
                <c:pt idx="852">
                  <c:v>4.3861949870730262E-4</c:v>
                </c:pt>
                <c:pt idx="853">
                  <c:v>4.3144237479700716E-4</c:v>
                </c:pt>
                <c:pt idx="854">
                  <c:v>4.2565204876887072E-4</c:v>
                </c:pt>
                <c:pt idx="855">
                  <c:v>4.2111746994710314E-4</c:v>
                </c:pt>
                <c:pt idx="856">
                  <c:v>4.1768261164166993E-4</c:v>
                </c:pt>
                <c:pt idx="857">
                  <c:v>4.1517047315894862E-4</c:v>
                </c:pt>
                <c:pt idx="858">
                  <c:v>4.1338763311404793E-4</c:v>
                </c:pt>
                <c:pt idx="859">
                  <c:v>4.1212925334405028E-4</c:v>
                </c:pt>
                <c:pt idx="860">
                  <c:v>4.1118441057598287E-4</c:v>
                </c:pt>
                <c:pt idx="861">
                  <c:v>4.1034161314879497E-4</c:v>
                </c:pt>
                <c:pt idx="862">
                  <c:v>4.0939434414665555E-4</c:v>
                </c:pt>
                <c:pt idx="863">
                  <c:v>4.0814646180908757E-4</c:v>
                </c:pt>
                <c:pt idx="864">
                  <c:v>4.0641728434839629E-4</c:v>
                </c:pt>
                <c:pt idx="865">
                  <c:v>4.0403686677933139E-4</c:v>
                </c:pt>
                <c:pt idx="866">
                  <c:v>4.0088846879953431E-4</c:v>
                </c:pt>
                <c:pt idx="867">
                  <c:v>3.9685199948201141E-4</c:v>
                </c:pt>
                <c:pt idx="868">
                  <c:v>3.9184756979372361E-4</c:v>
                </c:pt>
                <c:pt idx="869">
                  <c:v>3.858261162278208E-4</c:v>
                </c:pt>
                <c:pt idx="870">
                  <c:v>3.7876973503580083E-4</c:v>
                </c:pt>
                <c:pt idx="871">
                  <c:v>3.7068138988615405E-4</c:v>
                </c:pt>
                <c:pt idx="872">
                  <c:v>3.6162454882933778E-4</c:v>
                </c:pt>
                <c:pt idx="873">
                  <c:v>3.5165402664926745E-4</c:v>
                </c:pt>
                <c:pt idx="874">
                  <c:v>3.4086111758330651E-4</c:v>
                </c:pt>
                <c:pt idx="875">
                  <c:v>3.2935644755383725E-4</c:v>
                </c:pt>
                <c:pt idx="876">
                  <c:v>3.1726955229286792E-4</c:v>
                </c:pt>
                <c:pt idx="877">
                  <c:v>3.0473659651645104E-4</c:v>
                </c:pt>
                <c:pt idx="878">
                  <c:v>2.9189926941699032E-4</c:v>
                </c:pt>
                <c:pt idx="879">
                  <c:v>2.789027496958895E-4</c:v>
                </c:pt>
                <c:pt idx="880">
                  <c:v>2.6589005506393406E-4</c:v>
                </c:pt>
                <c:pt idx="881">
                  <c:v>2.5299839589000263E-4</c:v>
                </c:pt>
                <c:pt idx="882">
                  <c:v>2.4035608043379857E-4</c:v>
                </c:pt>
                <c:pt idx="883">
                  <c:v>2.2808005776354302E-4</c:v>
                </c:pt>
                <c:pt idx="884">
                  <c:v>2.1627415149950518E-4</c:v>
                </c:pt>
                <c:pt idx="885">
                  <c:v>2.050184092461417E-4</c:v>
                </c:pt>
                <c:pt idx="886">
                  <c:v>1.9440990377746624E-4</c:v>
                </c:pt>
                <c:pt idx="887">
                  <c:v>1.8449635544926676E-4</c:v>
                </c:pt>
                <c:pt idx="888">
                  <c:v>1.7531676342147958E-4</c:v>
                </c:pt>
                <c:pt idx="889">
                  <c:v>1.6691638816440543E-4</c:v>
                </c:pt>
                <c:pt idx="890">
                  <c:v>1.5933068114573691E-4</c:v>
                </c:pt>
                <c:pt idx="891">
                  <c:v>1.5256581135827206E-4</c:v>
                </c:pt>
                <c:pt idx="892">
                  <c:v>1.4662428371362934E-4</c:v>
                </c:pt>
                <c:pt idx="893">
                  <c:v>1.4153445600837341E-4</c:v>
                </c:pt>
                <c:pt idx="894">
                  <c:v>1.3729193647508758E-4</c:v>
                </c:pt>
                <c:pt idx="895">
                  <c:v>1.3390422494683404E-4</c:v>
                </c:pt>
                <c:pt idx="896">
                  <c:v>1.3138114104385007E-4</c:v>
                </c:pt>
                <c:pt idx="897">
                  <c:v>1.2973609176168352E-4</c:v>
                </c:pt>
                <c:pt idx="898">
                  <c:v>1.2898683080529811E-4</c:v>
                </c:pt>
                <c:pt idx="899">
                  <c:v>1.291556391692433E-4</c:v>
                </c:pt>
                <c:pt idx="900">
                  <c:v>1.3025826928855658E-4</c:v>
                </c:pt>
                <c:pt idx="901">
                  <c:v>1.3234605863550708E-4</c:v>
                </c:pt>
                <c:pt idx="902">
                  <c:v>1.3543811700162113E-4</c:v>
                </c:pt>
                <c:pt idx="903">
                  <c:v>1.3956385416022453E-4</c:v>
                </c:pt>
                <c:pt idx="904">
                  <c:v>1.4474860396495451E-4</c:v>
                </c:pt>
                <c:pt idx="905">
                  <c:v>1.5101025424691777E-4</c:v>
                </c:pt>
                <c:pt idx="906">
                  <c:v>1.5835557047661584E-4</c:v>
                </c:pt>
                <c:pt idx="907">
                  <c:v>1.6677638707821848E-4</c:v>
                </c:pt>
                <c:pt idx="908">
                  <c:v>1.7623668641899296E-4</c:v>
                </c:pt>
                <c:pt idx="909">
                  <c:v>1.8670815111140743E-4</c:v>
                </c:pt>
                <c:pt idx="910">
                  <c:v>1.9810482660234007E-4</c:v>
                </c:pt>
                <c:pt idx="911">
                  <c:v>2.1032569251220576E-4</c:v>
                </c:pt>
                <c:pt idx="912">
                  <c:v>2.2324136642111619E-4</c:v>
                </c:pt>
                <c:pt idx="913">
                  <c:v>2.3669411323160443E-4</c:v>
                </c:pt>
                <c:pt idx="914">
                  <c:v>2.504991600037957E-4</c:v>
                </c:pt>
                <c:pt idx="915">
                  <c:v>2.6444739244591166E-4</c:v>
                </c:pt>
                <c:pt idx="916">
                  <c:v>2.7830943578807644E-4</c:v>
                </c:pt>
                <c:pt idx="917">
                  <c:v>2.9184104189440476E-4</c:v>
                </c:pt>
                <c:pt idx="918">
                  <c:v>3.0478962129245739E-4</c:v>
                </c:pt>
                <c:pt idx="919">
                  <c:v>3.1690167915196494E-4</c:v>
                </c:pt>
                <c:pt idx="920">
                  <c:v>3.2793084421658643E-4</c:v>
                </c:pt>
                <c:pt idx="921">
                  <c:v>3.3764612510521795E-4</c:v>
                </c:pt>
                <c:pt idx="922">
                  <c:v>3.4583999426035983E-4</c:v>
                </c:pt>
                <c:pt idx="923">
                  <c:v>3.5232540302821975E-4</c:v>
                </c:pt>
                <c:pt idx="924">
                  <c:v>3.569874571445836E-4</c:v>
                </c:pt>
                <c:pt idx="925">
                  <c:v>3.5971514339398671E-4</c:v>
                </c:pt>
                <c:pt idx="926">
                  <c:v>3.6045862719595123E-4</c:v>
                </c:pt>
                <c:pt idx="927">
                  <c:v>3.5921605176627799E-4</c:v>
                </c:pt>
                <c:pt idx="928">
                  <c:v>3.5603341765849368E-4</c:v>
                </c:pt>
                <c:pt idx="929">
                  <c:v>3.5100255219750197E-4</c:v>
                </c:pt>
                <c:pt idx="930">
                  <c:v>3.4425728273411818E-4</c:v>
                </c:pt>
                <c:pt idx="931">
                  <c:v>3.3596802553683514E-4</c:v>
                </c:pt>
                <c:pt idx="932">
                  <c:v>3.2633508508653572E-4</c:v>
                </c:pt>
                <c:pt idx="933">
                  <c:v>3.1557128866683149E-4</c:v>
                </c:pt>
                <c:pt idx="934">
                  <c:v>3.0393366374116527E-4</c:v>
                </c:pt>
                <c:pt idx="935">
                  <c:v>2.9165390790817009E-4</c:v>
                </c:pt>
                <c:pt idx="936">
                  <c:v>2.789722083992158E-4</c:v>
                </c:pt>
                <c:pt idx="937">
                  <c:v>2.6611908718855297E-4</c:v>
                </c:pt>
                <c:pt idx="938">
                  <c:v>2.5330890633334946E-4</c:v>
                </c:pt>
                <c:pt idx="939">
                  <c:v>2.4073452172635658E-4</c:v>
                </c:pt>
                <c:pt idx="940">
                  <c:v>2.2856323387539641E-4</c:v>
                </c:pt>
                <c:pt idx="941">
                  <c:v>2.1693410234025206E-4</c:v>
                </c:pt>
                <c:pt idx="942">
                  <c:v>2.0595661195113837E-4</c:v>
                </c:pt>
                <c:pt idx="943">
                  <c:v>1.9571060889471322E-4</c:v>
                </c:pt>
                <c:pt idx="944">
                  <c:v>1.8626249230965756E-4</c:v>
                </c:pt>
                <c:pt idx="945">
                  <c:v>1.776173403788597E-4</c:v>
                </c:pt>
                <c:pt idx="946">
                  <c:v>1.6978739236152588E-4</c:v>
                </c:pt>
                <c:pt idx="947">
                  <c:v>1.6275696867939135E-4</c:v>
                </c:pt>
                <c:pt idx="948">
                  <c:v>1.5649543422092396E-4</c:v>
                </c:pt>
                <c:pt idx="949">
                  <c:v>1.5096173048475986E-4</c:v>
                </c:pt>
                <c:pt idx="950">
                  <c:v>1.4610911415560007E-4</c:v>
                </c:pt>
                <c:pt idx="951">
                  <c:v>1.4189000793142698E-4</c:v>
                </c:pt>
                <c:pt idx="952">
                  <c:v>1.3825064962011676E-4</c:v>
                </c:pt>
                <c:pt idx="953">
                  <c:v>1.3517773820707213E-4</c:v>
                </c:pt>
                <c:pt idx="954">
                  <c:v>1.3263930052344929E-4</c:v>
                </c:pt>
                <c:pt idx="955">
                  <c:v>1.306327945094361E-4</c:v>
                </c:pt>
                <c:pt idx="956">
                  <c:v>1.2918925434686812E-4</c:v>
                </c:pt>
                <c:pt idx="957">
                  <c:v>1.2833685923928974E-4</c:v>
                </c:pt>
                <c:pt idx="958">
                  <c:v>1.2815953883146442E-4</c:v>
                </c:pt>
                <c:pt idx="959">
                  <c:v>1.2876386313854452E-4</c:v>
                </c:pt>
                <c:pt idx="960">
                  <c:v>1.3028695528992496E-4</c:v>
                </c:pt>
                <c:pt idx="961">
                  <c:v>1.3289393811433632E-4</c:v>
                </c:pt>
                <c:pt idx="962">
                  <c:v>1.3678527403942348E-4</c:v>
                </c:pt>
                <c:pt idx="963">
                  <c:v>1.4214426404385365E-4</c:v>
                </c:pt>
                <c:pt idx="964">
                  <c:v>1.4918332832126259E-4</c:v>
                </c:pt>
                <c:pt idx="965">
                  <c:v>1.5809316600254457E-4</c:v>
                </c:pt>
                <c:pt idx="966">
                  <c:v>1.6903216147771768E-4</c:v>
                </c:pt>
                <c:pt idx="967">
                  <c:v>1.8210567430125693E-4</c:v>
                </c:pt>
                <c:pt idx="968">
                  <c:v>1.9734468168494169E-4</c:v>
                </c:pt>
                <c:pt idx="969">
                  <c:v>2.1468564499498789E-4</c:v>
                </c:pt>
                <c:pt idx="970">
                  <c:v>2.33953797378436E-4</c:v>
                </c:pt>
                <c:pt idx="971">
                  <c:v>2.5485217641975426E-4</c:v>
                </c:pt>
                <c:pt idx="972">
                  <c:v>2.7695858938988499E-4</c:v>
                </c:pt>
                <c:pt idx="973">
                  <c:v>2.9973226206093608E-4</c:v>
                </c:pt>
                <c:pt idx="974">
                  <c:v>3.2253118707645169E-4</c:v>
                </c:pt>
                <c:pt idx="975">
                  <c:v>3.4464020246132338E-4</c:v>
                </c:pt>
                <c:pt idx="976">
                  <c:v>3.6529976076370754E-4</c:v>
                </c:pt>
                <c:pt idx="977">
                  <c:v>3.8378968130132953E-4</c:v>
                </c:pt>
                <c:pt idx="978">
                  <c:v>3.9941466889650742E-4</c:v>
                </c:pt>
                <c:pt idx="979">
                  <c:v>4.1160030582913039E-4</c:v>
                </c:pt>
                <c:pt idx="980">
                  <c:v>4.1992429902393583E-4</c:v>
                </c:pt>
                <c:pt idx="981">
                  <c:v>4.2415230158707434E-4</c:v>
                </c:pt>
                <c:pt idx="982">
                  <c:v>4.2426131891407879E-4</c:v>
                </c:pt>
                <c:pt idx="983">
                  <c:v>4.2044812478632859E-4</c:v>
                </c:pt>
                <c:pt idx="984">
                  <c:v>4.1312151059520985E-4</c:v>
                </c:pt>
                <c:pt idx="985">
                  <c:v>4.0287874161226814E-4</c:v>
                </c:pt>
                <c:pt idx="986">
                  <c:v>3.9046810741543412E-4</c:v>
                </c:pt>
                <c:pt idx="987">
                  <c:v>3.7674074548195452E-4</c:v>
                </c:pt>
                <c:pt idx="988">
                  <c:v>3.6260865829157917E-4</c:v>
                </c:pt>
                <c:pt idx="989">
                  <c:v>3.4894209055577569E-4</c:v>
                </c:pt>
                <c:pt idx="990">
                  <c:v>3.3657765771382303E-4</c:v>
                </c:pt>
                <c:pt idx="991">
                  <c:v>3.2623211938526109E-4</c:v>
                </c:pt>
                <c:pt idx="992">
                  <c:v>3.1847310920263494E-4</c:v>
                </c:pt>
                <c:pt idx="993">
                  <c:v>3.1369280135318419E-4</c:v>
                </c:pt>
                <c:pt idx="994">
                  <c:v>3.1209438822145754E-4</c:v>
                </c:pt>
                <c:pt idx="995">
                  <c:v>3.1369124264172312E-4</c:v>
                </c:pt>
                <c:pt idx="996">
                  <c:v>3.1831769229702757E-4</c:v>
                </c:pt>
                <c:pt idx="997">
                  <c:v>3.2564961470164761E-4</c:v>
                </c:pt>
                <c:pt idx="998">
                  <c:v>3.3523259829732534E-4</c:v>
                </c:pt>
                <c:pt idx="999">
                  <c:v>3.4651520165477798E-4</c:v>
                </c:pt>
                <c:pt idx="1000">
                  <c:v>3.5888484483231713E-4</c:v>
                </c:pt>
                <c:pt idx="1001">
                  <c:v>3.717040354632718E-4</c:v>
                </c:pt>
                <c:pt idx="1002">
                  <c:v>3.8434491392442697E-4</c:v>
                </c:pt>
                <c:pt idx="1003">
                  <c:v>3.9622044871329403E-4</c:v>
                </c:pt>
                <c:pt idx="1004">
                  <c:v>4.0681098709548577E-4</c:v>
                </c:pt>
                <c:pt idx="1005">
                  <c:v>4.1568524154803586E-4</c:v>
                </c:pt>
                <c:pt idx="1006">
                  <c:v>4.2252613008195497E-4</c:v>
                </c:pt>
                <c:pt idx="1007">
                  <c:v>4.2709800651412908E-4</c:v>
                </c:pt>
                <c:pt idx="1008">
                  <c:v>4.2930757330004267E-4</c:v>
                </c:pt>
                <c:pt idx="1009">
                  <c:v>4.2916320709893315E-4</c:v>
                </c:pt>
                <c:pt idx="1010">
                  <c:v>4.2677507324739557E-4</c:v>
                </c:pt>
                <c:pt idx="1011">
                  <c:v>4.2233189613249901E-4</c:v>
                </c:pt>
                <c:pt idx="1012">
                  <c:v>4.1612581140078179E-4</c:v>
                </c:pt>
                <c:pt idx="1013">
                  <c:v>4.0847122870257916E-4</c:v>
                </c:pt>
                <c:pt idx="1014">
                  <c:v>3.9972763207183601E-4</c:v>
                </c:pt>
                <c:pt idx="1015">
                  <c:v>3.9026948159588833E-4</c:v>
                </c:pt>
                <c:pt idx="1016">
                  <c:v>3.8046799097246468E-4</c:v>
                </c:pt>
                <c:pt idx="1017">
                  <c:v>3.7067491177476515E-4</c:v>
                </c:pt>
                <c:pt idx="1018">
                  <c:v>3.6120896681180527E-4</c:v>
                </c:pt>
                <c:pt idx="1019">
                  <c:v>3.5234533923996598E-4</c:v>
                </c:pt>
                <c:pt idx="1020">
                  <c:v>3.4430213611589703E-4</c:v>
                </c:pt>
                <c:pt idx="1021">
                  <c:v>3.3726397310622003E-4</c:v>
                </c:pt>
                <c:pt idx="1022">
                  <c:v>3.3133399725841469E-4</c:v>
                </c:pt>
                <c:pt idx="1023">
                  <c:v>3.2657111919943434E-4</c:v>
                </c:pt>
                <c:pt idx="1024">
                  <c:v>3.229826223428471E-4</c:v>
                </c:pt>
                <c:pt idx="1025">
                  <c:v>3.2052914595347273E-4</c:v>
                </c:pt>
                <c:pt idx="1026">
                  <c:v>3.1913066231415148E-4</c:v>
                </c:pt>
                <c:pt idx="1027">
                  <c:v>3.1867299634238928E-4</c:v>
                </c:pt>
                <c:pt idx="1028">
                  <c:v>3.1901450956888373E-4</c:v>
                </c:pt>
                <c:pt idx="1029">
                  <c:v>3.199926594976278E-4</c:v>
                </c:pt>
                <c:pt idx="1030">
                  <c:v>3.2143023763982523E-4</c:v>
                </c:pt>
                <c:pt idx="1031">
                  <c:v>3.2314117441066049E-4</c:v>
                </c:pt>
                <c:pt idx="1032">
                  <c:v>3.2492597737655826E-4</c:v>
                </c:pt>
                <c:pt idx="1033">
                  <c:v>3.2661723049756263E-4</c:v>
                </c:pt>
                <c:pt idx="1034">
                  <c:v>3.2802135176734334E-4</c:v>
                </c:pt>
                <c:pt idx="1035">
                  <c:v>3.2896564879321194E-4</c:v>
                </c:pt>
                <c:pt idx="1036">
                  <c:v>3.2929092776353016E-4</c:v>
                </c:pt>
                <c:pt idx="1037">
                  <c:v>3.2885485353354561E-4</c:v>
                </c:pt>
                <c:pt idx="1038">
                  <c:v>3.2753496624579555E-4</c:v>
                </c:pt>
                <c:pt idx="1039">
                  <c:v>3.2523131809066534E-4</c:v>
                </c:pt>
                <c:pt idx="1040">
                  <c:v>3.2186867113049114E-4</c:v>
                </c:pt>
                <c:pt idx="1041">
                  <c:v>3.1741448724351135E-4</c:v>
                </c:pt>
                <c:pt idx="1042">
                  <c:v>3.1184030545253758E-4</c:v>
                </c:pt>
                <c:pt idx="1043">
                  <c:v>3.0517874543134309E-4</c:v>
                </c:pt>
                <c:pt idx="1044">
                  <c:v>2.9750615926706786E-4</c:v>
                </c:pt>
                <c:pt idx="1045">
                  <c:v>2.8896761818802703E-4</c:v>
                </c:pt>
                <c:pt idx="1046">
                  <c:v>2.7980804647234961E-4</c:v>
                </c:pt>
                <c:pt idx="1047">
                  <c:v>2.7041953031272699E-4</c:v>
                </c:pt>
                <c:pt idx="1048">
                  <c:v>2.6140602862971616E-4</c:v>
                </c:pt>
                <c:pt idx="1049">
                  <c:v>2.5366012235063999E-4</c:v>
                </c:pt>
                <c:pt idx="1050">
                  <c:v>2.4843524449667955E-4</c:v>
                </c:pt>
                <c:pt idx="1051">
                  <c:v>2.473745581231026E-4</c:v>
                </c:pt>
                <c:pt idx="1052">
                  <c:v>2.5250140764624394E-4</c:v>
                </c:pt>
                <c:pt idx="1053">
                  <c:v>2.6599089055440189E-4</c:v>
                </c:pt>
                <c:pt idx="1054">
                  <c:v>2.8987699986482988E-4</c:v>
                </c:pt>
                <c:pt idx="1055">
                  <c:v>3.2554769765581385E-4</c:v>
                </c:pt>
                <c:pt idx="1056">
                  <c:v>3.7316200940020931E-4</c:v>
                </c:pt>
                <c:pt idx="1057">
                  <c:v>4.3111259319987257E-4</c:v>
                </c:pt>
                <c:pt idx="1058">
                  <c:v>4.9571603327519087E-4</c:v>
                </c:pt>
                <c:pt idx="1059">
                  <c:v>5.613067324539983E-4</c:v>
                </c:pt>
                <c:pt idx="1060">
                  <c:v>6.2083288654734843E-4</c:v>
                </c:pt>
                <c:pt idx="1061">
                  <c:v>6.6690384754514588E-4</c:v>
                </c:pt>
                <c:pt idx="1062">
                  <c:v>6.9315048712318816E-4</c:v>
                </c:pt>
                <c:pt idx="1063">
                  <c:v>6.9542447418658707E-4</c:v>
                </c:pt>
                <c:pt idx="1064">
                  <c:v>6.7270435088124018E-4</c:v>
                </c:pt>
                <c:pt idx="1065">
                  <c:v>6.27302133196101E-4</c:v>
                </c:pt>
                <c:pt idx="1066">
                  <c:v>5.643711684514361E-4</c:v>
                </c:pt>
                <c:pt idx="1067">
                  <c:v>4.908486419611534E-4</c:v>
                </c:pt>
                <c:pt idx="1068">
                  <c:v>4.1413117876217735E-4</c:v>
                </c:pt>
                <c:pt idx="1069">
                  <c:v>3.4081992294052334E-4</c:v>
                </c:pt>
                <c:pt idx="1070">
                  <c:v>2.7587461384991329E-4</c:v>
                </c:pt>
                <c:pt idx="1071">
                  <c:v>2.2216081549642657E-4</c:v>
                </c:pt>
                <c:pt idx="1072">
                  <c:v>1.8057916511213395E-4</c:v>
                </c:pt>
                <c:pt idx="1073">
                  <c:v>1.5047701255394412E-4</c:v>
                </c:pt>
                <c:pt idx="1074">
                  <c:v>1.3022247969063526E-4</c:v>
                </c:pt>
                <c:pt idx="1075">
                  <c:v>1.1776129484549665E-4</c:v>
                </c:pt>
                <c:pt idx="1076">
                  <c:v>1.1104734393791353E-4</c:v>
                </c:pt>
                <c:pt idx="1077">
                  <c:v>1.0832119445493425E-4</c:v>
                </c:pt>
                <c:pt idx="1078">
                  <c:v>1.0817000363326824E-4</c:v>
                </c:pt>
                <c:pt idx="1079">
                  <c:v>1.0961896297778488E-4</c:v>
                </c:pt>
                <c:pt idx="1080">
                  <c:v>1.1201052191741061E-4</c:v>
                </c:pt>
                <c:pt idx="1081">
                  <c:v>1.1503184449148671E-4</c:v>
                </c:pt>
                <c:pt idx="1082">
                  <c:v>1.1876254114490741E-4</c:v>
                </c:pt>
                <c:pt idx="1083">
                  <c:v>1.2394305520457136E-4</c:v>
                </c:pt>
                <c:pt idx="1084">
                  <c:v>1.3252659778534352E-4</c:v>
                </c:pt>
                <c:pt idx="1085">
                  <c:v>1.4849754736566005E-4</c:v>
                </c:pt>
                <c:pt idx="1086">
                  <c:v>1.7860819651265597E-4</c:v>
                </c:pt>
                <c:pt idx="1087">
                  <c:v>2.32239565162661E-4</c:v>
                </c:pt>
                <c:pt idx="1088">
                  <c:v>3.1910767826920871E-4</c:v>
                </c:pt>
                <c:pt idx="1089">
                  <c:v>4.4455398679578228E-4</c:v>
                </c:pt>
                <c:pt idx="1090">
                  <c:v>6.0317525534979368E-4</c:v>
                </c:pt>
                <c:pt idx="1091">
                  <c:v>7.746205810624235E-4</c:v>
                </c:pt>
                <c:pt idx="1092">
                  <c:v>9.2555046146407163E-4</c:v>
                </c:pt>
                <c:pt idx="1093">
                  <c:v>1.0195081531000482E-3</c:v>
                </c:pt>
                <c:pt idx="1094">
                  <c:v>1.03123851607119E-3</c:v>
                </c:pt>
                <c:pt idx="1095">
                  <c:v>9.5781454162424727E-4</c:v>
                </c:pt>
                <c:pt idx="1096">
                  <c:v>8.2008359814202678E-4</c:v>
                </c:pt>
                <c:pt idx="1097">
                  <c:v>6.5326776195131879E-4</c:v>
                </c:pt>
                <c:pt idx="1098">
                  <c:v>4.9272366315654165E-4</c:v>
                </c:pt>
                <c:pt idx="1099">
                  <c:v>3.6245845097814157E-4</c:v>
                </c:pt>
                <c:pt idx="1100">
                  <c:v>2.713120126579989E-4</c:v>
                </c:pt>
                <c:pt idx="1101">
                  <c:v>2.160850169148635E-4</c:v>
                </c:pt>
                <c:pt idx="1102">
                  <c:v>1.8771775156678451E-4</c:v>
                </c:pt>
                <c:pt idx="1103">
                  <c:v>1.76661372634858E-4</c:v>
                </c:pt>
                <c:pt idx="1104">
                  <c:v>1.7570733486167939E-4</c:v>
                </c:pt>
                <c:pt idx="1105">
                  <c:v>1.8054575424197492E-4</c:v>
                </c:pt>
                <c:pt idx="1106">
                  <c:v>1.8914954623731612E-4</c:v>
                </c:pt>
                <c:pt idx="1107">
                  <c:v>2.0092029947470067E-4</c:v>
                </c:pt>
                <c:pt idx="1108">
                  <c:v>2.1603943283684312E-4</c:v>
                </c:pt>
                <c:pt idx="1109">
                  <c:v>2.3508617079649762E-4</c:v>
                </c:pt>
                <c:pt idx="1110">
                  <c:v>2.588803897119228E-4</c:v>
                </c:pt>
                <c:pt idx="1111">
                  <c:v>2.8831744575382508E-4</c:v>
                </c:pt>
                <c:pt idx="1112">
                  <c:v>3.2433471467423094E-4</c:v>
                </c:pt>
                <c:pt idx="1113">
                  <c:v>3.677999846283568E-4</c:v>
                </c:pt>
                <c:pt idx="1114">
                  <c:v>4.1933329555424241E-4</c:v>
                </c:pt>
                <c:pt idx="1115">
                  <c:v>4.7922874169911115E-4</c:v>
                </c:pt>
                <c:pt idx="1116">
                  <c:v>5.4726375322628428E-4</c:v>
                </c:pt>
                <c:pt idx="1117">
                  <c:v>6.225853183617038E-4</c:v>
                </c:pt>
                <c:pt idx="1118">
                  <c:v>7.0364069227496463E-4</c:v>
                </c:pt>
                <c:pt idx="1119">
                  <c:v>7.8817803658719741E-4</c:v>
                </c:pt>
                <c:pt idx="1120">
                  <c:v>8.7339737508672192E-4</c:v>
                </c:pt>
                <c:pt idx="1121">
                  <c:v>9.560911244278445E-4</c:v>
                </c:pt>
                <c:pt idx="1122">
                  <c:v>1.0329709468324792E-3</c:v>
                </c:pt>
                <c:pt idx="1123">
                  <c:v>1.100980738021112E-3</c:v>
                </c:pt>
                <c:pt idx="1124">
                  <c:v>1.1576115844931017E-3</c:v>
                </c:pt>
                <c:pt idx="1125">
                  <c:v>1.20114490216055E-3</c:v>
                </c:pt>
                <c:pt idx="1126">
                  <c:v>1.2308444713564955E-3</c:v>
                </c:pt>
                <c:pt idx="1127">
                  <c:v>1.2469320926774925E-3</c:v>
                </c:pt>
                <c:pt idx="1128">
                  <c:v>1.2504590515413857E-3</c:v>
                </c:pt>
                <c:pt idx="1129">
                  <c:v>1.2431729981444929E-3</c:v>
                </c:pt>
                <c:pt idx="1130">
                  <c:v>1.2271574599144219E-3</c:v>
                </c:pt>
                <c:pt idx="1131">
                  <c:v>1.2046057301671597E-3</c:v>
                </c:pt>
                <c:pt idx="1132">
                  <c:v>1.1775428324651404E-3</c:v>
                </c:pt>
                <c:pt idx="1133">
                  <c:v>1.1476578535810484E-3</c:v>
                </c:pt>
                <c:pt idx="1134">
                  <c:v>1.1162217417989484E-3</c:v>
                </c:pt>
                <c:pt idx="1135">
                  <c:v>1.08409581524071E-3</c:v>
                </c:pt>
                <c:pt idx="1136">
                  <c:v>1.0518134649173882E-3</c:v>
                </c:pt>
                <c:pt idx="1137">
                  <c:v>1.0197074273557729E-3</c:v>
                </c:pt>
                <c:pt idx="1138">
                  <c:v>9.8805171260094114E-4</c:v>
                </c:pt>
                <c:pt idx="1139">
                  <c:v>9.5718989636854504E-4</c:v>
                </c:pt>
                <c:pt idx="1140">
                  <c:v>9.2762806508986286E-4</c:v>
                </c:pt>
                <c:pt idx="1141">
                  <c:v>9.0007905406373615E-4</c:v>
                </c:pt>
                <c:pt idx="1142">
                  <c:v>8.7546788523577726E-4</c:v>
                </c:pt>
                <c:pt idx="1143">
                  <c:v>8.5481921099765732E-4</c:v>
                </c:pt>
                <c:pt idx="1144">
                  <c:v>8.3922336165770308E-4</c:v>
                </c:pt>
                <c:pt idx="1145">
                  <c:v>8.2966115476274145E-4</c:v>
                </c:pt>
                <c:pt idx="1146">
                  <c:v>8.2686825449387945E-4</c:v>
                </c:pt>
                <c:pt idx="1147">
                  <c:v>8.3119740839100937E-4</c:v>
                </c:pt>
                <c:pt idx="1148">
                  <c:v>8.4250897670276311E-4</c:v>
                </c:pt>
                <c:pt idx="1149">
                  <c:v>8.6010894100411875E-4</c:v>
                </c:pt>
                <c:pt idx="1150">
                  <c:v>8.8274896485638406E-4</c:v>
                </c:pt>
                <c:pt idx="1151">
                  <c:v>9.0869532371852318E-4</c:v>
                </c:pt>
                <c:pt idx="1152">
                  <c:v>9.3586335368949977E-4</c:v>
                </c:pt>
                <c:pt idx="1153">
                  <c:v>9.6199634118418823E-4</c:v>
                </c:pt>
                <c:pt idx="1154">
                  <c:v>9.849089715540315E-4</c:v>
                </c:pt>
                <c:pt idx="1155">
                  <c:v>1.0026332915272045E-3</c:v>
                </c:pt>
                <c:pt idx="1156">
                  <c:v>1.0136809423809817E-3</c:v>
                </c:pt>
                <c:pt idx="1157">
                  <c:v>1.0170821636556826E-3</c:v>
                </c:pt>
                <c:pt idx="1158">
                  <c:v>1.012472794612092E-3</c:v>
                </c:pt>
                <c:pt idx="1159">
                  <c:v>1.0000506598400701E-3</c:v>
                </c:pt>
                <c:pt idx="1160">
                  <c:v>9.8047805031785959E-4</c:v>
                </c:pt>
                <c:pt idx="1161">
                  <c:v>9.5474129207863835E-4</c:v>
                </c:pt>
                <c:pt idx="1162">
                  <c:v>9.2399482841091238E-4</c:v>
                </c:pt>
                <c:pt idx="1163">
                  <c:v>8.894168339392979E-4</c:v>
                </c:pt>
                <c:pt idx="1164">
                  <c:v>8.5209762521118936E-4</c:v>
                </c:pt>
                <c:pt idx="1165">
                  <c:v>8.1297280484789289E-4</c:v>
                </c:pt>
                <c:pt idx="1166">
                  <c:v>7.7280261068947745E-4</c:v>
                </c:pt>
                <c:pt idx="1167">
                  <c:v>7.3218975553759121E-4</c:v>
                </c:pt>
                <c:pt idx="1168">
                  <c:v>6.9162193783316281E-4</c:v>
                </c:pt>
                <c:pt idx="1169">
                  <c:v>6.515230053525669E-4</c:v>
                </c:pt>
                <c:pt idx="1170">
                  <c:v>6.1229826539821041E-4</c:v>
                </c:pt>
                <c:pt idx="1171">
                  <c:v>5.7436365745966206E-4</c:v>
                </c:pt>
                <c:pt idx="1172">
                  <c:v>5.3815402422704951E-4</c:v>
                </c:pt>
                <c:pt idx="1173">
                  <c:v>5.041111193422067E-4</c:v>
                </c:pt>
                <c:pt idx="1174">
                  <c:v>4.7264669470905326E-4</c:v>
                </c:pt>
                <c:pt idx="1175">
                  <c:v>4.4414015621451982E-4</c:v>
                </c:pt>
                <c:pt idx="1176">
                  <c:v>4.1886973512649889E-4</c:v>
                </c:pt>
                <c:pt idx="1177">
                  <c:v>3.9697432606142696E-4</c:v>
                </c:pt>
                <c:pt idx="1178">
                  <c:v>3.7846497248222963E-4</c:v>
                </c:pt>
                <c:pt idx="1179">
                  <c:v>3.6320633841616947E-4</c:v>
                </c:pt>
                <c:pt idx="1180">
                  <c:v>3.5092466785541156E-4</c:v>
                </c:pt>
                <c:pt idx="1181">
                  <c:v>3.4122722218360576E-4</c:v>
                </c:pt>
                <c:pt idx="1182">
                  <c:v>3.3363022939383109E-4</c:v>
                </c:pt>
                <c:pt idx="1183">
                  <c:v>3.2758186192594882E-4</c:v>
                </c:pt>
                <c:pt idx="1184">
                  <c:v>3.225299511619218E-4</c:v>
                </c:pt>
                <c:pt idx="1185">
                  <c:v>3.1792725883243435E-4</c:v>
                </c:pt>
                <c:pt idx="1186">
                  <c:v>3.1323847641525748E-4</c:v>
                </c:pt>
                <c:pt idx="1187">
                  <c:v>3.0802566292582911E-4</c:v>
                </c:pt>
                <c:pt idx="1188">
                  <c:v>3.0190600509715285E-4</c:v>
                </c:pt>
                <c:pt idx="1189">
                  <c:v>2.946004438331374E-4</c:v>
                </c:pt>
                <c:pt idx="1190">
                  <c:v>2.8592676405554912E-4</c:v>
                </c:pt>
                <c:pt idx="1191">
                  <c:v>2.7579101527008506E-4</c:v>
                </c:pt>
                <c:pt idx="1192">
                  <c:v>2.6421707276540738E-4</c:v>
                </c:pt>
                <c:pt idx="1193">
                  <c:v>2.5127911625321553E-4</c:v>
                </c:pt>
                <c:pt idx="1194">
                  <c:v>2.3713214747418494E-4</c:v>
                </c:pt>
                <c:pt idx="1195">
                  <c:v>2.2198508614972587E-4</c:v>
                </c:pt>
                <c:pt idx="1196">
                  <c:v>2.0608524639920034E-4</c:v>
                </c:pt>
                <c:pt idx="1197">
                  <c:v>1.8970273017203447E-4</c:v>
                </c:pt>
                <c:pt idx="1198">
                  <c:v>1.7311554244323963E-4</c:v>
                </c:pt>
                <c:pt idx="1199">
                  <c:v>1.5659609991008859E-4</c:v>
                </c:pt>
                <c:pt idx="1200">
                  <c:v>1.4039965340871012E-4</c:v>
                </c:pt>
                <c:pt idx="1201">
                  <c:v>1.2475498144245194E-4</c:v>
                </c:pt>
                <c:pt idx="1202">
                  <c:v>1.0984945953399609E-4</c:v>
                </c:pt>
                <c:pt idx="1203">
                  <c:v>9.5860657306880292E-5</c:v>
                </c:pt>
                <c:pt idx="1204">
                  <c:v>8.289350102523769E-5</c:v>
                </c:pt>
                <c:pt idx="1205">
                  <c:v>7.1027381768580612E-5</c:v>
                </c:pt>
                <c:pt idx="1206">
                  <c:v>6.0304002360647638E-5</c:v>
                </c:pt>
                <c:pt idx="1207">
                  <c:v>5.0730949600840009E-5</c:v>
                </c:pt>
                <c:pt idx="1208">
                  <c:v>4.2286265259258414E-5</c:v>
                </c:pt>
                <c:pt idx="1209">
                  <c:v>3.4923624040267348E-5</c:v>
                </c:pt>
                <c:pt idx="1210">
                  <c:v>2.8577751382780774E-5</c:v>
                </c:pt>
                <c:pt idx="1211">
                  <c:v>2.3169759782849552E-5</c:v>
                </c:pt>
                <c:pt idx="1212">
                  <c:v>1.8612142305919728E-5</c:v>
                </c:pt>
                <c:pt idx="1213">
                  <c:v>1.4813229105120702E-5</c:v>
                </c:pt>
                <c:pt idx="1214">
                  <c:v>1.168098071489759E-5</c:v>
                </c:pt>
                <c:pt idx="1215">
                  <c:v>9.1181313343936115E-6</c:v>
                </c:pt>
                <c:pt idx="1216">
                  <c:v>7.0588521547982643E-6</c:v>
                </c:pt>
                <c:pt idx="1217">
                  <c:v>5.4140960910887825E-6</c:v>
                </c:pt>
                <c:pt idx="1218">
                  <c:v>4.1141627175605026E-6</c:v>
                </c:pt>
                <c:pt idx="1219">
                  <c:v>3.0974235802573135E-6</c:v>
                </c:pt>
                <c:pt idx="1220">
                  <c:v>2.3103797390686684E-6</c:v>
                </c:pt>
                <c:pt idx="1221">
                  <c:v>1.7073783320840097E-6</c:v>
                </c:pt>
                <c:pt idx="1222">
                  <c:v>1.2500857223778669E-6</c:v>
                </c:pt>
                <c:pt idx="1223">
                  <c:v>9.0680405921647065E-7</c:v>
                </c:pt>
                <c:pt idx="1224">
                  <c:v>6.5170454115924389E-7</c:v>
                </c:pt>
                <c:pt idx="1225">
                  <c:v>4.6403599524964305E-7</c:v>
                </c:pt>
                <c:pt idx="1226">
                  <c:v>3.2735292365741503E-7</c:v>
                </c:pt>
                <c:pt idx="1227">
                  <c:v>2.2879388307526672E-7</c:v>
                </c:pt>
                <c:pt idx="1228">
                  <c:v>1.584295634314172E-7</c:v>
                </c:pt>
                <c:pt idx="1229">
                  <c:v>1.0869052159583158E-7</c:v>
                </c:pt>
                <c:pt idx="1230">
                  <c:v>7.3877255196205884E-8</c:v>
                </c:pt>
                <c:pt idx="1231">
                  <c:v>4.9750043086209554E-8</c:v>
                </c:pt>
                <c:pt idx="1232">
                  <c:v>3.319248763015886E-8</c:v>
                </c:pt>
                <c:pt idx="1233">
                  <c:v>2.1940664374804502E-8</c:v>
                </c:pt>
                <c:pt idx="1234">
                  <c:v>1.4368895200722748E-8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5.6372146380609448E-8</c:v>
                </c:pt>
                <c:pt idx="1245">
                  <c:v>3.4691283178639129E-7</c:v>
                </c:pt>
                <c:pt idx="1246">
                  <c:v>1.7786097037560637E-6</c:v>
                </c:pt>
                <c:pt idx="1247">
                  <c:v>7.5970581582510543E-6</c:v>
                </c:pt>
                <c:pt idx="1248">
                  <c:v>2.7034276111564059E-5</c:v>
                </c:pt>
                <c:pt idx="1249">
                  <c:v>8.0147234112412308E-5</c:v>
                </c:pt>
                <c:pt idx="1250">
                  <c:v>1.9795516330892976E-4</c:v>
                </c:pt>
                <c:pt idx="1251">
                  <c:v>4.0733303112486691E-4</c:v>
                </c:pt>
                <c:pt idx="1252">
                  <c:v>6.9829177114098633E-4</c:v>
                </c:pt>
                <c:pt idx="1253">
                  <c:v>9.9730666121882589E-4</c:v>
                </c:pt>
                <c:pt idx="1254">
                  <c:v>1.1866564814644951E-3</c:v>
                </c:pt>
                <c:pt idx="1255">
                  <c:v>1.1763208960805344E-3</c:v>
                </c:pt>
                <c:pt idx="1256">
                  <c:v>9.7147383558664549E-4</c:v>
                </c:pt>
                <c:pt idx="1257">
                  <c:v>6.6840687029585033E-4</c:v>
                </c:pt>
                <c:pt idx="1258">
                  <c:v>3.8313797746211741E-4</c:v>
                </c:pt>
                <c:pt idx="1259">
                  <c:v>1.82967519248401E-4</c:v>
                </c:pt>
                <c:pt idx="1260">
                  <c:v>7.2794287155856068E-5</c:v>
                </c:pt>
                <c:pt idx="1261">
                  <c:v>2.4128209528256118E-5</c:v>
                </c:pt>
                <c:pt idx="1262">
                  <c:v>6.6628094645383102E-6</c:v>
                </c:pt>
                <c:pt idx="1263">
                  <c:v>1.5328307094611919E-6</c:v>
                </c:pt>
                <c:pt idx="1264">
                  <c:v>2.9378897342922279E-7</c:v>
                </c:pt>
                <c:pt idx="1265">
                  <c:v>4.6911712929686632E-8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1.6581797144883858E-8</c:v>
                </c:pt>
                <c:pt idx="1281">
                  <c:v>2.7697951995992951E-8</c:v>
                </c:pt>
                <c:pt idx="1282">
                  <c:v>4.5638954687520432E-8</c:v>
                </c:pt>
                <c:pt idx="1283">
                  <c:v>7.4181513444862474E-8</c:v>
                </c:pt>
                <c:pt idx="1284">
                  <c:v>1.1893992502745689E-7</c:v>
                </c:pt>
                <c:pt idx="1285">
                  <c:v>1.8811854085146231E-7</c:v>
                </c:pt>
                <c:pt idx="1286">
                  <c:v>2.9349959931590698E-7</c:v>
                </c:pt>
                <c:pt idx="1287">
                  <c:v>4.5170551610091593E-7</c:v>
                </c:pt>
                <c:pt idx="1288">
                  <c:v>6.8576488909110937E-7</c:v>
                </c:pt>
                <c:pt idx="1289">
                  <c:v>1.0269920160406393E-6</c:v>
                </c:pt>
                <c:pt idx="1290">
                  <c:v>1.5171581668639657E-6</c:v>
                </c:pt>
                <c:pt idx="1291">
                  <c:v>2.2108873830730913E-6</c:v>
                </c:pt>
                <c:pt idx="1292">
                  <c:v>3.1781497266691817E-6</c:v>
                </c:pt>
                <c:pt idx="1293">
                  <c:v>4.5066523362836411E-6</c:v>
                </c:pt>
                <c:pt idx="1294">
                  <c:v>6.3038479371938615E-6</c:v>
                </c:pt>
                <c:pt idx="1295">
                  <c:v>8.6981996373055547E-6</c:v>
                </c:pt>
                <c:pt idx="1296">
                  <c:v>1.1839271611428671E-5</c:v>
                </c:pt>
                <c:pt idx="1297">
                  <c:v>1.5896172506507392E-5</c:v>
                </c:pt>
                <c:pt idx="1298">
                  <c:v>2.1053878888486406E-5</c:v>
                </c:pt>
                <c:pt idx="1299">
                  <c:v>2.7507026366339565E-5</c:v>
                </c:pt>
                <c:pt idx="1300">
                  <c:v>3.5450889559496391E-5</c:v>
                </c:pt>
                <c:pt idx="1301">
                  <c:v>4.50694855714745E-5</c:v>
                </c:pt>
                <c:pt idx="1302">
                  <c:v>5.6521025753114922E-5</c:v>
                </c:pt>
                <c:pt idx="1303">
                  <c:v>6.992129109727882E-5</c:v>
                </c:pt>
                <c:pt idx="1304">
                  <c:v>8.5325887298098941E-5</c:v>
                </c:pt>
                <c:pt idx="1305">
                  <c:v>1.0271270282126201E-4</c:v>
                </c:pt>
                <c:pt idx="1306">
                  <c:v>1.2196619411384539E-4</c:v>
                </c:pt>
                <c:pt idx="1307">
                  <c:v>1.4286529978383103E-4</c:v>
                </c:pt>
                <c:pt idx="1308">
                  <c:v>1.6507678867229002E-4</c:v>
                </c:pt>
                <c:pt idx="1309">
                  <c:v>1.8815563821022492E-4</c:v>
                </c:pt>
                <c:pt idx="1310">
                  <c:v>2.1155360579379245E-4</c:v>
                </c:pt>
                <c:pt idx="1311">
                  <c:v>2.3463651383119161E-4</c:v>
                </c:pt>
                <c:pt idx="1312">
                  <c:v>2.567099682167213E-4</c:v>
                </c:pt>
                <c:pt idx="1313">
                  <c:v>2.770523502528279E-4</c:v>
                </c:pt>
                <c:pt idx="1314">
                  <c:v>2.9495306571575459E-4</c:v>
                </c:pt>
                <c:pt idx="1315">
                  <c:v>3.0975331334511533E-4</c:v>
                </c:pt>
                <c:pt idx="1316">
                  <c:v>3.2088615311801755E-4</c:v>
                </c:pt>
                <c:pt idx="1317">
                  <c:v>3.2791249316650034E-4</c:v>
                </c:pt>
                <c:pt idx="1318">
                  <c:v>3.3054981601029213E-4</c:v>
                </c:pt>
                <c:pt idx="1319">
                  <c:v>3.2869102558259842E-4</c:v>
                </c:pt>
                <c:pt idx="1320">
                  <c:v>3.2241166275804337E-4</c:v>
                </c:pt>
                <c:pt idx="1321">
                  <c:v>3.1196481184780597E-4</c:v>
                </c:pt>
                <c:pt idx="1322">
                  <c:v>2.9776417671322533E-4</c:v>
                </c:pt>
                <c:pt idx="1323">
                  <c:v>2.8035690376338043E-4</c:v>
                </c:pt>
                <c:pt idx="1324">
                  <c:v>2.6038863956775841E-4</c:v>
                </c:pt>
                <c:pt idx="1325">
                  <c:v>2.3856392986408497E-4</c:v>
                </c:pt>
                <c:pt idx="1326">
                  <c:v>2.156053326338414E-4</c:v>
                </c:pt>
                <c:pt idx="1327">
                  <c:v>1.9221451770042817E-4</c:v>
                </c:pt>
                <c:pt idx="1328">
                  <c:v>1.6903819414941176E-4</c:v>
                </c:pt>
                <c:pt idx="1329">
                  <c:v>1.4664102001143403E-4</c:v>
                </c:pt>
                <c:pt idx="1330">
                  <c:v>1.2548680773444518E-4</c:v>
                </c:pt>
                <c:pt idx="1331">
                  <c:v>1.0592845551548081E-4</c:v>
                </c:pt>
                <c:pt idx="1332">
                  <c:v>8.8206213467787462E-5</c:v>
                </c:pt>
                <c:pt idx="1333">
                  <c:v>7.2453219450107275E-5</c:v>
                </c:pt>
                <c:pt idx="1334">
                  <c:v>5.8722726355515792E-5</c:v>
                </c:pt>
                <c:pt idx="1335">
                  <c:v>4.6949094651561261E-5</c:v>
                </c:pt>
                <c:pt idx="1336">
                  <c:v>3.7037376410468487E-5</c:v>
                </c:pt>
                <c:pt idx="1337">
                  <c:v>2.8838155066766103E-5</c:v>
                </c:pt>
                <c:pt idx="1338">
                  <c:v>2.217462443467588E-5</c:v>
                </c:pt>
                <c:pt idx="1339">
                  <c:v>1.6857990492772401E-5</c:v>
                </c:pt>
                <c:pt idx="1340">
                  <c:v>1.2700422754922161E-5</c:v>
                </c:pt>
                <c:pt idx="1341">
                  <c:v>9.5252939491092241E-6</c:v>
                </c:pt>
                <c:pt idx="1342">
                  <c:v>7.1747451973076674E-6</c:v>
                </c:pt>
                <c:pt idx="1343">
                  <c:v>5.5148336974517894E-6</c:v>
                </c:pt>
                <c:pt idx="1344">
                  <c:v>4.4386546085078776E-6</c:v>
                </c:pt>
                <c:pt idx="1345">
                  <c:v>3.8984352817306288E-6</c:v>
                </c:pt>
                <c:pt idx="1346">
                  <c:v>3.8062232833088078E-6</c:v>
                </c:pt>
                <c:pt idx="1347">
                  <c:v>4.1653074161447194E-6</c:v>
                </c:pt>
                <c:pt idx="1348">
                  <c:v>4.9932800835171297E-6</c:v>
                </c:pt>
                <c:pt idx="1349">
                  <c:v>6.3405590436005867E-6</c:v>
                </c:pt>
                <c:pt idx="1350">
                  <c:v>8.292054266592589E-6</c:v>
                </c:pt>
                <c:pt idx="1351">
                  <c:v>1.0969689726392385E-5</c:v>
                </c:pt>
                <c:pt idx="1352">
                  <c:v>1.4535860560277983E-5</c:v>
                </c:pt>
                <c:pt idx="1353">
                  <c:v>1.919774660862993E-5</c:v>
                </c:pt>
                <c:pt idx="1354">
                  <c:v>2.5212172083523628E-5</c:v>
                </c:pt>
                <c:pt idx="1355">
                  <c:v>3.2890375934603609E-5</c:v>
                </c:pt>
                <c:pt idx="1356">
                  <c:v>4.2601632364041055E-5</c:v>
                </c:pt>
                <c:pt idx="1357">
                  <c:v>5.4774160515992365E-5</c:v>
                </c:pt>
                <c:pt idx="1358">
                  <c:v>6.9884983536132105E-5</c:v>
                </c:pt>
                <c:pt idx="1359">
                  <c:v>8.847656867146247E-5</c:v>
                </c:pt>
                <c:pt idx="1360">
                  <c:v>1.1108920120594824E-4</c:v>
                </c:pt>
                <c:pt idx="1361">
                  <c:v>1.3826375694663288E-4</c:v>
                </c:pt>
                <c:pt idx="1362">
                  <c:v>1.7048490316490456E-4</c:v>
                </c:pt>
                <c:pt idx="1363">
                  <c:v>2.0812231537736396E-4</c:v>
                </c:pt>
                <c:pt idx="1364">
                  <c:v>2.5136211448430646E-4</c:v>
                </c:pt>
                <c:pt idx="1365">
                  <c:v>3.001342886356742E-4</c:v>
                </c:pt>
                <c:pt idx="1366">
                  <c:v>3.5404463728787831E-4</c:v>
                </c:pt>
                <c:pt idx="1367">
                  <c:v>4.1232187735866613E-4</c:v>
                </c:pt>
                <c:pt idx="1368">
                  <c:v>4.7379130604487547E-4</c:v>
                </c:pt>
                <c:pt idx="1369">
                  <c:v>5.3688525492327701E-4</c:v>
                </c:pt>
                <c:pt idx="1370">
                  <c:v>5.9969721965671529E-4</c:v>
                </c:pt>
                <c:pt idx="1371">
                  <c:v>6.6008117331817445E-4</c:v>
                </c:pt>
                <c:pt idx="1372">
                  <c:v>7.1579083725760418E-4</c:v>
                </c:pt>
                <c:pt idx="1373">
                  <c:v>7.646467030171702E-4</c:v>
                </c:pt>
                <c:pt idx="1374">
                  <c:v>8.0471273335133221E-4</c:v>
                </c:pt>
                <c:pt idx="1375">
                  <c:v>8.3446123710206399E-4</c:v>
                </c:pt>
                <c:pt idx="1376">
                  <c:v>8.529043588611922E-4</c:v>
                </c:pt>
                <c:pt idx="1377">
                  <c:v>8.5967425884347492E-4</c:v>
                </c:pt>
                <c:pt idx="1378">
                  <c:v>8.5504092193931899E-4</c:v>
                </c:pt>
                <c:pt idx="1379">
                  <c:v>8.3986545799709757E-4</c:v>
                </c:pt>
                <c:pt idx="1380">
                  <c:v>8.1549609942169871E-4</c:v>
                </c:pt>
                <c:pt idx="1381">
                  <c:v>7.8362212588255296E-4</c:v>
                </c:pt>
                <c:pt idx="1382">
                  <c:v>7.4610620041164189E-4</c:v>
                </c:pt>
                <c:pt idx="1383">
                  <c:v>7.0481724833506209E-4</c:v>
                </c:pt>
                <c:pt idx="1384">
                  <c:v>6.6148398248541955E-4</c:v>
                </c:pt>
                <c:pt idx="1385">
                  <c:v>6.1758414340491708E-4</c:v>
                </c:pt>
                <c:pt idx="1386">
                  <c:v>5.742776801472483E-4</c:v>
                </c:pt>
                <c:pt idx="1387">
                  <c:v>5.323848627118399E-4</c:v>
                </c:pt>
                <c:pt idx="1388">
                  <c:v>4.9240399938282279E-4</c:v>
                </c:pt>
                <c:pt idx="1389">
                  <c:v>4.5455897173301169E-4</c:v>
                </c:pt>
                <c:pt idx="1390">
                  <c:v>4.1886463239888924E-4</c:v>
                </c:pt>
                <c:pt idx="1391">
                  <c:v>3.851981659458757E-4</c:v>
                </c:pt>
                <c:pt idx="1392">
                  <c:v>3.5336632710245746E-4</c:v>
                </c:pt>
                <c:pt idx="1393">
                  <c:v>3.2316136033520788E-4</c:v>
                </c:pt>
                <c:pt idx="1394">
                  <c:v>2.9440165241722833E-4</c:v>
                </c:pt>
                <c:pt idx="1395">
                  <c:v>2.6695617092245972E-4</c:v>
                </c:pt>
                <c:pt idx="1396">
                  <c:v>2.4075409220779577E-4</c:v>
                </c:pt>
                <c:pt idx="1397">
                  <c:v>2.1578254010138996E-4</c:v>
                </c:pt>
                <c:pt idx="1398">
                  <c:v>1.9207605081093387E-4</c:v>
                </c:pt>
                <c:pt idx="1399">
                  <c:v>1.6970139219898338E-4</c:v>
                </c:pt>
                <c:pt idx="1400">
                  <c:v>1.4874090303794408E-4</c:v>
                </c:pt>
                <c:pt idx="1401">
                  <c:v>1.2927679371924186E-4</c:v>
                </c:pt>
                <c:pt idx="1402">
                  <c:v>1.1137804568908377E-4</c:v>
                </c:pt>
                <c:pt idx="1403">
                  <c:v>9.50907932329846E-5</c:v>
                </c:pt>
                <c:pt idx="1404">
                  <c:v>8.0432445481666182E-5</c:v>
                </c:pt>
                <c:pt idx="1405">
                  <c:v>6.738934095614609E-5</c:v>
                </c:pt>
                <c:pt idx="1406">
                  <c:v>5.5917421649544504E-5</c:v>
                </c:pt>
                <c:pt idx="1407">
                  <c:v>4.5945249235560055E-5</c:v>
                </c:pt>
                <c:pt idx="1408">
                  <c:v>3.7373248679075822E-5</c:v>
                </c:pt>
                <c:pt idx="1409">
                  <c:v>3.0103531051732058E-5</c:v>
                </c:pt>
                <c:pt idx="1410">
                  <c:v>2.4003853355671073E-5</c:v>
                </c:pt>
                <c:pt idx="1411">
                  <c:v>1.8946411911071232E-5</c:v>
                </c:pt>
                <c:pt idx="1412">
                  <c:v>1.4802472812101484E-5</c:v>
                </c:pt>
                <c:pt idx="1413">
                  <c:v>1.1446811324897051E-5</c:v>
                </c:pt>
                <c:pt idx="1414">
                  <c:v>8.7611661548516873E-6</c:v>
                </c:pt>
                <c:pt idx="1415">
                  <c:v>6.6367098906432508E-6</c:v>
                </c:pt>
                <c:pt idx="1416">
                  <c:v>4.9756013677772805E-6</c:v>
                </c:pt>
                <c:pt idx="1417">
                  <c:v>3.6917316139504205E-6</c:v>
                </c:pt>
                <c:pt idx="1418">
                  <c:v>2.7026915064891013E-6</c:v>
                </c:pt>
                <c:pt idx="1419">
                  <c:v>1.9649639240031813E-6</c:v>
                </c:pt>
                <c:pt idx="1420">
                  <c:v>1.4136696604294141E-6</c:v>
                </c:pt>
                <c:pt idx="1421">
                  <c:v>1.006413712117162E-6</c:v>
                </c:pt>
                <c:pt idx="1422">
                  <c:v>7.0899048176053457E-7</c:v>
                </c:pt>
                <c:pt idx="1423">
                  <c:v>4.9424184931989358E-7</c:v>
                </c:pt>
                <c:pt idx="1424">
                  <c:v>3.4093679861712916E-7</c:v>
                </c:pt>
                <c:pt idx="1425">
                  <c:v>2.3272524349030917E-7</c:v>
                </c:pt>
                <c:pt idx="1426">
                  <c:v>1.5719848621387825E-7</c:v>
                </c:pt>
                <c:pt idx="1427">
                  <c:v>1.0507235770536133E-7</c:v>
                </c:pt>
                <c:pt idx="1428">
                  <c:v>6.9496646245076453E-8</c:v>
                </c:pt>
                <c:pt idx="1429">
                  <c:v>4.5485656595875778E-8</c:v>
                </c:pt>
                <c:pt idx="1430">
                  <c:v>2.9459158775643214E-8</c:v>
                </c:pt>
                <c:pt idx="1431">
                  <c:v>1.8879977209701972E-8</c:v>
                </c:pt>
                <c:pt idx="1432">
                  <c:v>1.1973409665564827E-8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1.1970988561739356E-8</c:v>
                </c:pt>
                <c:pt idx="1671">
                  <c:v>2.9171901403508281E-8</c:v>
                </c:pt>
                <c:pt idx="1672">
                  <c:v>6.8401358525758624E-8</c:v>
                </c:pt>
                <c:pt idx="1673">
                  <c:v>1.5432276174796689E-7</c:v>
                </c:pt>
                <c:pt idx="1674">
                  <c:v>3.3501211708112652E-7</c:v>
                </c:pt>
                <c:pt idx="1675">
                  <c:v>6.9977160033839576E-7</c:v>
                </c:pt>
                <c:pt idx="1676">
                  <c:v>1.4064275977352335E-6</c:v>
                </c:pt>
                <c:pt idx="1677">
                  <c:v>2.7198422491084275E-6</c:v>
                </c:pt>
                <c:pt idx="1678">
                  <c:v>5.0609881528309492E-6</c:v>
                </c:pt>
                <c:pt idx="1679">
                  <c:v>9.0613351691222421E-6</c:v>
                </c:pt>
                <c:pt idx="1680">
                  <c:v>1.5610411016042718E-5</c:v>
                </c:pt>
                <c:pt idx="1681">
                  <c:v>2.5876274547211348E-5</c:v>
                </c:pt>
                <c:pt idx="1682">
                  <c:v>4.1271897074707817E-5</c:v>
                </c:pt>
                <c:pt idx="1683">
                  <c:v>6.3339172088216952E-5</c:v>
                </c:pt>
                <c:pt idx="1684">
                  <c:v>9.3531005245832912E-5</c:v>
                </c:pt>
                <c:pt idx="1685">
                  <c:v>1.328936074989665E-4</c:v>
                </c:pt>
                <c:pt idx="1686">
                  <c:v>1.816844877426909E-4</c:v>
                </c:pt>
                <c:pt idx="1687">
                  <c:v>2.3899943582042122E-4</c:v>
                </c:pt>
                <c:pt idx="1688">
                  <c:v>3.0251100045896012E-4</c:v>
                </c:pt>
                <c:pt idx="1689">
                  <c:v>3.6842639545155192E-4</c:v>
                </c:pt>
                <c:pt idx="1690">
                  <c:v>4.3174326498801499E-4</c:v>
                </c:pt>
                <c:pt idx="1691">
                  <c:v>4.8681693190391476E-4</c:v>
                </c:pt>
                <c:pt idx="1692">
                  <c:v>5.2816673808217117E-4</c:v>
                </c:pt>
                <c:pt idx="1693">
                  <c:v>5.5136816767344847E-4</c:v>
                </c:pt>
                <c:pt idx="1694">
                  <c:v>5.5383143211015545E-4</c:v>
                </c:pt>
                <c:pt idx="1695">
                  <c:v>5.352772429342939E-4</c:v>
                </c:pt>
                <c:pt idx="1696">
                  <c:v>4.9778892379426459E-4</c:v>
                </c:pt>
                <c:pt idx="1697">
                  <c:v>4.454274189034881E-4</c:v>
                </c:pt>
                <c:pt idx="1698">
                  <c:v>3.8350756428899032E-4</c:v>
                </c:pt>
                <c:pt idx="1699">
                  <c:v>3.1771388178255974E-4</c:v>
                </c:pt>
                <c:pt idx="1700">
                  <c:v>2.5325831684715341E-4</c:v>
                </c:pt>
                <c:pt idx="1701">
                  <c:v>1.9424797981710366E-4</c:v>
                </c:pt>
                <c:pt idx="1702">
                  <c:v>1.4335557087643744E-4</c:v>
                </c:pt>
                <c:pt idx="1703">
                  <c:v>1.0179768631550738E-4</c:v>
                </c:pt>
                <c:pt idx="1704">
                  <c:v>6.9554704405958901E-5</c:v>
                </c:pt>
                <c:pt idx="1705">
                  <c:v>4.5727807654342234E-5</c:v>
                </c:pt>
                <c:pt idx="1706">
                  <c:v>2.8926741893058282E-5</c:v>
                </c:pt>
                <c:pt idx="1707">
                  <c:v>1.7606941844478267E-5</c:v>
                </c:pt>
                <c:pt idx="1708">
                  <c:v>1.0311779271132268E-5</c:v>
                </c:pt>
                <c:pt idx="1709">
                  <c:v>5.8109689605481921E-6</c:v>
                </c:pt>
                <c:pt idx="1710">
                  <c:v>3.1508575721873078E-6</c:v>
                </c:pt>
                <c:pt idx="1711">
                  <c:v>1.643895694401157E-6</c:v>
                </c:pt>
                <c:pt idx="1712">
                  <c:v>8.2524901154481188E-7</c:v>
                </c:pt>
                <c:pt idx="1713">
                  <c:v>3.986217916215848E-7</c:v>
                </c:pt>
                <c:pt idx="1714">
                  <c:v>1.8526881760383951E-7</c:v>
                </c:pt>
                <c:pt idx="1715">
                  <c:v>8.2853124714955888E-8</c:v>
                </c:pt>
                <c:pt idx="1716">
                  <c:v>3.5651739395873309E-8</c:v>
                </c:pt>
                <c:pt idx="1717">
                  <c:v>1.4761069454146524E-8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3.3938274540258747E-8</c:v>
                </c:pt>
                <c:pt idx="1760">
                  <c:v>1.2140546339996714E-7</c:v>
                </c:pt>
                <c:pt idx="1761">
                  <c:v>3.985462794334413E-7</c:v>
                </c:pt>
                <c:pt idx="1762">
                  <c:v>1.2006359503006882E-6</c:v>
                </c:pt>
                <c:pt idx="1763">
                  <c:v>3.3192195737532114E-6</c:v>
                </c:pt>
                <c:pt idx="1764">
                  <c:v>8.4207869260672867E-6</c:v>
                </c:pt>
                <c:pt idx="1765">
                  <c:v>1.9604755466959878E-5</c:v>
                </c:pt>
                <c:pt idx="1766">
                  <c:v>4.1885358471857507E-5</c:v>
                </c:pt>
                <c:pt idx="1767">
                  <c:v>8.2121164553014615E-5</c:v>
                </c:pt>
                <c:pt idx="1768">
                  <c:v>1.4775426231430344E-4</c:v>
                </c:pt>
                <c:pt idx="1769">
                  <c:v>2.4395908300295726E-4</c:v>
                </c:pt>
                <c:pt idx="1770">
                  <c:v>3.6964600963435538E-4</c:v>
                </c:pt>
                <c:pt idx="1771">
                  <c:v>5.1398105101393369E-4</c:v>
                </c:pt>
                <c:pt idx="1772">
                  <c:v>6.5584354686587618E-4</c:v>
                </c:pt>
                <c:pt idx="1773">
                  <c:v>7.6797210773446069E-4</c:v>
                </c:pt>
                <c:pt idx="1774">
                  <c:v>8.2524461691863297E-4</c:v>
                </c:pt>
                <c:pt idx="1775">
                  <c:v>8.1378936307129599E-4</c:v>
                </c:pt>
                <c:pt idx="1776">
                  <c:v>7.3643322433577152E-4</c:v>
                </c:pt>
                <c:pt idx="1777">
                  <c:v>6.1157087389123626E-4</c:v>
                </c:pt>
                <c:pt idx="1778">
                  <c:v>4.6607120290543532E-4</c:v>
                </c:pt>
                <c:pt idx="1779">
                  <c:v>3.2594911179824223E-4</c:v>
                </c:pt>
                <c:pt idx="1780">
                  <c:v>2.0918926287011007E-4</c:v>
                </c:pt>
                <c:pt idx="1781">
                  <c:v>1.2320292906066875E-4</c:v>
                </c:pt>
                <c:pt idx="1782">
                  <c:v>6.6587810075893956E-5</c:v>
                </c:pt>
                <c:pt idx="1783">
                  <c:v>3.3026343004595821E-5</c:v>
                </c:pt>
                <c:pt idx="1784">
                  <c:v>1.5032052980308055E-5</c:v>
                </c:pt>
                <c:pt idx="1785">
                  <c:v>6.2786773238261067E-6</c:v>
                </c:pt>
                <c:pt idx="1786">
                  <c:v>2.4066342130878706E-6</c:v>
                </c:pt>
                <c:pt idx="1787">
                  <c:v>8.4653333467244608E-7</c:v>
                </c:pt>
                <c:pt idx="1788">
                  <c:v>2.7325624625046218E-7</c:v>
                </c:pt>
                <c:pt idx="1789">
                  <c:v>8.0944657088486674E-8</c:v>
                </c:pt>
                <c:pt idx="1790">
                  <c:v>2.2003832627055251E-8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1.8837590485605803E-8</c:v>
                </c:pt>
                <c:pt idx="1804">
                  <c:v>6.0812796563282672E-8</c:v>
                </c:pt>
                <c:pt idx="1805">
                  <c:v>1.8327381265576318E-7</c:v>
                </c:pt>
                <c:pt idx="1806">
                  <c:v>5.1563414535853737E-7</c:v>
                </c:pt>
                <c:pt idx="1807">
                  <c:v>1.3543120347655521E-6</c:v>
                </c:pt>
                <c:pt idx="1808">
                  <c:v>3.320715136668049E-6</c:v>
                </c:pt>
                <c:pt idx="1809">
                  <c:v>7.6011678161238602E-6</c:v>
                </c:pt>
                <c:pt idx="1810">
                  <c:v>1.6242947287017306E-5</c:v>
                </c:pt>
                <c:pt idx="1811">
                  <c:v>3.2402995758487526E-5</c:v>
                </c:pt>
                <c:pt idx="1812">
                  <c:v>6.0345002273603993E-5</c:v>
                </c:pt>
                <c:pt idx="1813">
                  <c:v>1.049139568955964E-4</c:v>
                </c:pt>
                <c:pt idx="1814">
                  <c:v>1.7027898040878459E-4</c:v>
                </c:pt>
                <c:pt idx="1815">
                  <c:v>2.580029252743514E-4</c:v>
                </c:pt>
                <c:pt idx="1816">
                  <c:v>3.6494215655955822E-4</c:v>
                </c:pt>
                <c:pt idx="1817">
                  <c:v>4.8190258188567195E-4</c:v>
                </c:pt>
                <c:pt idx="1818">
                  <c:v>5.9407470426399271E-4</c:v>
                </c:pt>
                <c:pt idx="1819">
                  <c:v>6.8368040470386492E-4</c:v>
                </c:pt>
                <c:pt idx="1820">
                  <c:v>7.3452210808871868E-4</c:v>
                </c:pt>
                <c:pt idx="1821">
                  <c:v>7.3671541861472121E-4</c:v>
                </c:pt>
                <c:pt idx="1822">
                  <c:v>6.898346633870964E-4</c:v>
                </c:pt>
                <c:pt idx="1823">
                  <c:v>6.0305402188272437E-4</c:v>
                </c:pt>
                <c:pt idx="1824">
                  <c:v>4.9223039724256292E-4</c:v>
                </c:pt>
                <c:pt idx="1825">
                  <c:v>3.7520092389968225E-4</c:v>
                </c:pt>
                <c:pt idx="1826">
                  <c:v>2.672046457809798E-4</c:v>
                </c:pt>
                <c:pt idx="1827">
                  <c:v>1.780012030171152E-4</c:v>
                </c:pt>
                <c:pt idx="1828">
                  <c:v>1.1126684086598536E-4</c:v>
                </c:pt>
                <c:pt idx="1829">
                  <c:v>6.5826971497980196E-5</c:v>
                </c:pt>
                <c:pt idx="1830">
                  <c:v>3.773539754625027E-5</c:v>
                </c:pt>
                <c:pt idx="1831">
                  <c:v>2.2248847351988476E-5</c:v>
                </c:pt>
                <c:pt idx="1832">
                  <c:v>1.5151888188659393E-5</c:v>
                </c:pt>
                <c:pt idx="1833">
                  <c:v>1.3340466677540702E-5</c:v>
                </c:pt>
                <c:pt idx="1834">
                  <c:v>1.4858418052884525E-5</c:v>
                </c:pt>
                <c:pt idx="1835">
                  <c:v>1.8658382221139345E-5</c:v>
                </c:pt>
                <c:pt idx="1836">
                  <c:v>2.4299019895109288E-5</c:v>
                </c:pt>
                <c:pt idx="1837">
                  <c:v>3.1689671695886386E-5</c:v>
                </c:pt>
                <c:pt idx="1838">
                  <c:v>4.0913129887570994E-5</c:v>
                </c:pt>
                <c:pt idx="1839">
                  <c:v>5.2109054413176139E-5</c:v>
                </c:pt>
                <c:pt idx="1840">
                  <c:v>6.5435729586918792E-5</c:v>
                </c:pt>
                <c:pt idx="1841">
                  <c:v>8.0974123303016981E-5</c:v>
                </c:pt>
                <c:pt idx="1842">
                  <c:v>9.8743179966760285E-5</c:v>
                </c:pt>
                <c:pt idx="1843">
                  <c:v>1.1865813361196191E-4</c:v>
                </c:pt>
                <c:pt idx="1844">
                  <c:v>1.4051331042876311E-4</c:v>
                </c:pt>
                <c:pt idx="1845">
                  <c:v>1.6397097059175461E-4</c:v>
                </c:pt>
                <c:pt idx="1846">
                  <c:v>1.8855845807791172E-4</c:v>
                </c:pt>
                <c:pt idx="1847">
                  <c:v>2.1367544538287446E-4</c:v>
                </c:pt>
                <c:pt idx="1848">
                  <c:v>2.3861226686523404E-4</c:v>
                </c:pt>
                <c:pt idx="1849">
                  <c:v>2.6257928682088495E-4</c:v>
                </c:pt>
                <c:pt idx="1850">
                  <c:v>2.8474605195116711E-4</c:v>
                </c:pt>
                <c:pt idx="1851">
                  <c:v>3.0428777672952459E-4</c:v>
                </c:pt>
                <c:pt idx="1852">
                  <c:v>3.2043566804607461E-4</c:v>
                </c:pt>
                <c:pt idx="1853">
                  <c:v>3.3252687101087761E-4</c:v>
                </c:pt>
                <c:pt idx="1854">
                  <c:v>3.4004953760949976E-4</c:v>
                </c:pt>
                <c:pt idx="1855">
                  <c:v>3.4267875512645601E-4</c:v>
                </c:pt>
                <c:pt idx="1856">
                  <c:v>3.4029982162892756E-4</c:v>
                </c:pt>
                <c:pt idx="1857">
                  <c:v>3.3301654548938028E-4</c:v>
                </c:pt>
                <c:pt idx="1858">
                  <c:v>3.2114373226761885E-4</c:v>
                </c:pt>
                <c:pt idx="1859">
                  <c:v>3.051846165370546E-4</c:v>
                </c:pt>
                <c:pt idx="1860">
                  <c:v>2.8579549276066467E-4</c:v>
                </c:pt>
                <c:pt idx="1861">
                  <c:v>2.6374100777260272E-4</c:v>
                </c:pt>
                <c:pt idx="1862">
                  <c:v>2.398443522546404E-4</c:v>
                </c:pt>
                <c:pt idx="1863">
                  <c:v>2.1493685029857449E-4</c:v>
                </c:pt>
                <c:pt idx="1864">
                  <c:v>1.8981119066486418E-4</c:v>
                </c:pt>
                <c:pt idx="1865">
                  <c:v>1.651818384941457E-4</c:v>
                </c:pt>
                <c:pt idx="1866">
                  <c:v>1.4165513641497456E-4</c:v>
                </c:pt>
                <c:pt idx="1867">
                  <c:v>1.1971040684328982E-4</c:v>
                </c:pt>
                <c:pt idx="1868">
                  <c:v>9.9692166908424521E-5</c:v>
                </c:pt>
                <c:pt idx="1869">
                  <c:v>8.1812509454621225E-5</c:v>
                </c:pt>
                <c:pt idx="1870">
                  <c:v>6.6161895843475891E-5</c:v>
                </c:pt>
                <c:pt idx="1871">
                  <c:v>5.2726108312866302E-5</c:v>
                </c:pt>
                <c:pt idx="1872">
                  <c:v>4.1406931002986357E-5</c:v>
                </c:pt>
                <c:pt idx="1873">
                  <c:v>3.2044235655806453E-5</c:v>
                </c:pt>
                <c:pt idx="1874">
                  <c:v>2.443747554674841E-5</c:v>
                </c:pt>
                <c:pt idx="1875">
                  <c:v>1.8365058345813408E-5</c:v>
                </c:pt>
                <c:pt idx="1876">
                  <c:v>1.3600592663487177E-5</c:v>
                </c:pt>
                <c:pt idx="1877">
                  <c:v>9.9255116634510549E-6</c:v>
                </c:pt>
                <c:pt idx="1878">
                  <c:v>7.1380161029940722E-6</c:v>
                </c:pt>
                <c:pt idx="1879">
                  <c:v>5.0586157482581554E-6</c:v>
                </c:pt>
                <c:pt idx="1880">
                  <c:v>3.5327703688546626E-6</c:v>
                </c:pt>
                <c:pt idx="1881">
                  <c:v>2.4312447197864373E-6</c:v>
                </c:pt>
                <c:pt idx="1882">
                  <c:v>1.6488133337322754E-6</c:v>
                </c:pt>
                <c:pt idx="1883">
                  <c:v>1.1019042428041033E-6</c:v>
                </c:pt>
                <c:pt idx="1884">
                  <c:v>7.2568102728321869E-7</c:v>
                </c:pt>
                <c:pt idx="1885">
                  <c:v>4.7095263505567012E-7</c:v>
                </c:pt>
                <c:pt idx="1886">
                  <c:v>3.0118840088455066E-7</c:v>
                </c:pt>
                <c:pt idx="1887">
                  <c:v>1.8981424557942138E-7</c:v>
                </c:pt>
                <c:pt idx="1888">
                  <c:v>1.1788238466092676E-7</c:v>
                </c:pt>
                <c:pt idx="1889">
                  <c:v>8.7164393021635493E-8</c:v>
                </c:pt>
                <c:pt idx="1890">
                  <c:v>8.321796214370113E-8</c:v>
                </c:pt>
                <c:pt idx="1891">
                  <c:v>1.260455812207225E-7</c:v>
                </c:pt>
                <c:pt idx="1892">
                  <c:v>2.5639350743039914E-7</c:v>
                </c:pt>
                <c:pt idx="1893">
                  <c:v>5.5442663199754369E-7</c:v>
                </c:pt>
                <c:pt idx="1894">
                  <c:v>1.2160348893558433E-6</c:v>
                </c:pt>
                <c:pt idx="1895">
                  <c:v>2.5455010497803434E-6</c:v>
                </c:pt>
                <c:pt idx="1896">
                  <c:v>5.0854081941222543E-6</c:v>
                </c:pt>
                <c:pt idx="1897">
                  <c:v>9.6962465407814881E-6</c:v>
                </c:pt>
                <c:pt idx="1898">
                  <c:v>1.7644395078110413E-5</c:v>
                </c:pt>
                <c:pt idx="1899">
                  <c:v>3.0643275844649021E-5</c:v>
                </c:pt>
                <c:pt idx="1900">
                  <c:v>5.0791249946865839E-5</c:v>
                </c:pt>
                <c:pt idx="1901">
                  <c:v>8.0346674047403226E-5</c:v>
                </c:pt>
                <c:pt idx="1902">
                  <c:v>1.2130318385361862E-4</c:v>
                </c:pt>
                <c:pt idx="1903">
                  <c:v>1.747840462856813E-4</c:v>
                </c:pt>
                <c:pt idx="1904">
                  <c:v>2.4035694274782141E-4</c:v>
                </c:pt>
                <c:pt idx="1905">
                  <c:v>3.1545458676729768E-4</c:v>
                </c:pt>
                <c:pt idx="1906">
                  <c:v>3.9513210192496838E-4</c:v>
                </c:pt>
                <c:pt idx="1907">
                  <c:v>4.7235995871309307E-4</c:v>
                </c:pt>
                <c:pt idx="1908">
                  <c:v>5.3892599253826837E-4</c:v>
                </c:pt>
                <c:pt idx="1909">
                  <c:v>5.8682752688547649E-4</c:v>
                </c:pt>
                <c:pt idx="1910">
                  <c:v>6.0984170058854049E-4</c:v>
                </c:pt>
                <c:pt idx="1911">
                  <c:v>6.0485190269229212E-4</c:v>
                </c:pt>
                <c:pt idx="1912">
                  <c:v>5.7254058511261587E-4</c:v>
                </c:pt>
                <c:pt idx="1913">
                  <c:v>5.1723606240966957E-4</c:v>
                </c:pt>
                <c:pt idx="1914">
                  <c:v>4.4596072134631018E-4</c:v>
                </c:pt>
                <c:pt idx="1915">
                  <c:v>3.6696928412348058E-4</c:v>
                </c:pt>
                <c:pt idx="1916">
                  <c:v>2.8819610906699551E-4</c:v>
                </c:pt>
                <c:pt idx="1917">
                  <c:v>2.1600897920469818E-4</c:v>
                </c:pt>
                <c:pt idx="1918">
                  <c:v>1.5451860869379133E-4</c:v>
                </c:pt>
                <c:pt idx="1919">
                  <c:v>1.0549091675956615E-4</c:v>
                </c:pt>
                <c:pt idx="1920">
                  <c:v>6.8734477726342503E-5</c:v>
                </c:pt>
                <c:pt idx="1921">
                  <c:v>4.274245868790403E-5</c:v>
                </c:pt>
                <c:pt idx="1922">
                  <c:v>2.5367032023832475E-5</c:v>
                </c:pt>
                <c:pt idx="1923">
                  <c:v>1.4368290722204672E-5</c:v>
                </c:pt>
                <c:pt idx="1924">
                  <c:v>7.7672243459985913E-6</c:v>
                </c:pt>
                <c:pt idx="1925">
                  <c:v>4.0073002637485666E-6</c:v>
                </c:pt>
                <c:pt idx="1926">
                  <c:v>1.973164138072471E-6</c:v>
                </c:pt>
                <c:pt idx="1927">
                  <c:v>9.2725639093619321E-7</c:v>
                </c:pt>
                <c:pt idx="1928">
                  <c:v>4.1587398123940689E-7</c:v>
                </c:pt>
                <c:pt idx="1929">
                  <c:v>1.7801186805876793E-7</c:v>
                </c:pt>
                <c:pt idx="1930">
                  <c:v>7.2721270613843248E-8</c:v>
                </c:pt>
                <c:pt idx="1931">
                  <c:v>2.835301529692025E-8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789440"/>
        <c:axId val="121799424"/>
      </c:scatterChart>
      <c:valAx>
        <c:axId val="121781248"/>
        <c:scaling>
          <c:orientation val="minMax"/>
          <c:max val="3400"/>
          <c:min val="0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Age (Ma)</a:t>
                </a:r>
              </a:p>
            </c:rich>
          </c:tx>
          <c:layout>
            <c:manualLayout>
              <c:xMode val="edge"/>
              <c:yMode val="edge"/>
              <c:x val="0.46503884572697002"/>
              <c:y val="0.8907014681892332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1787520"/>
        <c:crosses val="autoZero"/>
        <c:crossBetween val="midCat"/>
        <c:majorUnit val="400"/>
      </c:valAx>
      <c:valAx>
        <c:axId val="121787520"/>
        <c:scaling>
          <c:orientation val="minMax"/>
          <c:max val="7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 smtClean="0"/>
                  <a:t>Number of Grains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5.6285282800377437E-2"/>
              <c:y val="0.2991636887233241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1781248"/>
        <c:crossesAt val="0"/>
        <c:crossBetween val="midCat"/>
        <c:majorUnit val="1"/>
      </c:valAx>
      <c:valAx>
        <c:axId val="121789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799424"/>
        <c:crosses val="autoZero"/>
        <c:crossBetween val="midCat"/>
      </c:valAx>
      <c:valAx>
        <c:axId val="121799424"/>
        <c:scaling>
          <c:orientation val="minMax"/>
          <c:min val="0"/>
        </c:scaling>
        <c:delete val="0"/>
        <c:axPos val="r"/>
        <c:title>
          <c:tx>
            <c:rich>
              <a:bodyPr rot="5400000" vert="horz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Relative probability</a:t>
                </a:r>
              </a:p>
            </c:rich>
          </c:tx>
          <c:layout>
            <c:manualLayout>
              <c:xMode val="edge"/>
              <c:yMode val="edge"/>
              <c:x val="0.90012717869961911"/>
              <c:y val="0.287906726512981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one"/>
        <c:spPr>
          <a:ln w="3175">
            <a:solidFill>
              <a:srgbClr val="000000"/>
            </a:solidFill>
            <a:prstDash val="solid"/>
          </a:ln>
        </c:spPr>
        <c:crossAx val="121789440"/>
        <c:crosses val="max"/>
        <c:crossBetween val="midCat"/>
      </c:valAx>
      <c:spPr>
        <a:noFill/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8039661708953"/>
          <c:y val="0.10005659171792809"/>
          <c:w val="0.63374028856825748"/>
          <c:h val="0.77324632952691685"/>
        </c:manualLayout>
      </c:layout>
      <c:scatterChart>
        <c:scatterStyle val="lineMarker"/>
        <c:varyColors val="0"/>
        <c:ser>
          <c:idx val="0"/>
          <c:order val="0"/>
          <c:tx>
            <c:v>IsoDat1</c:v>
          </c:tx>
          <c:spPr>
            <a:ln w="28575">
              <a:noFill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4"/>
                <c:pt idx="0">
                  <c:v>27.511579753257308</c:v>
                </c:pt>
                <c:pt idx="1">
                  <c:v>6.1147111477056058</c:v>
                </c:pt>
                <c:pt idx="2">
                  <c:v>12.752200255721874</c:v>
                </c:pt>
                <c:pt idx="3">
                  <c:v>26.191666200233016</c:v>
                </c:pt>
              </c:numLit>
            </c:plus>
            <c:minus>
              <c:numLit>
                <c:formatCode>General</c:formatCode>
                <c:ptCount val="4"/>
                <c:pt idx="0">
                  <c:v>27.511579753257308</c:v>
                </c:pt>
                <c:pt idx="1">
                  <c:v>6.1147111477056058</c:v>
                </c:pt>
                <c:pt idx="2">
                  <c:v>12.752200255721874</c:v>
                </c:pt>
                <c:pt idx="3">
                  <c:v>26.191666200233016</c:v>
                </c:pt>
              </c:numLit>
            </c:minus>
            <c:spPr>
              <a:ln w="38100">
                <a:solidFill>
                  <a:srgbClr val="DD0806"/>
                </a:solidFill>
                <a:prstDash val="solid"/>
              </a:ln>
            </c:spPr>
          </c:errBars>
          <c:xVal>
            <c:numRef>
              <c:f>PlotDat4!$E$1:$E$4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PlotDat4!$F$1:$F$4</c:f>
              <c:numCache>
                <c:formatCode>General</c:formatCode>
                <c:ptCount val="4"/>
                <c:pt idx="0">
                  <c:v>159.48144421405871</c:v>
                </c:pt>
                <c:pt idx="1">
                  <c:v>162.39274648722323</c:v>
                </c:pt>
                <c:pt idx="2">
                  <c:v>165.45087626275205</c:v>
                </c:pt>
                <c:pt idx="3">
                  <c:v>165.62158123101338</c:v>
                </c:pt>
              </c:numCache>
            </c:numRef>
          </c:yVal>
          <c:smooth val="0"/>
        </c:ser>
        <c:ser>
          <c:idx val="1"/>
          <c:order val="1"/>
          <c:spPr>
            <a:ln w="25400">
              <a:solidFill>
                <a:srgbClr val="006411"/>
              </a:solidFill>
              <a:prstDash val="solid"/>
            </a:ln>
          </c:spPr>
          <c:marker>
            <c:symbol val="none"/>
          </c:marker>
          <c:xVal>
            <c:numRef>
              <c:f>PlotDat4!$C$1:$C$2</c:f>
              <c:numCache>
                <c:formatCode>General</c:formatCode>
                <c:ptCount val="2"/>
                <c:pt idx="0">
                  <c:v>0.3</c:v>
                </c:pt>
                <c:pt idx="1">
                  <c:v>4.7</c:v>
                </c:pt>
              </c:numCache>
            </c:numRef>
          </c:xVal>
          <c:yVal>
            <c:numRef>
              <c:f>PlotDat4!$D$1:$D$2</c:f>
              <c:numCache>
                <c:formatCode>General</c:formatCode>
                <c:ptCount val="2"/>
                <c:pt idx="0">
                  <c:v>162.94401806217078</c:v>
                </c:pt>
                <c:pt idx="1">
                  <c:v>162.94401806217078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377664"/>
        <c:axId val="137379200"/>
      </c:scatterChart>
      <c:valAx>
        <c:axId val="137377664"/>
        <c:scaling>
          <c:orientation val="minMax"/>
          <c:max val="5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2700">
            <a:solidFill>
              <a:srgbClr val="000000"/>
            </a:solidFill>
            <a:prstDash val="solid"/>
          </a:ln>
        </c:spPr>
        <c:crossAx val="137379200"/>
        <c:crosses val="autoZero"/>
        <c:crossBetween val="midCat"/>
        <c:majorUnit val="0.5"/>
        <c:minorUnit val="0.1"/>
      </c:valAx>
      <c:valAx>
        <c:axId val="137379200"/>
        <c:scaling>
          <c:orientation val="minMax"/>
          <c:max val="200"/>
          <c:min val="125"/>
        </c:scaling>
        <c:delete val="0"/>
        <c:axPos val="l"/>
        <c:majorGridlines>
          <c:spPr>
            <a:ln w="12700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Best age</a:t>
                </a:r>
              </a:p>
            </c:rich>
          </c:tx>
          <c:layout>
            <c:manualLayout>
              <c:xMode val="edge"/>
              <c:yMode val="edge"/>
              <c:x val="2.5839015607717172E-2"/>
              <c:y val="0.2192965672179255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in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7377664"/>
        <c:crosses val="autoZero"/>
        <c:crossBetween val="midCat"/>
        <c:majorUnit val="10"/>
        <c:minorUnit val="5"/>
      </c:valAx>
      <c:spPr>
        <a:solidFill>
          <a:srgbClr val="E3E3E3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C0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76692563817981"/>
          <c:y val="9.7879282218597069E-2"/>
          <c:w val="0.63374028856825748"/>
          <c:h val="0.77324632952691685"/>
        </c:manualLayout>
      </c:layout>
      <c:scatterChart>
        <c:scatterStyle val="lineMarker"/>
        <c:varyColors val="0"/>
        <c:ser>
          <c:idx val="0"/>
          <c:order val="0"/>
          <c:tx>
            <c:v>IsoDat1</c:v>
          </c:tx>
          <c:spPr>
            <a:ln w="28575">
              <a:noFill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3"/>
                <c:pt idx="0">
                  <c:v>12.23566031711988</c:v>
                </c:pt>
                <c:pt idx="1">
                  <c:v>4.5626476009239241</c:v>
                </c:pt>
                <c:pt idx="2">
                  <c:v>3.4218527714632216</c:v>
                </c:pt>
              </c:numLit>
            </c:plus>
            <c:minus>
              <c:numLit>
                <c:formatCode>General</c:formatCode>
                <c:ptCount val="3"/>
                <c:pt idx="0">
                  <c:v>12.23566031711988</c:v>
                </c:pt>
                <c:pt idx="1">
                  <c:v>4.5626476009239241</c:v>
                </c:pt>
                <c:pt idx="2">
                  <c:v>3.4218527714632216</c:v>
                </c:pt>
              </c:numLit>
            </c:minus>
            <c:spPr>
              <a:ln w="38100">
                <a:solidFill>
                  <a:srgbClr val="DD0806"/>
                </a:solidFill>
                <a:prstDash val="solid"/>
              </a:ln>
            </c:spPr>
          </c:errBars>
          <c:xVal>
            <c:numRef>
              <c:f>PlotDat5!$E$1:$E$3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PlotDat5!$F$1:$F$3</c:f>
              <c:numCache>
                <c:formatCode>General</c:formatCode>
                <c:ptCount val="3"/>
                <c:pt idx="0">
                  <c:v>156.21939428788781</c:v>
                </c:pt>
                <c:pt idx="1">
                  <c:v>164.87688981609938</c:v>
                </c:pt>
                <c:pt idx="2">
                  <c:v>165.60538590239386</c:v>
                </c:pt>
              </c:numCache>
            </c:numRef>
          </c:yVal>
          <c:smooth val="0"/>
        </c:ser>
        <c:ser>
          <c:idx val="1"/>
          <c:order val="1"/>
          <c:spPr>
            <a:ln w="25400">
              <a:solidFill>
                <a:srgbClr val="006411"/>
              </a:solidFill>
              <a:prstDash val="solid"/>
            </a:ln>
          </c:spPr>
          <c:marker>
            <c:symbol val="none"/>
          </c:marker>
          <c:xVal>
            <c:numRef>
              <c:f>PlotDat5!$C$1:$C$2</c:f>
              <c:numCache>
                <c:formatCode>General</c:formatCode>
                <c:ptCount val="2"/>
                <c:pt idx="0">
                  <c:v>0.3</c:v>
                </c:pt>
                <c:pt idx="1">
                  <c:v>3.7</c:v>
                </c:pt>
              </c:numCache>
            </c:numRef>
          </c:xVal>
          <c:yVal>
            <c:numRef>
              <c:f>PlotDat5!$D$1:$D$2</c:f>
              <c:numCache>
                <c:formatCode>General</c:formatCode>
                <c:ptCount val="2"/>
                <c:pt idx="0">
                  <c:v>164.90820923069009</c:v>
                </c:pt>
                <c:pt idx="1">
                  <c:v>164.90820923069009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302208"/>
        <c:axId val="138303744"/>
      </c:scatterChart>
      <c:valAx>
        <c:axId val="138302208"/>
        <c:scaling>
          <c:orientation val="minMax"/>
          <c:max val="4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2700">
            <a:solidFill>
              <a:srgbClr val="000000"/>
            </a:solidFill>
            <a:prstDash val="solid"/>
          </a:ln>
        </c:spPr>
        <c:crossAx val="138303744"/>
        <c:crosses val="autoZero"/>
        <c:crossBetween val="midCat"/>
        <c:majorUnit val="0.5"/>
        <c:minorUnit val="0.1"/>
      </c:valAx>
      <c:valAx>
        <c:axId val="138303744"/>
        <c:scaling>
          <c:orientation val="minMax"/>
          <c:max val="172"/>
          <c:min val="140"/>
        </c:scaling>
        <c:delete val="0"/>
        <c:axPos val="l"/>
        <c:majorGridlines>
          <c:spPr>
            <a:ln w="12700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Best age</a:t>
                </a:r>
              </a:p>
            </c:rich>
          </c:tx>
          <c:layout>
            <c:manualLayout>
              <c:xMode val="edge"/>
              <c:yMode val="edge"/>
              <c:x val="1.8306651703972388E-2"/>
              <c:y val="0.263554968701458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in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302208"/>
        <c:crosses val="autoZero"/>
        <c:crossBetween val="midCat"/>
        <c:majorUnit val="4"/>
        <c:minorUnit val="2"/>
      </c:valAx>
      <c:spPr>
        <a:solidFill>
          <a:srgbClr val="E3E3E3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C0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76692563817981"/>
          <c:y val="9.7879282218597069E-2"/>
          <c:w val="0.63374028856825748"/>
          <c:h val="0.77324632952691685"/>
        </c:manualLayout>
      </c:layout>
      <c:scatterChart>
        <c:scatterStyle val="lineMarker"/>
        <c:varyColors val="0"/>
        <c:ser>
          <c:idx val="0"/>
          <c:order val="0"/>
          <c:tx>
            <c:v>IsoDat1</c:v>
          </c:tx>
          <c:spPr>
            <a:ln w="28575">
              <a:noFill/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Lit>
                <c:formatCode>General</c:formatCode>
                <c:ptCount val="3"/>
                <c:pt idx="0">
                  <c:v>21.888143677719171</c:v>
                </c:pt>
                <c:pt idx="1">
                  <c:v>7.7781251635189221</c:v>
                </c:pt>
                <c:pt idx="2">
                  <c:v>5.4008454643140169</c:v>
                </c:pt>
              </c:numLit>
            </c:plus>
            <c:minus>
              <c:numLit>
                <c:formatCode>General</c:formatCode>
                <c:ptCount val="3"/>
                <c:pt idx="0">
                  <c:v>21.888143677719171</c:v>
                </c:pt>
                <c:pt idx="1">
                  <c:v>7.7781251635189221</c:v>
                </c:pt>
                <c:pt idx="2">
                  <c:v>5.4008454643140169</c:v>
                </c:pt>
              </c:numLit>
            </c:minus>
            <c:spPr>
              <a:ln w="38100">
                <a:solidFill>
                  <a:srgbClr val="DD0806"/>
                </a:solidFill>
                <a:prstDash val="solid"/>
              </a:ln>
            </c:spPr>
          </c:errBars>
          <c:xVal>
            <c:numRef>
              <c:f>PlotDat8!$E$1:$E$3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PlotDat8!$F$1:$F$3</c:f>
              <c:numCache>
                <c:formatCode>General</c:formatCode>
                <c:ptCount val="3"/>
                <c:pt idx="0">
                  <c:v>158.42591350188712</c:v>
                </c:pt>
                <c:pt idx="1">
                  <c:v>164.13527636909603</c:v>
                </c:pt>
                <c:pt idx="2">
                  <c:v>164.89686091858826</c:v>
                </c:pt>
              </c:numCache>
            </c:numRef>
          </c:yVal>
          <c:smooth val="0"/>
        </c:ser>
        <c:ser>
          <c:idx val="1"/>
          <c:order val="1"/>
          <c:spPr>
            <a:ln w="25400">
              <a:solidFill>
                <a:srgbClr val="006411"/>
              </a:solidFill>
              <a:prstDash val="solid"/>
            </a:ln>
          </c:spPr>
          <c:marker>
            <c:symbol val="none"/>
          </c:marker>
          <c:xVal>
            <c:numRef>
              <c:f>PlotDat8!$C$1:$C$2</c:f>
              <c:numCache>
                <c:formatCode>General</c:formatCode>
                <c:ptCount val="2"/>
                <c:pt idx="0">
                  <c:v>0.3</c:v>
                </c:pt>
                <c:pt idx="1">
                  <c:v>3.7</c:v>
                </c:pt>
              </c:numCache>
            </c:numRef>
          </c:xVal>
          <c:yVal>
            <c:numRef>
              <c:f>PlotDat8!$D$1:$D$2</c:f>
              <c:numCache>
                <c:formatCode>General</c:formatCode>
                <c:ptCount val="2"/>
                <c:pt idx="0">
                  <c:v>164.40356350710587</c:v>
                </c:pt>
                <c:pt idx="1">
                  <c:v>164.40356350710587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354048"/>
        <c:axId val="138355840"/>
      </c:scatterChart>
      <c:valAx>
        <c:axId val="138354048"/>
        <c:scaling>
          <c:orientation val="minMax"/>
          <c:max val="4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2700">
            <a:solidFill>
              <a:srgbClr val="000000"/>
            </a:solidFill>
            <a:prstDash val="solid"/>
          </a:ln>
        </c:spPr>
        <c:crossAx val="138355840"/>
        <c:crosses val="autoZero"/>
        <c:crossBetween val="midCat"/>
        <c:majorUnit val="0.5"/>
        <c:minorUnit val="0.1"/>
      </c:valAx>
      <c:valAx>
        <c:axId val="138355840"/>
        <c:scaling>
          <c:orientation val="minMax"/>
          <c:max val="185"/>
          <c:min val="130"/>
        </c:scaling>
        <c:delete val="0"/>
        <c:axPos val="l"/>
        <c:majorGridlines>
          <c:spPr>
            <a:ln w="12700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Best age</a:t>
                </a:r>
              </a:p>
            </c:rich>
          </c:tx>
          <c:layout>
            <c:manualLayout>
              <c:xMode val="edge"/>
              <c:yMode val="edge"/>
              <c:x val="3.618722703600296E-2"/>
              <c:y val="0.2981899858671512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in"/>
        <c:minorTickMark val="in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354048"/>
        <c:crosses val="autoZero"/>
        <c:crossBetween val="midCat"/>
        <c:majorUnit val="10"/>
        <c:minorUnit val="5"/>
      </c:valAx>
      <c:spPr>
        <a:solidFill>
          <a:srgbClr val="E3E3E3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C0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xMode val="edge"/>
          <c:yMode val="edge"/>
          <c:x val="3.8516592026235412E-2"/>
          <c:y val="2.2215352478291928E-2"/>
          <c:w val="0.9539107296121444"/>
          <c:h val="0.92486153967499751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'C:\Documents and Settings\Tshenura\Desktop\DZresearch\excel files\[NORMALIZED PROB PLOT.xlsm]AGES'!$CF$1:$CF$4000</c:f>
              <c:numCache>
                <c:formatCode>General</c:formatCode>
                <c:ptCount val="40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</c:numCache>
            </c:numRef>
          </c:xVal>
          <c:yVal>
            <c:numRef>
              <c:f>'C:\Documents and Settings\Tshenura\Desktop\DZresearch\excel files\[NORMALIZED PROB PLOT.xlsm]AGES'!$CG$1:$CG$4000</c:f>
              <c:numCache>
                <c:formatCode>General</c:formatCode>
                <c:ptCount val="4000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3.6267171947119539E-6</c:v>
                </c:pt>
                <c:pt idx="120">
                  <c:v>4.5546037559387528E-6</c:v>
                </c:pt>
                <c:pt idx="121">
                  <c:v>5.6861422303086924E-6</c:v>
                </c:pt>
                <c:pt idx="122">
                  <c:v>7.0569176197596647E-6</c:v>
                </c:pt>
                <c:pt idx="123">
                  <c:v>8.7064795994857147E-6</c:v>
                </c:pt>
                <c:pt idx="124">
                  <c:v>1.0678256187030926E-5</c:v>
                </c:pt>
                <c:pt idx="125">
                  <c:v>1.6646037010225884E-5</c:v>
                </c:pt>
                <c:pt idx="126">
                  <c:v>2.0334584359076273E-5</c:v>
                </c:pt>
                <c:pt idx="127">
                  <c:v>2.4699325954355756E-5</c:v>
                </c:pt>
                <c:pt idx="128">
                  <c:v>2.9830609196948614E-5</c:v>
                </c:pt>
                <c:pt idx="129">
                  <c:v>3.5823516670356502E-5</c:v>
                </c:pt>
                <c:pt idx="130">
                  <c:v>4.2776498043488475E-5</c:v>
                </c:pt>
                <c:pt idx="131">
                  <c:v>5.0789622527258127E-5</c:v>
                </c:pt>
                <c:pt idx="132">
                  <c:v>5.996244092489535E-5</c:v>
                </c:pt>
                <c:pt idx="133">
                  <c:v>7.0391460843363589E-5</c:v>
                </c:pt>
                <c:pt idx="134">
                  <c:v>8.2167255747279976E-5</c:v>
                </c:pt>
                <c:pt idx="135">
                  <c:v>9.5371247786672994E-5</c:v>
                </c:pt>
                <c:pt idx="136">
                  <c:v>1.1007222505445132E-4</c:v>
                </c:pt>
                <c:pt idx="137">
                  <c:v>1.2632267526266555E-4</c:v>
                </c:pt>
                <c:pt idx="138">
                  <c:v>1.4415503871989128E-4</c:v>
                </c:pt>
                <c:pt idx="139">
                  <c:v>1.6357800275265642E-4</c:v>
                </c:pt>
                <c:pt idx="140">
                  <c:v>1.8457297606014756E-4</c:v>
                </c:pt>
                <c:pt idx="141">
                  <c:v>2.0709089362286678E-4</c:v>
                </c:pt>
                <c:pt idx="142">
                  <c:v>2.3104950946461019E-4</c:v>
                </c:pt>
                <c:pt idx="143">
                  <c:v>2.5633133470683717E-4</c:v>
                </c:pt>
                <c:pt idx="144">
                  <c:v>2.8278237111078412E-4</c:v>
                </c:pt>
                <c:pt idx="145">
                  <c:v>3.1021177515800713E-4</c:v>
                </c:pt>
                <c:pt idx="146">
                  <c:v>3.4625045181157924E-4</c:v>
                </c:pt>
                <c:pt idx="147">
                  <c:v>3.7984022084291838E-4</c:v>
                </c:pt>
                <c:pt idx="148">
                  <c:v>4.161374719585628E-4</c:v>
                </c:pt>
                <c:pt idx="149">
                  <c:v>4.5575648422931428E-4</c:v>
                </c:pt>
                <c:pt idx="150">
                  <c:v>4.9945288540805292E-4</c:v>
                </c:pt>
                <c:pt idx="151">
                  <c:v>5.4806785463154691E-4</c:v>
                </c:pt>
                <c:pt idx="152">
                  <c:v>6.0242460930217605E-4</c:v>
                </c:pt>
                <c:pt idx="153">
                  <c:v>6.6317527424523243E-4</c:v>
                </c:pt>
                <c:pt idx="154">
                  <c:v>7.3060690858892845E-4</c:v>
                </c:pt>
                <c:pt idx="155">
                  <c:v>8.0442859381475826E-4</c:v>
                </c:pt>
                <c:pt idx="156">
                  <c:v>8.8357432430251522E-4</c:v>
                </c:pt>
                <c:pt idx="157">
                  <c:v>9.6606523488515852E-4</c:v>
                </c:pt>
                <c:pt idx="158">
                  <c:v>1.0489755778150789E-3</c:v>
                </c:pt>
                <c:pt idx="159">
                  <c:v>1.1285371050385046E-3</c:v>
                </c:pt>
                <c:pt idx="160">
                  <c:v>1.2003958171479194E-3</c:v>
                </c:pt>
                <c:pt idx="161">
                  <c:v>1.2600062860707566E-3</c:v>
                </c:pt>
                <c:pt idx="162">
                  <c:v>1.3031178422731691E-3</c:v>
                </c:pt>
                <c:pt idx="163">
                  <c:v>1.3262815034279325E-3</c:v>
                </c:pt>
                <c:pt idx="164">
                  <c:v>1.3272939393084997E-3</c:v>
                </c:pt>
                <c:pt idx="165">
                  <c:v>1.3054996862111887E-3</c:v>
                </c:pt>
                <c:pt idx="166">
                  <c:v>1.2618955175950676E-3</c:v>
                </c:pt>
                <c:pt idx="167">
                  <c:v>1.1990167695211549E-3</c:v>
                </c:pt>
                <c:pt idx="168">
                  <c:v>1.1206261758399986E-3</c:v>
                </c:pt>
                <c:pt idx="169">
                  <c:v>1.0312616427759229E-3</c:v>
                </c:pt>
                <c:pt idx="170">
                  <c:v>9.3572205257514644E-4</c:v>
                </c:pt>
                <c:pt idx="171">
                  <c:v>8.3857505684367629E-4</c:v>
                </c:pt>
                <c:pt idx="172">
                  <c:v>7.4375817899366317E-4</c:v>
                </c:pt>
                <c:pt idx="173">
                  <c:v>6.5431906432208585E-4</c:v>
                </c:pt>
                <c:pt idx="174">
                  <c:v>5.7230972864110048E-4</c:v>
                </c:pt>
                <c:pt idx="175">
                  <c:v>4.9882083040742877E-4</c:v>
                </c:pt>
                <c:pt idx="176">
                  <c:v>4.3412122858684529E-4</c:v>
                </c:pt>
                <c:pt idx="177">
                  <c:v>3.7785827073676245E-4</c:v>
                </c:pt>
                <c:pt idx="178">
                  <c:v>3.2927508226984347E-4</c:v>
                </c:pt>
                <c:pt idx="179">
                  <c:v>2.8740988168124947E-4</c:v>
                </c:pt>
                <c:pt idx="180">
                  <c:v>2.5125515844297449E-4</c:v>
                </c:pt>
                <c:pt idx="181">
                  <c:v>2.1986766625515267E-4</c:v>
                </c:pt>
                <c:pt idx="182">
                  <c:v>1.9243086331535681E-4</c:v>
                </c:pt>
                <c:pt idx="183">
                  <c:v>1.6357800275265642E-4</c:v>
                </c:pt>
                <c:pt idx="184">
                  <c:v>1.4415503871989128E-4</c:v>
                </c:pt>
                <c:pt idx="185">
                  <c:v>1.2632267526266555E-4</c:v>
                </c:pt>
                <c:pt idx="186">
                  <c:v>1.1007222505445132E-4</c:v>
                </c:pt>
                <c:pt idx="187">
                  <c:v>9.5371247786672994E-5</c:v>
                </c:pt>
                <c:pt idx="188">
                  <c:v>8.2167255747279976E-5</c:v>
                </c:pt>
                <c:pt idx="189">
                  <c:v>7.0391460843363589E-5</c:v>
                </c:pt>
                <c:pt idx="190">
                  <c:v>5.996244092489535E-5</c:v>
                </c:pt>
                <c:pt idx="191">
                  <c:v>5.0789622527258127E-5</c:v>
                </c:pt>
                <c:pt idx="192">
                  <c:v>4.2776498043488475E-5</c:v>
                </c:pt>
                <c:pt idx="193">
                  <c:v>3.5823516670356502E-5</c:v>
                </c:pt>
                <c:pt idx="194">
                  <c:v>2.9830609196948614E-5</c:v>
                </c:pt>
                <c:pt idx="195">
                  <c:v>2.4699325954355756E-5</c:v>
                </c:pt>
                <c:pt idx="196">
                  <c:v>2.0334584359076273E-5</c:v>
                </c:pt>
                <c:pt idx="197">
                  <c:v>1.6646037010225884E-5</c:v>
                </c:pt>
                <c:pt idx="198">
                  <c:v>1.0678256187030926E-5</c:v>
                </c:pt>
                <c:pt idx="199">
                  <c:v>8.7064795994857147E-6</c:v>
                </c:pt>
                <c:pt idx="200">
                  <c:v>7.0569176197596647E-6</c:v>
                </c:pt>
                <c:pt idx="201">
                  <c:v>5.6861422303086924E-6</c:v>
                </c:pt>
                <c:pt idx="202">
                  <c:v>4.5546037559387528E-6</c:v>
                </c:pt>
                <c:pt idx="203">
                  <c:v>3.6267171947119539E-6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5.8934154414069246E-6</c:v>
                </c:pt>
                <c:pt idx="245">
                  <c:v>8.5081387110685599E-6</c:v>
                </c:pt>
                <c:pt idx="246">
                  <c:v>1.2092503326583847E-5</c:v>
                </c:pt>
                <c:pt idx="247">
                  <c:v>1.6920454251105627E-5</c:v>
                </c:pt>
                <c:pt idx="248">
                  <c:v>3.0044242163845714E-5</c:v>
                </c:pt>
                <c:pt idx="249">
                  <c:v>4.1845763983897904E-5</c:v>
                </c:pt>
                <c:pt idx="250">
                  <c:v>5.7443480151363898E-5</c:v>
                </c:pt>
                <c:pt idx="251">
                  <c:v>7.7705630624967003E-5</c:v>
                </c:pt>
                <c:pt idx="252">
                  <c:v>1.0356221105597224E-4</c:v>
                </c:pt>
                <c:pt idx="253">
                  <c:v>1.3595478324850482E-4</c:v>
                </c:pt>
                <c:pt idx="254">
                  <c:v>1.7576555382082176E-4</c:v>
                </c:pt>
                <c:pt idx="255">
                  <c:v>2.2372636949460485E-4</c:v>
                </c:pt>
                <c:pt idx="256">
                  <c:v>2.8031145096770322E-4</c:v>
                </c:pt>
                <c:pt idx="257">
                  <c:v>3.456214380548855E-4</c:v>
                </c:pt>
                <c:pt idx="258">
                  <c:v>4.192701469930865E-4</c:v>
                </c:pt>
                <c:pt idx="259">
                  <c:v>5.0028864407690768E-4</c:v>
                </c:pt>
                <c:pt idx="260">
                  <c:v>5.8706300643715894E-4</c:v>
                </c:pt>
                <c:pt idx="261">
                  <c:v>6.773217047058148E-4</c:v>
                </c:pt>
                <c:pt idx="262">
                  <c:v>7.6818537637476795E-4</c:v>
                </c:pt>
                <c:pt idx="263">
                  <c:v>8.5628576446212601E-4</c:v>
                </c:pt>
                <c:pt idx="264">
                  <c:v>9.3795223668362998E-4</c:v>
                </c:pt>
                <c:pt idx="265">
                  <c:v>1.0094546244571968E-3</c:v>
                </c:pt>
                <c:pt idx="266">
                  <c:v>1.067281647291758E-3</c:v>
                </c:pt>
                <c:pt idx="267">
                  <c:v>1.1084266504876414E-3</c:v>
                </c:pt>
                <c:pt idx="268">
                  <c:v>1.1306483818868001E-3</c:v>
                </c:pt>
                <c:pt idx="269">
                  <c:v>1.1394104937538399E-3</c:v>
                </c:pt>
                <c:pt idx="270">
                  <c:v>1.1245605495562071E-3</c:v>
                </c:pt>
                <c:pt idx="271">
                  <c:v>1.0917714007046329E-3</c:v>
                </c:pt>
                <c:pt idx="272">
                  <c:v>1.0434928958756502E-3</c:v>
                </c:pt>
                <c:pt idx="273">
                  <c:v>9.8311644743792701E-4</c:v>
                </c:pt>
                <c:pt idx="274">
                  <c:v>9.1471264435209895E-4</c:v>
                </c:pt>
                <c:pt idx="275">
                  <c:v>8.4271183823195965E-4</c:v>
                </c:pt>
                <c:pt idx="276">
                  <c:v>7.7155938447808793E-4</c:v>
                </c:pt>
                <c:pt idx="277">
                  <c:v>7.0537790531615666E-4</c:v>
                </c:pt>
                <c:pt idx="278">
                  <c:v>6.4766595434787597E-4</c:v>
                </c:pt>
                <c:pt idx="279">
                  <c:v>6.0105684199229716E-4</c:v>
                </c:pt>
                <c:pt idx="280">
                  <c:v>5.8287013007664984E-4</c:v>
                </c:pt>
                <c:pt idx="281">
                  <c:v>5.8686605914178946E-4</c:v>
                </c:pt>
                <c:pt idx="282">
                  <c:v>6.3134294605290834E-4</c:v>
                </c:pt>
                <c:pt idx="283">
                  <c:v>7.3271824353311906E-4</c:v>
                </c:pt>
                <c:pt idx="284">
                  <c:v>9.0548888377536526E-4</c:v>
                </c:pt>
                <c:pt idx="285">
                  <c:v>1.1513399744551803E-3</c:v>
                </c:pt>
                <c:pt idx="286">
                  <c:v>1.4469913791795158E-3</c:v>
                </c:pt>
                <c:pt idx="287">
                  <c:v>1.7397268348719533E-3</c:v>
                </c:pt>
                <c:pt idx="288">
                  <c:v>1.9588305502681717E-3</c:v>
                </c:pt>
                <c:pt idx="289">
                  <c:v>2.041983615865342E-3</c:v>
                </c:pt>
                <c:pt idx="290">
                  <c:v>1.9633614903028064E-3</c:v>
                </c:pt>
                <c:pt idx="291">
                  <c:v>1.7414425148241631E-3</c:v>
                </c:pt>
                <c:pt idx="292">
                  <c:v>1.4459923776838793E-3</c:v>
                </c:pt>
                <c:pt idx="293">
                  <c:v>1.1346913312453933E-3</c:v>
                </c:pt>
                <c:pt idx="294">
                  <c:v>8.6772227903728636E-4</c:v>
                </c:pt>
                <c:pt idx="295">
                  <c:v>6.6123758766439497E-4</c:v>
                </c:pt>
                <c:pt idx="296">
                  <c:v>5.1288692009091627E-4</c:v>
                </c:pt>
                <c:pt idx="297">
                  <c:v>4.08147961359682E-4</c:v>
                </c:pt>
                <c:pt idx="298">
                  <c:v>3.3126221541497853E-4</c:v>
                </c:pt>
                <c:pt idx="299">
                  <c:v>2.7315131321478393E-4</c:v>
                </c:pt>
                <c:pt idx="300">
                  <c:v>2.3131455796491235E-4</c:v>
                </c:pt>
                <c:pt idx="301">
                  <c:v>1.965913739115812E-4</c:v>
                </c:pt>
                <c:pt idx="302">
                  <c:v>1.7056665330284401E-4</c:v>
                </c:pt>
                <c:pt idx="303">
                  <c:v>1.5457331682637465E-4</c:v>
                </c:pt>
                <c:pt idx="304">
                  <c:v>1.4969963617630553E-4</c:v>
                </c:pt>
                <c:pt idx="305">
                  <c:v>1.5676374068838278E-4</c:v>
                </c:pt>
                <c:pt idx="306">
                  <c:v>1.7624105397363637E-4</c:v>
                </c:pt>
                <c:pt idx="307">
                  <c:v>2.0814361869401766E-4</c:v>
                </c:pt>
                <c:pt idx="308">
                  <c:v>2.518667241065943E-4</c:v>
                </c:pt>
                <c:pt idx="309">
                  <c:v>3.1546396577825867E-4</c:v>
                </c:pt>
                <c:pt idx="310">
                  <c:v>3.8522927786900342E-4</c:v>
                </c:pt>
                <c:pt idx="311">
                  <c:v>4.646613737762388E-4</c:v>
                </c:pt>
                <c:pt idx="312">
                  <c:v>5.4749168752502497E-4</c:v>
                </c:pt>
                <c:pt idx="313">
                  <c:v>6.4187503003161335E-4</c:v>
                </c:pt>
                <c:pt idx="314">
                  <c:v>7.3910369961015102E-4</c:v>
                </c:pt>
                <c:pt idx="315">
                  <c:v>8.4383359018492675E-4</c:v>
                </c:pt>
                <c:pt idx="316">
                  <c:v>9.4382411876200284E-4</c:v>
                </c:pt>
                <c:pt idx="317">
                  <c:v>1.0411500409449382E-3</c:v>
                </c:pt>
                <c:pt idx="318">
                  <c:v>1.1329755652695441E-3</c:v>
                </c:pt>
                <c:pt idx="319">
                  <c:v>1.2157162398344725E-3</c:v>
                </c:pt>
                <c:pt idx="320">
                  <c:v>1.2850779804259157E-3</c:v>
                </c:pt>
                <c:pt idx="321">
                  <c:v>1.3364207663609426E-3</c:v>
                </c:pt>
                <c:pt idx="322">
                  <c:v>1.3654503813321079E-3</c:v>
                </c:pt>
                <c:pt idx="323">
                  <c:v>1.3691124448334331E-3</c:v>
                </c:pt>
                <c:pt idx="324">
                  <c:v>1.3464551666755563E-3</c:v>
                </c:pt>
                <c:pt idx="325">
                  <c:v>1.2991894615405587E-3</c:v>
                </c:pt>
                <c:pt idx="326">
                  <c:v>1.2317324024068814E-3</c:v>
                </c:pt>
                <c:pt idx="327">
                  <c:v>1.1506598484115396E-3</c:v>
                </c:pt>
                <c:pt idx="328">
                  <c:v>1.0636688289768516E-3</c:v>
                </c:pt>
                <c:pt idx="329">
                  <c:v>9.7829665619756354E-4</c:v>
                </c:pt>
                <c:pt idx="330">
                  <c:v>9.0070981246477186E-4</c:v>
                </c:pt>
                <c:pt idx="331">
                  <c:v>8.3484204658323751E-4</c:v>
                </c:pt>
                <c:pt idx="332">
                  <c:v>7.8204679060363009E-4</c:v>
                </c:pt>
                <c:pt idx="333">
                  <c:v>7.412800309490868E-4</c:v>
                </c:pt>
                <c:pt idx="334">
                  <c:v>7.0969791710443712E-4</c:v>
                </c:pt>
                <c:pt idx="335">
                  <c:v>6.8347577466400093E-4</c:v>
                </c:pt>
                <c:pt idx="336">
                  <c:v>6.5394319576628072E-4</c:v>
                </c:pt>
                <c:pt idx="337">
                  <c:v>6.2903996482890706E-4</c:v>
                </c:pt>
                <c:pt idx="338">
                  <c:v>5.988881339823467E-4</c:v>
                </c:pt>
                <c:pt idx="339">
                  <c:v>5.6252478646230523E-4</c:v>
                </c:pt>
                <c:pt idx="340">
                  <c:v>5.1496646771548261E-4</c:v>
                </c:pt>
                <c:pt idx="341">
                  <c:v>4.6978025960344442E-4</c:v>
                </c:pt>
                <c:pt idx="342">
                  <c:v>4.1990149777279751E-4</c:v>
                </c:pt>
                <c:pt idx="343">
                  <c:v>3.6773666340295347E-4</c:v>
                </c:pt>
                <c:pt idx="344">
                  <c:v>3.1554644090456009E-4</c:v>
                </c:pt>
                <c:pt idx="345">
                  <c:v>2.6529342595957468E-4</c:v>
                </c:pt>
                <c:pt idx="346">
                  <c:v>2.185377853326265E-4</c:v>
                </c:pt>
                <c:pt idx="347">
                  <c:v>1.7638572493321693E-4</c:v>
                </c:pt>
                <c:pt idx="348">
                  <c:v>1.3948810632843171E-4</c:v>
                </c:pt>
                <c:pt idx="349">
                  <c:v>1.0808060566731529E-4</c:v>
                </c:pt>
                <c:pt idx="350">
                  <c:v>8.205314059755024E-5</c:v>
                </c:pt>
                <c:pt idx="351">
                  <c:v>6.103507665790748E-5</c:v>
                </c:pt>
                <c:pt idx="352">
                  <c:v>4.4483671776840075E-5</c:v>
                </c:pt>
                <c:pt idx="353">
                  <c:v>3.1765713033115778E-5</c:v>
                </c:pt>
                <c:pt idx="354">
                  <c:v>2.2225597039410344E-5</c:v>
                </c:pt>
                <c:pt idx="355">
                  <c:v>1.5236496327338079E-5</c:v>
                </c:pt>
                <c:pt idx="356">
                  <c:v>1.0234193731352951E-5</c:v>
                </c:pt>
                <c:pt idx="357">
                  <c:v>6.7353319330364853E-6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1.1786830882813849E-5</c:v>
                </c:pt>
                <c:pt idx="400">
                  <c:v>2.4185006653167695E-5</c:v>
                </c:pt>
                <c:pt idx="401">
                  <c:v>4.6617820461618456E-5</c:v>
                </c:pt>
                <c:pt idx="402">
                  <c:v>8.4413967648051645E-5</c:v>
                </c:pt>
                <c:pt idx="403">
                  <c:v>1.4359299604571293E-4</c:v>
                </c:pt>
                <c:pt idx="404">
                  <c:v>2.3889041903207961E-4</c:v>
                </c:pt>
                <c:pt idx="405">
                  <c:v>3.6130307694754181E-4</c:v>
                </c:pt>
                <c:pt idx="406">
                  <c:v>5.1466877865949574E-4</c:v>
                </c:pt>
                <c:pt idx="407">
                  <c:v>6.9118709775270654E-4</c:v>
                </c:pt>
                <c:pt idx="408">
                  <c:v>8.7637528306327018E-4</c:v>
                </c:pt>
                <c:pt idx="409">
                  <c:v>1.0512183509969414E-3</c:v>
                </c:pt>
                <c:pt idx="410">
                  <c:v>1.1963517112860761E-3</c:v>
                </c:pt>
                <c:pt idx="411">
                  <c:v>1.2970184791090348E-3</c:v>
                </c:pt>
                <c:pt idx="412">
                  <c:v>1.3469417268921413E-3</c:v>
                </c:pt>
                <c:pt idx="413">
                  <c:v>1.3495057732735901E-3</c:v>
                </c:pt>
                <c:pt idx="414">
                  <c:v>1.3216221701491705E-3</c:v>
                </c:pt>
                <c:pt idx="415">
                  <c:v>1.2684123055417323E-3</c:v>
                </c:pt>
                <c:pt idx="416">
                  <c:v>1.2068498642373859E-3</c:v>
                </c:pt>
                <c:pt idx="417">
                  <c:v>1.1449356348589524E-3</c:v>
                </c:pt>
                <c:pt idx="418">
                  <c:v>1.0847755964193098E-3</c:v>
                </c:pt>
                <c:pt idx="419">
                  <c:v>1.0240179288544978E-3</c:v>
                </c:pt>
                <c:pt idx="420">
                  <c:v>9.5862668333474964E-4</c:v>
                </c:pt>
                <c:pt idx="421">
                  <c:v>8.8565134405424603E-4</c:v>
                </c:pt>
                <c:pt idx="422">
                  <c:v>8.0497002146708734E-4</c:v>
                </c:pt>
                <c:pt idx="423">
                  <c:v>7.2748083548518307E-4</c:v>
                </c:pt>
                <c:pt idx="424">
                  <c:v>6.4233857855933499E-4</c:v>
                </c:pt>
                <c:pt idx="425">
                  <c:v>5.7504069698863789E-4</c:v>
                </c:pt>
                <c:pt idx="426">
                  <c:v>5.2187846809553405E-4</c:v>
                </c:pt>
                <c:pt idx="427">
                  <c:v>4.8862781879924829E-4</c:v>
                </c:pt>
                <c:pt idx="428">
                  <c:v>4.7850997785329325E-4</c:v>
                </c:pt>
                <c:pt idx="429">
                  <c:v>4.9759251111479962E-4</c:v>
                </c:pt>
                <c:pt idx="430">
                  <c:v>5.3627087229238051E-4</c:v>
                </c:pt>
                <c:pt idx="431">
                  <c:v>5.9575563874683223E-4</c:v>
                </c:pt>
                <c:pt idx="432">
                  <c:v>6.7246020723099782E-4</c:v>
                </c:pt>
                <c:pt idx="433">
                  <c:v>7.6726672839428603E-4</c:v>
                </c:pt>
                <c:pt idx="434">
                  <c:v>8.6679057555627971E-4</c:v>
                </c:pt>
                <c:pt idx="435">
                  <c:v>9.6446393730500362E-4</c:v>
                </c:pt>
                <c:pt idx="436">
                  <c:v>1.0674220822431764E-3</c:v>
                </c:pt>
                <c:pt idx="437">
                  <c:v>1.1615694277629202E-3</c:v>
                </c:pt>
                <c:pt idx="438">
                  <c:v>1.2423261472054804E-3</c:v>
                </c:pt>
                <c:pt idx="439">
                  <c:v>1.3075175602102432E-3</c:v>
                </c:pt>
                <c:pt idx="440">
                  <c:v>1.3508359358317423E-3</c:v>
                </c:pt>
                <c:pt idx="441">
                  <c:v>1.3724830707459894E-3</c:v>
                </c:pt>
                <c:pt idx="442">
                  <c:v>1.3727617871844336E-3</c:v>
                </c:pt>
                <c:pt idx="443">
                  <c:v>1.3536984865271122E-3</c:v>
                </c:pt>
                <c:pt idx="444">
                  <c:v>1.3255545583243876E-3</c:v>
                </c:pt>
                <c:pt idx="445">
                  <c:v>1.2881980939211249E-3</c:v>
                </c:pt>
                <c:pt idx="446">
                  <c:v>1.243038762527021E-3</c:v>
                </c:pt>
                <c:pt idx="447">
                  <c:v>1.1994697309774904E-3</c:v>
                </c:pt>
                <c:pt idx="448">
                  <c:v>1.1626271742337421E-3</c:v>
                </c:pt>
                <c:pt idx="449">
                  <c:v>1.1366786954493877E-3</c:v>
                </c:pt>
                <c:pt idx="450">
                  <c:v>1.1245389351797286E-3</c:v>
                </c:pt>
                <c:pt idx="451">
                  <c:v>1.1277544879935025E-3</c:v>
                </c:pt>
                <c:pt idx="452">
                  <c:v>1.1465398965775308E-3</c:v>
                </c:pt>
                <c:pt idx="453">
                  <c:v>1.1799261476543952E-3</c:v>
                </c:pt>
                <c:pt idx="454">
                  <c:v>1.2259750250550507E-3</c:v>
                </c:pt>
                <c:pt idx="455">
                  <c:v>1.2820161515369934E-3</c:v>
                </c:pt>
                <c:pt idx="456">
                  <c:v>1.3448751450035772E-3</c:v>
                </c:pt>
                <c:pt idx="457">
                  <c:v>1.4110763040810731E-3</c:v>
                </c:pt>
                <c:pt idx="458">
                  <c:v>1.4770170668325971E-3</c:v>
                </c:pt>
                <c:pt idx="459">
                  <c:v>1.5391208762654646E-3</c:v>
                </c:pt>
                <c:pt idx="460">
                  <c:v>1.5939930039265025E-3</c:v>
                </c:pt>
                <c:pt idx="461">
                  <c:v>1.642084421021834E-3</c:v>
                </c:pt>
                <c:pt idx="462">
                  <c:v>1.6768565410693109E-3</c:v>
                </c:pt>
                <c:pt idx="463">
                  <c:v>1.6925958073602402E-3</c:v>
                </c:pt>
                <c:pt idx="464">
                  <c:v>1.6975713353140798E-3</c:v>
                </c:pt>
                <c:pt idx="465">
                  <c:v>1.6856599667470701E-3</c:v>
                </c:pt>
                <c:pt idx="466">
                  <c:v>1.6573648235262066E-3</c:v>
                </c:pt>
                <c:pt idx="467">
                  <c:v>1.613919120015286E-3</c:v>
                </c:pt>
                <c:pt idx="468">
                  <c:v>1.55721827786564E-3</c:v>
                </c:pt>
                <c:pt idx="469">
                  <c:v>1.4896931703157945E-3</c:v>
                </c:pt>
                <c:pt idx="470">
                  <c:v>1.4141387719803823E-3</c:v>
                </c:pt>
                <c:pt idx="471">
                  <c:v>1.3335181369230837E-3</c:v>
                </c:pt>
                <c:pt idx="472">
                  <c:v>1.2507639498074525E-3</c:v>
                </c:pt>
                <c:pt idx="473">
                  <c:v>1.168598655522636E-3</c:v>
                </c:pt>
                <c:pt idx="474">
                  <c:v>1.0893898508053184E-3</c:v>
                </c:pt>
                <c:pt idx="475">
                  <c:v>1.0150512565359851E-3</c:v>
                </c:pt>
                <c:pt idx="476">
                  <c:v>9.4699250904927139E-4</c:v>
                </c:pt>
                <c:pt idx="477">
                  <c:v>8.861145163564884E-4</c:v>
                </c:pt>
                <c:pt idx="478">
                  <c:v>8.3284222957909606E-4</c:v>
                </c:pt>
                <c:pt idx="479">
                  <c:v>7.8718392782938754E-4</c:v>
                </c:pt>
                <c:pt idx="480">
                  <c:v>7.4880555175906081E-4</c:v>
                </c:pt>
                <c:pt idx="481">
                  <c:v>7.1710987063658535E-4</c:v>
                </c:pt>
                <c:pt idx="482">
                  <c:v>6.913126903176427E-4</c:v>
                </c:pt>
                <c:pt idx="483">
                  <c:v>6.7051118732561069E-4</c:v>
                </c:pt>
                <c:pt idx="484">
                  <c:v>6.5001164052261111E-4</c:v>
                </c:pt>
                <c:pt idx="485">
                  <c:v>6.3740606175045596E-4</c:v>
                </c:pt>
                <c:pt idx="486">
                  <c:v>6.3053187427735205E-4</c:v>
                </c:pt>
                <c:pt idx="487">
                  <c:v>6.1747243856465149E-4</c:v>
                </c:pt>
                <c:pt idx="488">
                  <c:v>6.0712889489760542E-4</c:v>
                </c:pt>
                <c:pt idx="489">
                  <c:v>6.0096646931609378E-4</c:v>
                </c:pt>
                <c:pt idx="490">
                  <c:v>5.9352857506449858E-4</c:v>
                </c:pt>
                <c:pt idx="491">
                  <c:v>5.8465700999767146E-4</c:v>
                </c:pt>
                <c:pt idx="492">
                  <c:v>5.7427576623252097E-4</c:v>
                </c:pt>
                <c:pt idx="493">
                  <c:v>5.6240563427731901E-4</c:v>
                </c:pt>
                <c:pt idx="494">
                  <c:v>5.491702276002715E-4</c:v>
                </c:pt>
                <c:pt idx="495">
                  <c:v>5.3479343264199882E-4</c:v>
                </c:pt>
                <c:pt idx="496">
                  <c:v>5.2482759069829752E-4</c:v>
                </c:pt>
                <c:pt idx="497">
                  <c:v>5.1120961358432548E-4</c:v>
                </c:pt>
                <c:pt idx="498">
                  <c:v>4.982493128558599E-4</c:v>
                </c:pt>
                <c:pt idx="499">
                  <c:v>4.8657695709126205E-4</c:v>
                </c:pt>
                <c:pt idx="500">
                  <c:v>4.7311698284807684E-4</c:v>
                </c:pt>
                <c:pt idx="501">
                  <c:v>4.6708919416505856E-4</c:v>
                </c:pt>
                <c:pt idx="502">
                  <c:v>4.6397311225382875E-4</c:v>
                </c:pt>
                <c:pt idx="503">
                  <c:v>4.6441080661801159E-4</c:v>
                </c:pt>
                <c:pt idx="504">
                  <c:v>4.6894589035746963E-4</c:v>
                </c:pt>
                <c:pt idx="505">
                  <c:v>4.7800294278276738E-4</c:v>
                </c:pt>
                <c:pt idx="506">
                  <c:v>4.9186894149018585E-4</c:v>
                </c:pt>
                <c:pt idx="507">
                  <c:v>5.1067697252535436E-4</c:v>
                </c:pt>
                <c:pt idx="508">
                  <c:v>5.3439266381457001E-4</c:v>
                </c:pt>
                <c:pt idx="509">
                  <c:v>5.6280401238687644E-4</c:v>
                </c:pt>
                <c:pt idx="510">
                  <c:v>5.9551550272366773E-4</c:v>
                </c:pt>
                <c:pt idx="511">
                  <c:v>6.3194758609273869E-4</c:v>
                </c:pt>
                <c:pt idx="512">
                  <c:v>6.7134265293836409E-4</c:v>
                </c:pt>
                <c:pt idx="513">
                  <c:v>7.127785353069399E-4</c:v>
                </c:pt>
                <c:pt idx="514">
                  <c:v>7.6108371032645116E-4</c:v>
                </c:pt>
                <c:pt idx="515">
                  <c:v>8.0590871944952213E-4</c:v>
                </c:pt>
                <c:pt idx="516">
                  <c:v>8.5025070813289042E-4</c:v>
                </c:pt>
                <c:pt idx="517">
                  <c:v>8.9310429162720083E-4</c:v>
                </c:pt>
                <c:pt idx="518">
                  <c:v>9.3352985858574135E-4</c:v>
                </c:pt>
                <c:pt idx="519">
                  <c:v>9.7070097796313583E-4</c:v>
                </c:pt>
                <c:pt idx="520">
                  <c:v>1.003945591255082E-3</c:v>
                </c:pt>
                <c:pt idx="521">
                  <c:v>1.0293013582292902E-3</c:v>
                </c:pt>
                <c:pt idx="522">
                  <c:v>1.0543725010717586E-3</c:v>
                </c:pt>
                <c:pt idx="523">
                  <c:v>1.0811600037623156E-3</c:v>
                </c:pt>
                <c:pt idx="524">
                  <c:v>1.0998430677301354E-3</c:v>
                </c:pt>
                <c:pt idx="525">
                  <c:v>1.1154489823196566E-3</c:v>
                </c:pt>
                <c:pt idx="526">
                  <c:v>1.1288365210877496E-3</c:v>
                </c:pt>
                <c:pt idx="527">
                  <c:v>1.1409758193533339E-3</c:v>
                </c:pt>
                <c:pt idx="528">
                  <c:v>1.1528698437221535E-3</c:v>
                </c:pt>
                <c:pt idx="529">
                  <c:v>1.1654648288456236E-3</c:v>
                </c:pt>
                <c:pt idx="530">
                  <c:v>1.1795551608310615E-3</c:v>
                </c:pt>
                <c:pt idx="531">
                  <c:v>1.1956892897851468E-3</c:v>
                </c:pt>
                <c:pt idx="532">
                  <c:v>1.2140842086270152E-3</c:v>
                </c:pt>
                <c:pt idx="533">
                  <c:v>1.2345567377237633E-3</c:v>
                </c:pt>
                <c:pt idx="534">
                  <c:v>1.2564801070446881E-3</c:v>
                </c:pt>
                <c:pt idx="535">
                  <c:v>1.2787738488622424E-3</c:v>
                </c:pt>
                <c:pt idx="536">
                  <c:v>1.2999334989875935E-3</c:v>
                </c:pt>
                <c:pt idx="537">
                  <c:v>1.3181038215454256E-3</c:v>
                </c:pt>
                <c:pt idx="538">
                  <c:v>1.3311951825410561E-3</c:v>
                </c:pt>
                <c:pt idx="539">
                  <c:v>1.3370375571309977E-3</c:v>
                </c:pt>
                <c:pt idx="540">
                  <c:v>1.3335610602722835E-3</c:v>
                </c:pt>
                <c:pt idx="541">
                  <c:v>1.318986729893965E-3</c:v>
                </c:pt>
                <c:pt idx="542">
                  <c:v>1.2920076039212914E-3</c:v>
                </c:pt>
                <c:pt idx="543">
                  <c:v>1.2519388798438319E-3</c:v>
                </c:pt>
                <c:pt idx="544">
                  <c:v>1.1988177637552078E-3</c:v>
                </c:pt>
                <c:pt idx="545">
                  <c:v>1.1334386045274742E-3</c:v>
                </c:pt>
                <c:pt idx="546">
                  <c:v>1.0573165307509829E-3</c:v>
                </c:pt>
                <c:pt idx="547">
                  <c:v>9.725819389760198E-4</c:v>
                </c:pt>
                <c:pt idx="548">
                  <c:v>8.8181731237297668E-4</c:v>
                </c:pt>
                <c:pt idx="549">
                  <c:v>7.8785539617758223E-4</c:v>
                </c:pt>
                <c:pt idx="550">
                  <c:v>6.9356240680724024E-4</c:v>
                </c:pt>
                <c:pt idx="551">
                  <c:v>5.9790043234997088E-4</c:v>
                </c:pt>
                <c:pt idx="552">
                  <c:v>5.117806188078075E-4</c:v>
                </c:pt>
                <c:pt idx="553">
                  <c:v>4.4341201604820781E-4</c:v>
                </c:pt>
                <c:pt idx="554">
                  <c:v>3.7706833206735142E-4</c:v>
                </c:pt>
                <c:pt idx="555">
                  <c:v>3.2191908142850569E-4</c:v>
                </c:pt>
                <c:pt idx="556">
                  <c:v>2.7921304730904562E-4</c:v>
                </c:pt>
                <c:pt idx="557">
                  <c:v>2.4990503284506589E-4</c:v>
                </c:pt>
                <c:pt idx="558">
                  <c:v>2.4058865446409313E-4</c:v>
                </c:pt>
                <c:pt idx="559">
                  <c:v>2.3948783974153161E-4</c:v>
                </c:pt>
                <c:pt idx="560">
                  <c:v>2.5778428957388754E-4</c:v>
                </c:pt>
                <c:pt idx="561">
                  <c:v>2.915723869792358E-4</c:v>
                </c:pt>
                <c:pt idx="562">
                  <c:v>3.4034593082121143E-4</c:v>
                </c:pt>
                <c:pt idx="563">
                  <c:v>4.0478362919473145E-4</c:v>
                </c:pt>
                <c:pt idx="564">
                  <c:v>4.8305977956646844E-4</c:v>
                </c:pt>
                <c:pt idx="565">
                  <c:v>5.7080106094541257E-4</c:v>
                </c:pt>
                <c:pt idx="566">
                  <c:v>6.603839685324738E-4</c:v>
                </c:pt>
                <c:pt idx="567">
                  <c:v>7.5824461029342087E-4</c:v>
                </c:pt>
                <c:pt idx="568">
                  <c:v>8.5380489753342811E-4</c:v>
                </c:pt>
                <c:pt idx="569">
                  <c:v>9.4334485163498349E-4</c:v>
                </c:pt>
                <c:pt idx="570">
                  <c:v>1.0237135062072145E-3</c:v>
                </c:pt>
                <c:pt idx="571">
                  <c:v>1.09271182245297E-3</c:v>
                </c:pt>
                <c:pt idx="572">
                  <c:v>1.1493386250581348E-3</c:v>
                </c:pt>
                <c:pt idx="573">
                  <c:v>1.193849380505986E-3</c:v>
                </c:pt>
                <c:pt idx="574">
                  <c:v>1.2276137880478544E-3</c:v>
                </c:pt>
                <c:pt idx="575">
                  <c:v>1.2527984834561144E-3</c:v>
                </c:pt>
                <c:pt idx="576">
                  <c:v>1.2719358427700676E-3</c:v>
                </c:pt>
                <c:pt idx="577">
                  <c:v>1.2874606039971542E-3</c:v>
                </c:pt>
                <c:pt idx="578">
                  <c:v>1.3012983552986468E-3</c:v>
                </c:pt>
                <c:pt idx="579">
                  <c:v>1.3145743833506585E-3</c:v>
                </c:pt>
                <c:pt idx="580">
                  <c:v>1.3274829306648072E-3</c:v>
                </c:pt>
                <c:pt idx="581">
                  <c:v>1.3393232770899136E-3</c:v>
                </c:pt>
                <c:pt idx="582">
                  <c:v>1.3486782695760675E-3</c:v>
                </c:pt>
                <c:pt idx="583">
                  <c:v>1.3536891789694646E-3</c:v>
                </c:pt>
                <c:pt idx="584">
                  <c:v>1.3523711356768235E-3</c:v>
                </c:pt>
                <c:pt idx="585">
                  <c:v>1.3429156310581171E-3</c:v>
                </c:pt>
                <c:pt idx="586">
                  <c:v>1.32393783480859E-3</c:v>
                </c:pt>
                <c:pt idx="587">
                  <c:v>1.2946426338099539E-3</c:v>
                </c:pt>
                <c:pt idx="588">
                  <c:v>1.254900207158457E-3</c:v>
                </c:pt>
                <c:pt idx="589">
                  <c:v>1.2052364270506357E-3</c:v>
                </c:pt>
                <c:pt idx="590">
                  <c:v>1.1420532982527154E-3</c:v>
                </c:pt>
                <c:pt idx="591">
                  <c:v>1.0782681345057707E-3</c:v>
                </c:pt>
                <c:pt idx="592">
                  <c:v>1.00828175939542E-3</c:v>
                </c:pt>
                <c:pt idx="593">
                  <c:v>9.3436157414238715E-4</c:v>
                </c:pt>
                <c:pt idx="594">
                  <c:v>8.5866568383693065E-4</c:v>
                </c:pt>
                <c:pt idx="595">
                  <c:v>7.8314465962058292E-4</c:v>
                </c:pt>
                <c:pt idx="596">
                  <c:v>7.0785404212163989E-4</c:v>
                </c:pt>
                <c:pt idx="597">
                  <c:v>6.3754666027640247E-4</c:v>
                </c:pt>
                <c:pt idx="598">
                  <c:v>5.7141262235469738E-4</c:v>
                </c:pt>
                <c:pt idx="599">
                  <c:v>5.1012018841406904E-4</c:v>
                </c:pt>
                <c:pt idx="600">
                  <c:v>4.5403059425742329E-4</c:v>
                </c:pt>
                <c:pt idx="601">
                  <c:v>4.0324102251444542E-4</c:v>
                </c:pt>
                <c:pt idx="602">
                  <c:v>3.576363184160561E-4</c:v>
                </c:pt>
                <c:pt idx="603">
                  <c:v>3.1694371757753003E-4</c:v>
                </c:pt>
                <c:pt idx="604">
                  <c:v>2.8078568957845399E-4</c:v>
                </c:pt>
                <c:pt idx="605">
                  <c:v>2.4872717205976164E-4</c:v>
                </c:pt>
                <c:pt idx="606">
                  <c:v>2.2031477840660257E-4</c:v>
                </c:pt>
                <c:pt idx="607">
                  <c:v>1.9782320431976152E-4</c:v>
                </c:pt>
                <c:pt idx="608">
                  <c:v>1.8023017424907499E-4</c:v>
                </c:pt>
                <c:pt idx="609">
                  <c:v>1.6616568256098651E-4</c:v>
                </c:pt>
                <c:pt idx="610">
                  <c:v>1.5591314764053547E-4</c:v>
                </c:pt>
                <c:pt idx="611">
                  <c:v>1.4985885410786259E-4</c:v>
                </c:pt>
                <c:pt idx="612">
                  <c:v>1.4445625017497351E-4</c:v>
                </c:pt>
                <c:pt idx="613">
                  <c:v>1.4958744920882884E-4</c:v>
                </c:pt>
                <c:pt idx="614">
                  <c:v>1.6002712379554402E-4</c:v>
                </c:pt>
                <c:pt idx="615">
                  <c:v>1.7633481638311749E-4</c:v>
                </c:pt>
                <c:pt idx="616">
                  <c:v>1.9888167049852273E-4</c:v>
                </c:pt>
                <c:pt idx="617">
                  <c:v>2.2776400205253345E-4</c:v>
                </c:pt>
                <c:pt idx="618">
                  <c:v>2.6272024565438435E-4</c:v>
                </c:pt>
                <c:pt idx="619">
                  <c:v>3.0306372867131888E-4</c:v>
                </c:pt>
                <c:pt idx="620">
                  <c:v>3.4764468276101763E-4</c:v>
                </c:pt>
                <c:pt idx="621">
                  <c:v>3.9485370047382426E-4</c:v>
                </c:pt>
                <c:pt idx="622">
                  <c:v>4.4267518934998644E-4</c:v>
                </c:pt>
                <c:pt idx="623">
                  <c:v>4.8879344332749153E-4</c:v>
                </c:pt>
                <c:pt idx="624">
                  <c:v>5.3074644831862009E-4</c:v>
                </c:pt>
                <c:pt idx="625">
                  <c:v>5.6611464157156806E-4</c:v>
                </c:pt>
                <c:pt idx="626">
                  <c:v>5.9272500382261182E-4</c:v>
                </c:pt>
                <c:pt idx="627">
                  <c:v>6.0884650988863611E-4</c:v>
                </c:pt>
                <c:pt idx="628">
                  <c:v>6.1335217658850234E-4</c:v>
                </c:pt>
                <c:pt idx="629">
                  <c:v>6.0582617251945907E-4</c:v>
                </c:pt>
                <c:pt idx="630">
                  <c:v>5.8660135139151958E-4</c:v>
                </c:pt>
                <c:pt idx="631">
                  <c:v>5.5672203895076617E-4</c:v>
                </c:pt>
                <c:pt idx="632">
                  <c:v>5.1496646771548261E-4</c:v>
                </c:pt>
                <c:pt idx="633">
                  <c:v>4.6978025960344442E-4</c:v>
                </c:pt>
                <c:pt idx="634">
                  <c:v>4.1990149777279751E-4</c:v>
                </c:pt>
                <c:pt idx="635">
                  <c:v>3.6773666340295347E-4</c:v>
                </c:pt>
                <c:pt idx="636">
                  <c:v>3.1554644090456009E-4</c:v>
                </c:pt>
                <c:pt idx="637">
                  <c:v>2.6529342595957468E-4</c:v>
                </c:pt>
                <c:pt idx="638">
                  <c:v>2.185377853326265E-4</c:v>
                </c:pt>
                <c:pt idx="639">
                  <c:v>1.7638572493321693E-4</c:v>
                </c:pt>
                <c:pt idx="640">
                  <c:v>1.3948810632843171E-4</c:v>
                </c:pt>
                <c:pt idx="641">
                  <c:v>1.0808060566731529E-4</c:v>
                </c:pt>
                <c:pt idx="642">
                  <c:v>8.205314059755024E-5</c:v>
                </c:pt>
                <c:pt idx="643">
                  <c:v>6.103507665790748E-5</c:v>
                </c:pt>
                <c:pt idx="644">
                  <c:v>4.4483671776840075E-5</c:v>
                </c:pt>
                <c:pt idx="645">
                  <c:v>3.1765713033115778E-5</c:v>
                </c:pt>
                <c:pt idx="646">
                  <c:v>2.2225597039410344E-5</c:v>
                </c:pt>
                <c:pt idx="647">
                  <c:v>1.5236496327338079E-5</c:v>
                </c:pt>
                <c:pt idx="648">
                  <c:v>1.0234193731352951E-5</c:v>
                </c:pt>
                <c:pt idx="649">
                  <c:v>6.7353319330364853E-6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5.1810245638742194E-7</c:v>
                </c:pt>
                <c:pt idx="665">
                  <c:v>5.3543509001001533E-7</c:v>
                </c:pt>
                <c:pt idx="666">
                  <c:v>5.5328075338473244E-7</c:v>
                </c:pt>
                <c:pt idx="667">
                  <c:v>5.7165216383464294E-7</c:v>
                </c:pt>
                <c:pt idx="668">
                  <c:v>5.9056226813341958E-7</c:v>
                </c:pt>
                <c:pt idx="669">
                  <c:v>6.1002424376741073E-7</c:v>
                </c:pt>
                <c:pt idx="670">
                  <c:v>6.3005150009796322E-7</c:v>
                </c:pt>
                <c:pt idx="671">
                  <c:v>6.506576794198218E-7</c:v>
                </c:pt>
                <c:pt idx="672">
                  <c:v>6.7185665791142501E-7</c:v>
                </c:pt>
                <c:pt idx="673">
                  <c:v>6.9366254647282904E-7</c:v>
                </c:pt>
                <c:pt idx="674">
                  <c:v>7.160896914469742E-7</c:v>
                </c:pt>
                <c:pt idx="675">
                  <c:v>7.3915267521996685E-7</c:v>
                </c:pt>
                <c:pt idx="676">
                  <c:v>7.628663166960033E-7</c:v>
                </c:pt>
                <c:pt idx="677">
                  <c:v>7.8724567164253487E-7</c:v>
                </c:pt>
                <c:pt idx="678">
                  <c:v>8.123060329012419E-7</c:v>
                </c:pt>
                <c:pt idx="679">
                  <c:v>8.3806293046035369E-7</c:v>
                </c:pt>
                <c:pt idx="680">
                  <c:v>8.6453213138383608E-7</c:v>
                </c:pt>
                <c:pt idx="681">
                  <c:v>8.9172963959293483E-7</c:v>
                </c:pt>
                <c:pt idx="682">
                  <c:v>9.1967169549556402E-7</c:v>
                </c:pt>
                <c:pt idx="683">
                  <c:v>9.4837477545899188E-7</c:v>
                </c:pt>
                <c:pt idx="684">
                  <c:v>9.7785559112130818E-7</c:v>
                </c:pt>
                <c:pt idx="685">
                  <c:v>1.0081310885370947E-6</c:v>
                </c:pt>
                <c:pt idx="686">
                  <c:v>1.039218447152783E-6</c:v>
                </c:pt>
                <c:pt idx="687">
                  <c:v>1.0711350786071416E-6</c:v>
                </c:pt>
                <c:pt idx="688">
                  <c:v>1.1038986253523669E-6</c:v>
                </c:pt>
                <c:pt idx="689">
                  <c:v>1.1375269590912635E-6</c:v>
                </c:pt>
                <c:pt idx="690">
                  <c:v>1.1720381790260061E-6</c:v>
                </c:pt>
                <c:pt idx="691">
                  <c:v>1.2074506099140216E-6</c:v>
                </c:pt>
                <c:pt idx="692">
                  <c:v>1.2437827999265308E-6</c:v>
                </c:pt>
                <c:pt idx="693">
                  <c:v>1.2810535183053504E-6</c:v>
                </c:pt>
                <c:pt idx="694">
                  <c:v>1.3192817528135746E-6</c:v>
                </c:pt>
                <c:pt idx="695">
                  <c:v>1.3584867069758167E-6</c:v>
                </c:pt>
                <c:pt idx="696">
                  <c:v>1.874923388328528E-6</c:v>
                </c:pt>
                <c:pt idx="697">
                  <c:v>1.9307674625650291E-6</c:v>
                </c:pt>
                <c:pt idx="698">
                  <c:v>1.9880447764563001E-6</c:v>
                </c:pt>
                <c:pt idx="699">
                  <c:v>2.046784423442836E-6</c:v>
                </c:pt>
                <c:pt idx="700">
                  <c:v>2.1070158460490767E-6</c:v>
                </c:pt>
                <c:pt idx="701">
                  <c:v>2.1687688325465178E-6</c:v>
                </c:pt>
                <c:pt idx="702">
                  <c:v>2.2320735133230865E-6</c:v>
                </c:pt>
                <c:pt idx="703">
                  <c:v>2.2969603569529095E-6</c:v>
                </c:pt>
                <c:pt idx="704">
                  <c:v>2.3634601659606782E-6</c:v>
                </c:pt>
                <c:pt idx="705">
                  <c:v>2.431604072274889E-6</c:v>
                </c:pt>
                <c:pt idx="706">
                  <c:v>2.5014235323643928E-6</c:v>
                </c:pt>
                <c:pt idx="707">
                  <c:v>2.5729503220526674E-6</c:v>
                </c:pt>
                <c:pt idx="708">
                  <c:v>2.6462165310044572E-6</c:v>
                </c:pt>
                <c:pt idx="709">
                  <c:v>2.721254556879465E-6</c:v>
                </c:pt>
                <c:pt idx="710">
                  <c:v>2.7980970991479115E-6</c:v>
                </c:pt>
                <c:pt idx="711">
                  <c:v>2.8767771525629574E-6</c:v>
                </c:pt>
                <c:pt idx="712">
                  <c:v>2.9573280002850558E-6</c:v>
                </c:pt>
                <c:pt idx="713">
                  <c:v>3.0397832066534787E-6</c:v>
                </c:pt>
                <c:pt idx="714">
                  <c:v>3.1241766096004674E-6</c:v>
                </c:pt>
                <c:pt idx="715">
                  <c:v>3.2105423127035106E-6</c:v>
                </c:pt>
                <c:pt idx="716">
                  <c:v>3.2989146768715437E-6</c:v>
                </c:pt>
                <c:pt idx="717">
                  <c:v>3.3893283116609616E-6</c:v>
                </c:pt>
                <c:pt idx="718">
                  <c:v>3.4818180662175862E-6</c:v>
                </c:pt>
                <c:pt idx="719">
                  <c:v>3.5764190198408655E-6</c:v>
                </c:pt>
                <c:pt idx="720">
                  <c:v>3.6731664721668691E-6</c:v>
                </c:pt>
                <c:pt idx="721">
                  <c:v>4.4179496799702771E-6</c:v>
                </c:pt>
                <c:pt idx="722">
                  <c:v>4.5461285867012727E-6</c:v>
                </c:pt>
                <c:pt idx="723">
                  <c:v>4.6775609608236275E-6</c:v>
                </c:pt>
                <c:pt idx="724">
                  <c:v>4.8123137914904967E-6</c:v>
                </c:pt>
                <c:pt idx="725">
                  <c:v>4.9504549258531148E-6</c:v>
                </c:pt>
                <c:pt idx="726">
                  <c:v>5.0920530614012139E-6</c:v>
                </c:pt>
                <c:pt idx="727">
                  <c:v>5.2371777374234145E-6</c:v>
                </c:pt>
                <c:pt idx="728">
                  <c:v>5.3858993255615468E-6</c:v>
                </c:pt>
                <c:pt idx="729">
                  <c:v>5.5382890194329787E-6</c:v>
                </c:pt>
                <c:pt idx="730">
                  <c:v>5.6944188232948152E-6</c:v>
                </c:pt>
                <c:pt idx="731">
                  <c:v>5.8543615397240037E-6</c:v>
                </c:pt>
                <c:pt idx="732">
                  <c:v>6.0181907562874196E-6</c:v>
                </c:pt>
                <c:pt idx="733">
                  <c:v>6.1859808311759891E-6</c:v>
                </c:pt>
                <c:pt idx="734">
                  <c:v>6.80682900664631E-6</c:v>
                </c:pt>
                <c:pt idx="735">
                  <c:v>6.9957601595039389E-6</c:v>
                </c:pt>
                <c:pt idx="736">
                  <c:v>7.6382347058646699E-6</c:v>
                </c:pt>
                <c:pt idx="737">
                  <c:v>7.8492860947602486E-6</c:v>
                </c:pt>
                <c:pt idx="738">
                  <c:v>8.0653612589896265E-6</c:v>
                </c:pt>
                <c:pt idx="739">
                  <c:v>8.286553339926E-6</c:v>
                </c:pt>
                <c:pt idx="740">
                  <c:v>8.5129563429634685E-6</c:v>
                </c:pt>
                <c:pt idx="741">
                  <c:v>8.7446651149812891E-6</c:v>
                </c:pt>
                <c:pt idx="742">
                  <c:v>8.9817753204758262E-6</c:v>
                </c:pt>
                <c:pt idx="743">
                  <c:v>9.2243834163348788E-6</c:v>
                </c:pt>
                <c:pt idx="744">
                  <c:v>9.4725866252297888E-6</c:v>
                </c:pt>
                <c:pt idx="745">
                  <c:v>9.7264829076012612E-6</c:v>
                </c:pt>
                <c:pt idx="746">
                  <c:v>9.986170932215482E-6</c:v>
                </c:pt>
                <c:pt idx="747">
                  <c:v>1.0251750045267908E-5</c:v>
                </c:pt>
                <c:pt idx="748">
                  <c:v>1.0523320238012888E-5</c:v>
                </c:pt>
                <c:pt idx="749">
                  <c:v>1.0800982112898068E-5</c:v>
                </c:pt>
                <c:pt idx="750">
                  <c:v>1.1084836848183475E-5</c:v>
                </c:pt>
                <c:pt idx="751">
                  <c:v>1.1374986161026137E-5</c:v>
                </c:pt>
                <c:pt idx="752">
                  <c:v>1.1671532269012161E-5</c:v>
                </c:pt>
                <c:pt idx="753">
                  <c:v>1.1974577850119118E-5</c:v>
                </c:pt>
                <c:pt idx="754">
                  <c:v>1.2284226001093023E-5</c:v>
                </c:pt>
                <c:pt idx="755">
                  <c:v>1.2600580194225025E-5</c:v>
                </c:pt>
                <c:pt idx="756">
                  <c:v>1.3360293524470711E-5</c:v>
                </c:pt>
                <c:pt idx="757">
                  <c:v>1.3702648616302392E-5</c:v>
                </c:pt>
                <c:pt idx="758">
                  <c:v>1.4052327674582574E-5</c:v>
                </c:pt>
                <c:pt idx="759">
                  <c:v>1.4409441591993655E-5</c:v>
                </c:pt>
                <c:pt idx="760">
                  <c:v>1.4774101493497071E-5</c:v>
                </c:pt>
                <c:pt idx="761">
                  <c:v>1.5146418683741962E-5</c:v>
                </c:pt>
                <c:pt idx="762">
                  <c:v>1.5526504592780618E-5</c:v>
                </c:pt>
                <c:pt idx="763">
                  <c:v>1.5914470720087035E-5</c:v>
                </c:pt>
                <c:pt idx="764">
                  <c:v>1.631042857687647E-5</c:v>
                </c:pt>
                <c:pt idx="765">
                  <c:v>1.6714489626725926E-5</c:v>
                </c:pt>
                <c:pt idx="766">
                  <c:v>1.7126765224497325E-5</c:v>
                </c:pt>
                <c:pt idx="767">
                  <c:v>1.7547366553566898E-5</c:v>
                </c:pt>
                <c:pt idx="768">
                  <c:v>1.7976404561366651E-5</c:v>
                </c:pt>
                <c:pt idx="769">
                  <c:v>1.8413989893245588E-5</c:v>
                </c:pt>
                <c:pt idx="770">
                  <c:v>1.8860232824660595E-5</c:v>
                </c:pt>
                <c:pt idx="771">
                  <c:v>1.9315243191709074E-5</c:v>
                </c:pt>
                <c:pt idx="772">
                  <c:v>1.977913032001764E-5</c:v>
                </c:pt>
                <c:pt idx="773">
                  <c:v>2.0252002952003474E-5</c:v>
                </c:pt>
                <c:pt idx="774">
                  <c:v>2.0733969172527269E-5</c:v>
                </c:pt>
                <c:pt idx="775">
                  <c:v>2.1225136332959144E-5</c:v>
                </c:pt>
                <c:pt idx="776">
                  <c:v>2.2314952517821938E-5</c:v>
                </c:pt>
                <c:pt idx="777">
                  <c:v>2.2847312406749473E-5</c:v>
                </c:pt>
                <c:pt idx="778">
                  <c:v>2.338994775467489E-5</c:v>
                </c:pt>
                <c:pt idx="779">
                  <c:v>2.3942983559197655E-5</c:v>
                </c:pt>
                <c:pt idx="780">
                  <c:v>2.4506544119504938E-5</c:v>
                </c:pt>
                <c:pt idx="781">
                  <c:v>2.5080752954162707E-5</c:v>
                </c:pt>
                <c:pt idx="782">
                  <c:v>2.5665732717289632E-5</c:v>
                </c:pt>
                <c:pt idx="783">
                  <c:v>2.62616051131439E-5</c:v>
                </c:pt>
                <c:pt idx="784">
                  <c:v>2.6868490809155685E-5</c:v>
                </c:pt>
                <c:pt idx="785">
                  <c:v>2.748650934744086E-5</c:v>
                </c:pt>
                <c:pt idx="786">
                  <c:v>2.8115779054833537E-5</c:v>
                </c:pt>
                <c:pt idx="787">
                  <c:v>2.8756416951478444E-5</c:v>
                </c:pt>
                <c:pt idx="788">
                  <c:v>2.9408538658026055E-5</c:v>
                </c:pt>
                <c:pt idx="789">
                  <c:v>3.0072258301476826E-5</c:v>
                </c:pt>
                <c:pt idx="790">
                  <c:v>3.0747688419722705E-5</c:v>
                </c:pt>
                <c:pt idx="791">
                  <c:v>3.1434939864837728E-5</c:v>
                </c:pt>
                <c:pt idx="792">
                  <c:v>3.2134121705171346E-5</c:v>
                </c:pt>
                <c:pt idx="793">
                  <c:v>3.2845341126301605E-5</c:v>
                </c:pt>
                <c:pt idx="794">
                  <c:v>3.3568703330907269E-5</c:v>
                </c:pt>
                <c:pt idx="795">
                  <c:v>3.4304311437621347E-5</c:v>
                </c:pt>
                <c:pt idx="796">
                  <c:v>3.5052266378930635E-5</c:v>
                </c:pt>
                <c:pt idx="797">
                  <c:v>3.5812666798188891E-5</c:v>
                </c:pt>
                <c:pt idx="798">
                  <c:v>3.6585608945813793E-5</c:v>
                </c:pt>
                <c:pt idx="799">
                  <c:v>3.7371186574740228E-5</c:v>
                </c:pt>
                <c:pt idx="800">
                  <c:v>3.816949083520561E-5</c:v>
                </c:pt>
                <c:pt idx="801">
                  <c:v>3.8980610168944806E-5</c:v>
                </c:pt>
                <c:pt idx="802">
                  <c:v>3.9804630202875338E-5</c:v>
                </c:pt>
                <c:pt idx="803">
                  <c:v>4.064163364235547E-5</c:v>
                </c:pt>
                <c:pt idx="804">
                  <c:v>4.1491700164100851E-5</c:v>
                </c:pt>
                <c:pt idx="805">
                  <c:v>4.2354906308846942E-5</c:v>
                </c:pt>
                <c:pt idx="806">
                  <c:v>4.3231325373847636E-5</c:v>
                </c:pt>
                <c:pt idx="807">
                  <c:v>4.4121027305302022E-5</c:v>
                </c:pt>
                <c:pt idx="808">
                  <c:v>4.5024078590803639E-5</c:v>
                </c:pt>
                <c:pt idx="809">
                  <c:v>4.5940542151909071E-5</c:v>
                </c:pt>
                <c:pt idx="810">
                  <c:v>4.6870477236923818E-5</c:v>
                </c:pt>
                <c:pt idx="811">
                  <c:v>4.7813939314006375E-5</c:v>
                </c:pt>
                <c:pt idx="812">
                  <c:v>4.8770979964692641E-5</c:v>
                </c:pt>
                <c:pt idx="813">
                  <c:v>4.9741646777944452E-5</c:v>
                </c:pt>
                <c:pt idx="814">
                  <c:v>5.0725983244828363E-5</c:v>
                </c:pt>
                <c:pt idx="815">
                  <c:v>5.1724028653931422E-5</c:v>
                </c:pt>
                <c:pt idx="816">
                  <c:v>5.2735817987622985E-5</c:v>
                </c:pt>
                <c:pt idx="817">
                  <c:v>5.3761381819272287E-5</c:v>
                </c:pt>
                <c:pt idx="818">
                  <c:v>5.4800746211533114E-5</c:v>
                </c:pt>
                <c:pt idx="819">
                  <c:v>5.5853932615807791E-5</c:v>
                </c:pt>
                <c:pt idx="820">
                  <c:v>5.6920957773003699E-5</c:v>
                </c:pt>
                <c:pt idx="821">
                  <c:v>5.8001833615696331E-5</c:v>
                </c:pt>
                <c:pt idx="822">
                  <c:v>5.9096567171813839E-5</c:v>
                </c:pt>
                <c:pt idx="823">
                  <c:v>6.0205160469958018E-5</c:v>
                </c:pt>
                <c:pt idx="824">
                  <c:v>6.1327610446477957E-5</c:v>
                </c:pt>
                <c:pt idx="825">
                  <c:v>6.2463908854411558E-5</c:v>
                </c:pt>
                <c:pt idx="826">
                  <c:v>6.3614042174412066E-5</c:v>
                </c:pt>
                <c:pt idx="827">
                  <c:v>6.4777991527774402E-5</c:v>
                </c:pt>
                <c:pt idx="828">
                  <c:v>6.5955732591678484E-5</c:v>
                </c:pt>
                <c:pt idx="829">
                  <c:v>6.7147235516764022E-5</c:v>
                </c:pt>
                <c:pt idx="830">
                  <c:v>6.8352464847152238E-5</c:v>
                </c:pt>
                <c:pt idx="831">
                  <c:v>6.9571379443029015E-5</c:v>
                </c:pt>
                <c:pt idx="832">
                  <c:v>7.0803932405902467E-5</c:v>
                </c:pt>
                <c:pt idx="833">
                  <c:v>7.2050071006647912E-5</c:v>
                </c:pt>
                <c:pt idx="834">
                  <c:v>7.3309736616451537E-5</c:v>
                </c:pt>
                <c:pt idx="835">
                  <c:v>7.4582864640762239E-5</c:v>
                </c:pt>
                <c:pt idx="836">
                  <c:v>7.5869384456360981E-5</c:v>
                </c:pt>
                <c:pt idx="837">
                  <c:v>7.7169219351653736E-5</c:v>
                </c:pt>
                <c:pt idx="838">
                  <c:v>7.8482286470293327E-5</c:v>
                </c:pt>
                <c:pt idx="839">
                  <c:v>7.980849675823316E-5</c:v>
                </c:pt>
                <c:pt idx="840">
                  <c:v>8.1147754914313449E-5</c:v>
                </c:pt>
                <c:pt idx="841">
                  <c:v>8.2499959344478583E-5</c:v>
                </c:pt>
                <c:pt idx="842">
                  <c:v>8.3865002119721076E-5</c:v>
                </c:pt>
                <c:pt idx="843">
                  <c:v>8.5242768937845832E-5</c:v>
                </c:pt>
                <c:pt idx="844">
                  <c:v>8.6633139089144765E-5</c:v>
                </c:pt>
                <c:pt idx="845">
                  <c:v>8.8035985426069093E-5</c:v>
                </c:pt>
                <c:pt idx="846">
                  <c:v>8.9451174336983429E-5</c:v>
                </c:pt>
                <c:pt idx="847">
                  <c:v>9.0878565724082671E-5</c:v>
                </c:pt>
                <c:pt idx="848">
                  <c:v>9.2318012985548515E-5</c:v>
                </c:pt>
                <c:pt idx="849">
                  <c:v>9.376936300201998E-5</c:v>
                </c:pt>
                <c:pt idx="850">
                  <c:v>9.5936147523435631E-5</c:v>
                </c:pt>
                <c:pt idx="851">
                  <c:v>9.7442960249359255E-5</c:v>
                </c:pt>
                <c:pt idx="852">
                  <c:v>9.8962473997994479E-5</c:v>
                </c:pt>
                <c:pt idx="853">
                  <c:v>1.0049455323009767E-4</c:v>
                </c:pt>
                <c:pt idx="854">
                  <c:v>1.0203905695292892E-4</c:v>
                </c:pt>
                <c:pt idx="855">
                  <c:v>1.0359583874128557E-4</c:v>
                </c:pt>
                <c:pt idx="856">
                  <c:v>1.0516474676236201E-4</c:v>
                </c:pt>
                <c:pt idx="857">
                  <c:v>1.0674562380442562E-4</c:v>
                </c:pt>
                <c:pt idx="858">
                  <c:v>1.0833830730929466E-4</c:v>
                </c:pt>
                <c:pt idx="859">
                  <c:v>1.099426294085968E-4</c:v>
                </c:pt>
                <c:pt idx="860">
                  <c:v>1.1155841696378265E-4</c:v>
                </c:pt>
                <c:pt idx="861">
                  <c:v>1.1318549160986265E-4</c:v>
                </c:pt>
                <c:pt idx="862">
                  <c:v>1.1482366980282926E-4</c:v>
                </c:pt>
                <c:pt idx="863">
                  <c:v>1.1647276287072195E-4</c:v>
                </c:pt>
                <c:pt idx="864">
                  <c:v>1.1813257706828629E-4</c:v>
                </c:pt>
                <c:pt idx="865">
                  <c:v>1.1980291363517224E-4</c:v>
                </c:pt>
                <c:pt idx="866">
                  <c:v>1.2148356885761245E-4</c:v>
                </c:pt>
                <c:pt idx="867">
                  <c:v>1.2317433413351462E-4</c:v>
                </c:pt>
                <c:pt idx="868">
                  <c:v>1.2487499604089738E-4</c:v>
                </c:pt>
                <c:pt idx="869">
                  <c:v>1.265853364095927E-4</c:v>
                </c:pt>
                <c:pt idx="870">
                  <c:v>1.2830513239613415E-4</c:v>
                </c:pt>
                <c:pt idx="871">
                  <c:v>1.3003415656174318E-4</c:v>
                </c:pt>
                <c:pt idx="872">
                  <c:v>1.3177217695332208E-4</c:v>
                </c:pt>
                <c:pt idx="873">
                  <c:v>1.3351895718735569E-4</c:v>
                </c:pt>
                <c:pt idx="874">
                  <c:v>1.3527425653662157E-4</c:v>
                </c:pt>
                <c:pt idx="875">
                  <c:v>1.3703783001959975E-4</c:v>
                </c:pt>
                <c:pt idx="876">
                  <c:v>1.388094284924731E-4</c:v>
                </c:pt>
                <c:pt idx="877">
                  <c:v>1.4058879874360102E-4</c:v>
                </c:pt>
                <c:pt idx="878">
                  <c:v>1.4237568359034758E-4</c:v>
                </c:pt>
                <c:pt idx="879">
                  <c:v>1.4416982197813967E-4</c:v>
                </c:pt>
                <c:pt idx="880">
                  <c:v>1.45970949081628E-4</c:v>
                </c:pt>
                <c:pt idx="881">
                  <c:v>1.4839915592796717E-4</c:v>
                </c:pt>
                <c:pt idx="882">
                  <c:v>1.5023837317171355E-4</c:v>
                </c:pt>
                <c:pt idx="883">
                  <c:v>1.5208464805855352E-4</c:v>
                </c:pt>
                <c:pt idx="884">
                  <c:v>1.5393772800859922E-4</c:v>
                </c:pt>
                <c:pt idx="885">
                  <c:v>1.5579735776977065E-4</c:v>
                </c:pt>
                <c:pt idx="886">
                  <c:v>1.5766327953227864E-4</c:v>
                </c:pt>
                <c:pt idx="887">
                  <c:v>1.6063168242831636E-4</c:v>
                </c:pt>
                <c:pt idx="888">
                  <c:v>1.6258831533610209E-4</c:v>
                </c:pt>
                <c:pt idx="889">
                  <c:v>1.645554504672594E-4</c:v>
                </c:pt>
                <c:pt idx="890">
                  <c:v>1.6653308375628442E-4</c:v>
                </c:pt>
                <c:pt idx="891">
                  <c:v>1.6852121901147726E-4</c:v>
                </c:pt>
                <c:pt idx="892">
                  <c:v>1.7051986811860188E-4</c:v>
                </c:pt>
                <c:pt idx="893">
                  <c:v>1.7252905122262858E-4</c:v>
                </c:pt>
                <c:pt idx="894">
                  <c:v>1.7454879688564814E-4</c:v>
                </c:pt>
                <c:pt idx="895">
                  <c:v>1.7657914221901188E-4</c:v>
                </c:pt>
                <c:pt idx="896">
                  <c:v>1.7862013298773391E-4</c:v>
                </c:pt>
                <c:pt idx="897">
                  <c:v>1.8067182368516958E-4</c:v>
                </c:pt>
                <c:pt idx="898">
                  <c:v>1.8273427757597852E-4</c:v>
                </c:pt>
                <c:pt idx="899">
                  <c:v>1.848075667053756E-4</c:v>
                </c:pt>
                <c:pt idx="900">
                  <c:v>1.8689177187268153E-4</c:v>
                </c:pt>
                <c:pt idx="901">
                  <c:v>1.8947303744896497E-4</c:v>
                </c:pt>
                <c:pt idx="902">
                  <c:v>1.9159459261002251E-4</c:v>
                </c:pt>
                <c:pt idx="903">
                  <c:v>1.9372778084080685E-4</c:v>
                </c:pt>
                <c:pt idx="904">
                  <c:v>1.9587272674446288E-4</c:v>
                </c:pt>
                <c:pt idx="905">
                  <c:v>1.9802956310908341E-4</c:v>
                </c:pt>
                <c:pt idx="906">
                  <c:v>2.001984306276792E-4</c:v>
                </c:pt>
                <c:pt idx="907">
                  <c:v>2.0237947756943697E-4</c:v>
                </c:pt>
                <c:pt idx="908">
                  <c:v>2.060937408049138E-4</c:v>
                </c:pt>
                <c:pt idx="909">
                  <c:v>2.0845328746272091E-4</c:v>
                </c:pt>
                <c:pt idx="910">
                  <c:v>2.1083910855554294E-4</c:v>
                </c:pt>
                <c:pt idx="911">
                  <c:v>2.1325237244428433E-4</c:v>
                </c:pt>
                <c:pt idx="912">
                  <c:v>2.1569430356345175E-4</c:v>
                </c:pt>
                <c:pt idx="913">
                  <c:v>2.1816618224015371E-4</c:v>
                </c:pt>
                <c:pt idx="914">
                  <c:v>2.2066934422186499E-4</c:v>
                </c:pt>
                <c:pt idx="915">
                  <c:v>2.2320517988797661E-4</c:v>
                </c:pt>
                <c:pt idx="916">
                  <c:v>2.2577513311994627E-4</c:v>
                </c:pt>
                <c:pt idx="917">
                  <c:v>2.2838069980485161E-4</c:v>
                </c:pt>
                <c:pt idx="918">
                  <c:v>2.3102342594733867E-4</c:v>
                </c:pt>
                <c:pt idx="919">
                  <c:v>2.3370490536538159E-4</c:v>
                </c:pt>
                <c:pt idx="920">
                  <c:v>2.3642677694593465E-4</c:v>
                </c:pt>
                <c:pt idx="921">
                  <c:v>2.3919072143748402E-4</c:v>
                </c:pt>
                <c:pt idx="922">
                  <c:v>2.4199845775771197E-4</c:v>
                </c:pt>
                <c:pt idx="923">
                  <c:v>2.4485173879598395E-4</c:v>
                </c:pt>
                <c:pt idx="924">
                  <c:v>2.4775234669216554E-4</c:v>
                </c:pt>
                <c:pt idx="925">
                  <c:v>2.5070208757539474E-4</c:v>
                </c:pt>
                <c:pt idx="926">
                  <c:v>2.5370278574886589E-4</c:v>
                </c:pt>
                <c:pt idx="927">
                  <c:v>2.5675627730944843E-4</c:v>
                </c:pt>
                <c:pt idx="928">
                  <c:v>2.6248572156799016E-4</c:v>
                </c:pt>
                <c:pt idx="929">
                  <c:v>2.6587739403262557E-4</c:v>
                </c:pt>
                <c:pt idx="930">
                  <c:v>2.693446561454968E-4</c:v>
                </c:pt>
                <c:pt idx="931">
                  <c:v>2.7289040609911898E-4</c:v>
                </c:pt>
                <c:pt idx="932">
                  <c:v>2.7651756197677246E-4</c:v>
                </c:pt>
                <c:pt idx="933">
                  <c:v>2.802290523925372E-4</c:v>
                </c:pt>
                <c:pt idx="934">
                  <c:v>2.840278064312684E-4</c:v>
                </c:pt>
                <c:pt idx="935">
                  <c:v>2.8791674289565779E-4</c:v>
                </c:pt>
                <c:pt idx="936">
                  <c:v>2.918987588726144E-4</c:v>
                </c:pt>
                <c:pt idx="937">
                  <c:v>2.9597671763651872E-4</c:v>
                </c:pt>
                <c:pt idx="938">
                  <c:v>3.0015343591245928E-4</c:v>
                </c:pt>
                <c:pt idx="939">
                  <c:v>3.044316705282799E-4</c:v>
                </c:pt>
                <c:pt idx="940">
                  <c:v>3.0881410449014177E-4</c:v>
                </c:pt>
                <c:pt idx="941">
                  <c:v>3.1405170273704356E-4</c:v>
                </c:pt>
                <c:pt idx="942">
                  <c:v>3.2205428222933604E-4</c:v>
                </c:pt>
                <c:pt idx="943">
                  <c:v>3.2987171269506515E-4</c:v>
                </c:pt>
                <c:pt idx="944">
                  <c:v>3.3586094589750843E-4</c:v>
                </c:pt>
                <c:pt idx="945">
                  <c:v>3.4216631663824826E-4</c:v>
                </c:pt>
                <c:pt idx="946">
                  <c:v>3.4881930049734808E-4</c:v>
                </c:pt>
                <c:pt idx="947">
                  <c:v>3.5585391572398904E-4</c:v>
                </c:pt>
                <c:pt idx="948">
                  <c:v>3.6330658259834476E-4</c:v>
                </c:pt>
                <c:pt idx="949">
                  <c:v>3.7121588403502459E-4</c:v>
                </c:pt>
                <c:pt idx="950">
                  <c:v>3.7962221423992352E-4</c:v>
                </c:pt>
                <c:pt idx="951">
                  <c:v>3.8856730385946811E-4</c:v>
                </c:pt>
                <c:pt idx="952">
                  <c:v>3.9809361253769079E-4</c:v>
                </c:pt>
                <c:pt idx="953">
                  <c:v>4.1161124913571156E-4</c:v>
                </c:pt>
                <c:pt idx="954">
                  <c:v>4.2322058526848827E-4</c:v>
                </c:pt>
                <c:pt idx="955">
                  <c:v>4.3690475175347295E-4</c:v>
                </c:pt>
                <c:pt idx="956">
                  <c:v>4.5040485600445076E-4</c:v>
                </c:pt>
                <c:pt idx="957">
                  <c:v>4.6490139970233328E-4</c:v>
                </c:pt>
                <c:pt idx="958">
                  <c:v>4.8045289344802127E-4</c:v>
                </c:pt>
                <c:pt idx="959">
                  <c:v>4.9711336141898934E-4</c:v>
                </c:pt>
                <c:pt idx="960">
                  <c:v>5.1595563684373477E-4</c:v>
                </c:pt>
                <c:pt idx="961">
                  <c:v>5.3503867229622471E-4</c:v>
                </c:pt>
                <c:pt idx="962">
                  <c:v>5.5535303017398621E-4</c:v>
                </c:pt>
                <c:pt idx="963">
                  <c:v>5.7691781981136759E-4</c:v>
                </c:pt>
                <c:pt idx="964">
                  <c:v>5.9973894151756166E-4</c:v>
                </c:pt>
                <c:pt idx="965">
                  <c:v>6.2380741814610779E-4</c:v>
                </c:pt>
                <c:pt idx="966">
                  <c:v>6.4909787400366237E-4</c:v>
                </c:pt>
                <c:pt idx="967">
                  <c:v>6.7556721810837106E-4</c:v>
                </c:pt>
                <c:pt idx="968">
                  <c:v>7.0315358806193713E-4</c:v>
                </c:pt>
                <c:pt idx="969">
                  <c:v>7.3177560797418276E-4</c:v>
                </c:pt>
                <c:pt idx="970">
                  <c:v>7.6133200891368325E-4</c:v>
                </c:pt>
                <c:pt idx="971">
                  <c:v>7.9170165328198083E-4</c:v>
                </c:pt>
                <c:pt idx="972">
                  <c:v>8.2274399544514528E-4</c:v>
                </c:pt>
                <c:pt idx="973">
                  <c:v>8.5430000012194065E-4</c:v>
                </c:pt>
                <c:pt idx="974">
                  <c:v>8.8619352772764648E-4</c:v>
                </c:pt>
                <c:pt idx="975">
                  <c:v>9.1823318248977922E-4</c:v>
                </c:pt>
                <c:pt idx="976">
                  <c:v>9.5021460513314174E-4</c:v>
                </c:pt>
                <c:pt idx="977">
                  <c:v>9.819231777687665E-4</c:v>
                </c:pt>
                <c:pt idx="978">
                  <c:v>1.0131370948310693E-3</c:v>
                </c:pt>
                <c:pt idx="979">
                  <c:v>1.0436307410090497E-3</c:v>
                </c:pt>
                <c:pt idx="980">
                  <c:v>1.0731783056097922E-3</c:v>
                </c:pt>
                <c:pt idx="981">
                  <c:v>1.1015575531332969E-3</c:v>
                </c:pt>
                <c:pt idx="982">
                  <c:v>1.1285536624229184E-3</c:v>
                </c:pt>
                <c:pt idx="983">
                  <c:v>1.1539630419033101E-3</c:v>
                </c:pt>
                <c:pt idx="984">
                  <c:v>1.1775970263542168E-3</c:v>
                </c:pt>
                <c:pt idx="985">
                  <c:v>1.1992853615196528E-3</c:v>
                </c:pt>
                <c:pt idx="986">
                  <c:v>1.220765279579504E-3</c:v>
                </c:pt>
                <c:pt idx="987">
                  <c:v>1.2383794695796848E-3</c:v>
                </c:pt>
                <c:pt idx="988">
                  <c:v>1.2561853731976613E-3</c:v>
                </c:pt>
                <c:pt idx="989">
                  <c:v>1.2695739213750327E-3</c:v>
                </c:pt>
                <c:pt idx="990">
                  <c:v>1.2806313185833515E-3</c:v>
                </c:pt>
                <c:pt idx="991">
                  <c:v>1.2893588733853903E-3</c:v>
                </c:pt>
                <c:pt idx="992">
                  <c:v>1.2957890946372677E-3</c:v>
                </c:pt>
                <c:pt idx="993">
                  <c:v>1.301731289895701E-3</c:v>
                </c:pt>
                <c:pt idx="994">
                  <c:v>1.3039894374693123E-3</c:v>
                </c:pt>
                <c:pt idx="995">
                  <c:v>1.3042467713691214E-3</c:v>
                </c:pt>
                <c:pt idx="996">
                  <c:v>1.302650394814607E-3</c:v>
                </c:pt>
                <c:pt idx="997">
                  <c:v>1.2993699712879881E-3</c:v>
                </c:pt>
                <c:pt idx="998">
                  <c:v>1.2945945184478285E-3</c:v>
                </c:pt>
                <c:pt idx="999">
                  <c:v>1.2885288812967679E-3</c:v>
                </c:pt>
                <c:pt idx="1000">
                  <c:v>1.2813899732790539E-3</c:v>
                </c:pt>
                <c:pt idx="1001">
                  <c:v>1.2734028779915257E-3</c:v>
                </c:pt>
                <c:pt idx="1002">
                  <c:v>1.2647969053125156E-3</c:v>
                </c:pt>
                <c:pt idx="1003">
                  <c:v>1.2558016940069081E-3</c:v>
                </c:pt>
                <c:pt idx="1004">
                  <c:v>1.2484568069738428E-3</c:v>
                </c:pt>
                <c:pt idx="1005">
                  <c:v>1.2412007960065873E-3</c:v>
                </c:pt>
                <c:pt idx="1006">
                  <c:v>1.2327836826743579E-3</c:v>
                </c:pt>
                <c:pt idx="1007">
                  <c:v>1.229155795336999E-3</c:v>
                </c:pt>
                <c:pt idx="1008">
                  <c:v>1.2232491498340447E-3</c:v>
                </c:pt>
                <c:pt idx="1009">
                  <c:v>1.2185417802464326E-3</c:v>
                </c:pt>
                <c:pt idx="1010">
                  <c:v>1.2152520017268628E-3</c:v>
                </c:pt>
                <c:pt idx="1011">
                  <c:v>1.2135868000272363E-3</c:v>
                </c:pt>
                <c:pt idx="1012">
                  <c:v>1.2137406797871413E-3</c:v>
                </c:pt>
                <c:pt idx="1013">
                  <c:v>1.2158944261482121E-3</c:v>
                </c:pt>
                <c:pt idx="1014">
                  <c:v>1.2202136610274083E-3</c:v>
                </c:pt>
                <c:pt idx="1015">
                  <c:v>1.2268470816620561E-3</c:v>
                </c:pt>
                <c:pt idx="1016">
                  <c:v>1.2359242867722327E-3</c:v>
                </c:pt>
                <c:pt idx="1017">
                  <c:v>1.2475531254226193E-3</c:v>
                </c:pt>
                <c:pt idx="1018">
                  <c:v>1.2618165450636303E-3</c:v>
                </c:pt>
                <c:pt idx="1019">
                  <c:v>1.2787689668962766E-3</c:v>
                </c:pt>
                <c:pt idx="1020">
                  <c:v>1.2984322761036321E-3</c:v>
                </c:pt>
                <c:pt idx="1021">
                  <c:v>1.3207915779594839E-3</c:v>
                </c:pt>
                <c:pt idx="1022">
                  <c:v>1.3457909336909381E-3</c:v>
                </c:pt>
                <c:pt idx="1023">
                  <c:v>1.3733293468116004E-3</c:v>
                </c:pt>
                <c:pt idx="1024">
                  <c:v>1.4032573156540365E-3</c:v>
                </c:pt>
                <c:pt idx="1025">
                  <c:v>1.4353742953216631E-3</c:v>
                </c:pt>
                <c:pt idx="1026">
                  <c:v>1.4694274172240686E-3</c:v>
                </c:pt>
                <c:pt idx="1027">
                  <c:v>1.5024006151074113E-3</c:v>
                </c:pt>
                <c:pt idx="1028">
                  <c:v>1.5399011227752858E-3</c:v>
                </c:pt>
                <c:pt idx="1029">
                  <c:v>1.5781792180299084E-3</c:v>
                </c:pt>
                <c:pt idx="1030">
                  <c:v>1.6168112679732229E-3</c:v>
                </c:pt>
                <c:pt idx="1031">
                  <c:v>1.6553407578284707E-3</c:v>
                </c:pt>
                <c:pt idx="1032">
                  <c:v>1.6932889643153546E-3</c:v>
                </c:pt>
                <c:pt idx="1033">
                  <c:v>1.7301672985947907E-3</c:v>
                </c:pt>
                <c:pt idx="1034">
                  <c:v>1.7654908802569676E-3</c:v>
                </c:pt>
                <c:pt idx="1035">
                  <c:v>1.7987927928086755E-3</c:v>
                </c:pt>
                <c:pt idx="1036">
                  <c:v>1.8296383887304298E-3</c:v>
                </c:pt>
                <c:pt idx="1037">
                  <c:v>1.8576389668424982E-3</c:v>
                </c:pt>
                <c:pt idx="1038">
                  <c:v>1.8797529643767459E-3</c:v>
                </c:pt>
                <c:pt idx="1039">
                  <c:v>1.9016807150181753E-3</c:v>
                </c:pt>
                <c:pt idx="1040">
                  <c:v>1.9198878983302094E-3</c:v>
                </c:pt>
                <c:pt idx="1041">
                  <c:v>1.9342872159573809E-3</c:v>
                </c:pt>
                <c:pt idx="1042">
                  <c:v>1.9448727373095585E-3</c:v>
                </c:pt>
                <c:pt idx="1043">
                  <c:v>1.9517186488081184E-3</c:v>
                </c:pt>
                <c:pt idx="1044">
                  <c:v>1.9549748271288372E-3</c:v>
                </c:pt>
                <c:pt idx="1045">
                  <c:v>1.9548595014410664E-3</c:v>
                </c:pt>
                <c:pt idx="1046">
                  <c:v>1.9516494286546868E-3</c:v>
                </c:pt>
                <c:pt idx="1047">
                  <c:v>1.9456681339065675E-3</c:v>
                </c:pt>
                <c:pt idx="1048">
                  <c:v>1.9372728574555153E-3</c:v>
                </c:pt>
                <c:pt idx="1049">
                  <c:v>1.9268408937146155E-3</c:v>
                </c:pt>
                <c:pt idx="1050">
                  <c:v>1.9147560069717566E-3</c:v>
                </c:pt>
                <c:pt idx="1051">
                  <c:v>1.9013955637737579E-3</c:v>
                </c:pt>
                <c:pt idx="1052">
                  <c:v>1.8871189396346753E-3</c:v>
                </c:pt>
                <c:pt idx="1053">
                  <c:v>1.872257645970977E-3</c:v>
                </c:pt>
                <c:pt idx="1054">
                  <c:v>1.8571074920126433E-3</c:v>
                </c:pt>
                <c:pt idx="1055">
                  <c:v>1.8419229566953854E-3</c:v>
                </c:pt>
                <c:pt idx="1056">
                  <c:v>1.8269138077801669E-3</c:v>
                </c:pt>
                <c:pt idx="1057">
                  <c:v>1.8122438791307541E-3</c:v>
                </c:pt>
                <c:pt idx="1058">
                  <c:v>1.7980318098489219E-3</c:v>
                </c:pt>
                <c:pt idx="1059">
                  <c:v>1.7843534661784533E-3</c:v>
                </c:pt>
                <c:pt idx="1060">
                  <c:v>1.7712457116138643E-3</c:v>
                </c:pt>
                <c:pt idx="1061">
                  <c:v>1.7587111629179372E-3</c:v>
                </c:pt>
                <c:pt idx="1062">
                  <c:v>1.7467235680182587E-3</c:v>
                </c:pt>
                <c:pt idx="1063">
                  <c:v>1.7352334625261284E-3</c:v>
                </c:pt>
                <c:pt idx="1064">
                  <c:v>1.7241738001965734E-3</c:v>
                </c:pt>
                <c:pt idx="1065">
                  <c:v>1.7134653036732226E-3</c:v>
                </c:pt>
                <c:pt idx="1066">
                  <c:v>1.7030213398778102E-3</c:v>
                </c:pt>
                <c:pt idx="1067">
                  <c:v>1.6949972949573231E-3</c:v>
                </c:pt>
                <c:pt idx="1068">
                  <c:v>1.6851555423109098E-3</c:v>
                </c:pt>
                <c:pt idx="1069">
                  <c:v>1.6753587536646694E-3</c:v>
                </c:pt>
                <c:pt idx="1070">
                  <c:v>1.6655314248927287E-3</c:v>
                </c:pt>
                <c:pt idx="1071">
                  <c:v>1.6556054222912355E-3</c:v>
                </c:pt>
                <c:pt idx="1072">
                  <c:v>1.6455209181663983E-3</c:v>
                </c:pt>
                <c:pt idx="1073">
                  <c:v>1.6352268348341008E-3</c:v>
                </c:pt>
                <c:pt idx="1074">
                  <c:v>1.6214313212959655E-3</c:v>
                </c:pt>
                <c:pt idx="1075">
                  <c:v>1.6114059207262246E-3</c:v>
                </c:pt>
                <c:pt idx="1076">
                  <c:v>1.6008843590157955E-3</c:v>
                </c:pt>
                <c:pt idx="1077">
                  <c:v>1.5898864633094687E-3</c:v>
                </c:pt>
                <c:pt idx="1078">
                  <c:v>1.5784321467650125E-3</c:v>
                </c:pt>
                <c:pt idx="1079">
                  <c:v>1.5665415144778803E-3</c:v>
                </c:pt>
                <c:pt idx="1080">
                  <c:v>1.5542349655173382E-3</c:v>
                </c:pt>
                <c:pt idx="1081">
                  <c:v>1.5415332866050781E-3</c:v>
                </c:pt>
                <c:pt idx="1082">
                  <c:v>1.5284577333323204E-3</c:v>
                </c:pt>
                <c:pt idx="1083">
                  <c:v>1.5150300952643336E-3</c:v>
                </c:pt>
                <c:pt idx="1084">
                  <c:v>1.5012727418076662E-3</c:v>
                </c:pt>
                <c:pt idx="1085">
                  <c:v>1.4872086463003605E-3</c:v>
                </c:pt>
                <c:pt idx="1086">
                  <c:v>1.4728613864131229E-3</c:v>
                </c:pt>
                <c:pt idx="1087">
                  <c:v>1.4582551196045137E-3</c:v>
                </c:pt>
                <c:pt idx="1088">
                  <c:v>1.443414533040167E-3</c:v>
                </c:pt>
                <c:pt idx="1089">
                  <c:v>1.4283647680502717E-3</c:v>
                </c:pt>
                <c:pt idx="1090">
                  <c:v>1.4131313198471186E-3</c:v>
                </c:pt>
                <c:pt idx="1091">
                  <c:v>1.3977399138426769E-3</c:v>
                </c:pt>
                <c:pt idx="1092">
                  <c:v>1.3836450672571124E-3</c:v>
                </c:pt>
                <c:pt idx="1093">
                  <c:v>1.368150348807411E-3</c:v>
                </c:pt>
                <c:pt idx="1094">
                  <c:v>1.3525859184444929E-3</c:v>
                </c:pt>
                <c:pt idx="1095">
                  <c:v>1.3382169829467519E-3</c:v>
                </c:pt>
                <c:pt idx="1096">
                  <c:v>1.3231893772989506E-3</c:v>
                </c:pt>
                <c:pt idx="1097">
                  <c:v>1.3082296441335563E-3</c:v>
                </c:pt>
                <c:pt idx="1098">
                  <c:v>1.2933711274564269E-3</c:v>
                </c:pt>
                <c:pt idx="1099">
                  <c:v>1.2786466651113497E-3</c:v>
                </c:pt>
                <c:pt idx="1100">
                  <c:v>1.2640883915533911E-3</c:v>
                </c:pt>
                <c:pt idx="1101">
                  <c:v>1.2497275386988041E-3</c:v>
                </c:pt>
                <c:pt idx="1102">
                  <c:v>1.2355942368061702E-3</c:v>
                </c:pt>
                <c:pt idx="1103">
                  <c:v>1.2196012516046454E-3</c:v>
                </c:pt>
                <c:pt idx="1104">
                  <c:v>1.2063246183556613E-3</c:v>
                </c:pt>
                <c:pt idx="1105">
                  <c:v>1.1933142359500713E-3</c:v>
                </c:pt>
                <c:pt idx="1106">
                  <c:v>1.1805990493477475E-3</c:v>
                </c:pt>
                <c:pt idx="1107">
                  <c:v>1.1682054617474429E-3</c:v>
                </c:pt>
                <c:pt idx="1108">
                  <c:v>1.1561571943839411E-3</c:v>
                </c:pt>
                <c:pt idx="1109">
                  <c:v>1.1444751557127509E-3</c:v>
                </c:pt>
                <c:pt idx="1110">
                  <c:v>1.1331773198495938E-3</c:v>
                </c:pt>
                <c:pt idx="1111">
                  <c:v>1.1222786142115956E-3</c:v>
                </c:pt>
                <c:pt idx="1112">
                  <c:v>1.1117908164410546E-3</c:v>
                </c:pt>
                <c:pt idx="1113">
                  <c:v>1.1017224608795922E-3</c:v>
                </c:pt>
                <c:pt idx="1114">
                  <c:v>1.0920787550964305E-3</c:v>
                </c:pt>
                <c:pt idx="1115">
                  <c:v>1.0828615072527761E-3</c:v>
                </c:pt>
                <c:pt idx="1116">
                  <c:v>1.0740690653953029E-3</c:v>
                </c:pt>
                <c:pt idx="1117">
                  <c:v>1.0656962701034319E-3</c:v>
                </c:pt>
                <c:pt idx="1118">
                  <c:v>1.0577344222529089E-3</c:v>
                </c:pt>
                <c:pt idx="1119">
                  <c:v>1.0525286341620398E-3</c:v>
                </c:pt>
                <c:pt idx="1120">
                  <c:v>1.0457264505726476E-3</c:v>
                </c:pt>
                <c:pt idx="1121">
                  <c:v>1.0393405413654173E-3</c:v>
                </c:pt>
                <c:pt idx="1122">
                  <c:v>1.0333540883643961E-3</c:v>
                </c:pt>
                <c:pt idx="1123">
                  <c:v>1.0277473413204811E-3</c:v>
                </c:pt>
                <c:pt idx="1124">
                  <c:v>1.022497730507005E-3</c:v>
                </c:pt>
                <c:pt idx="1125">
                  <c:v>1.0175800071108108E-3</c:v>
                </c:pt>
                <c:pt idx="1126">
                  <c:v>1.0129664131370438E-3</c:v>
                </c:pt>
                <c:pt idx="1127">
                  <c:v>1.008626882161328E-3</c:v>
                </c:pt>
                <c:pt idx="1128">
                  <c:v>1.0045292717573784E-3</c:v>
                </c:pt>
                <c:pt idx="1129">
                  <c:v>1.000639627806096E-3</c:v>
                </c:pt>
                <c:pt idx="1130">
                  <c:v>9.9692248016390681E-4</c:v>
                </c:pt>
                <c:pt idx="1131">
                  <c:v>9.9334116834896022E-4</c:v>
                </c:pt>
                <c:pt idx="1132">
                  <c:v>9.8985819501471242E-4</c:v>
                </c:pt>
                <c:pt idx="1133">
                  <c:v>9.8643560404690247E-4</c:v>
                </c:pt>
                <c:pt idx="1134">
                  <c:v>9.8303537917186963E-4</c:v>
                </c:pt>
                <c:pt idx="1135">
                  <c:v>9.7961985803461334E-4</c:v>
                </c:pt>
                <c:pt idx="1136">
                  <c:v>9.7615215582920174E-4</c:v>
                </c:pt>
                <c:pt idx="1137">
                  <c:v>9.7092529236162371E-4</c:v>
                </c:pt>
                <c:pt idx="1138">
                  <c:v>9.6744035476616043E-4</c:v>
                </c:pt>
                <c:pt idx="1139">
                  <c:v>9.625454820462486E-4</c:v>
                </c:pt>
                <c:pt idx="1140">
                  <c:v>9.5878763143824946E-4</c:v>
                </c:pt>
                <c:pt idx="1141">
                  <c:v>9.5479514465560958E-4</c:v>
                </c:pt>
                <c:pt idx="1142">
                  <c:v>9.5054638575836495E-4</c:v>
                </c:pt>
                <c:pt idx="1143">
                  <c:v>9.4602295951323745E-4</c:v>
                </c:pt>
                <c:pt idx="1144">
                  <c:v>9.4120994453244589E-4</c:v>
                </c:pt>
                <c:pt idx="1145">
                  <c:v>9.3609606844858608E-4</c:v>
                </c:pt>
                <c:pt idx="1146">
                  <c:v>9.2965153594699596E-4</c:v>
                </c:pt>
                <c:pt idx="1147">
                  <c:v>9.2484409748417684E-4</c:v>
                </c:pt>
                <c:pt idx="1148">
                  <c:v>9.1891107165469022E-4</c:v>
                </c:pt>
                <c:pt idx="1149">
                  <c:v>9.1266812287990335E-4</c:v>
                </c:pt>
                <c:pt idx="1150">
                  <c:v>9.0612284549137644E-4</c:v>
                </c:pt>
                <c:pt idx="1151">
                  <c:v>8.98111533798734E-4</c:v>
                </c:pt>
                <c:pt idx="1152">
                  <c:v>8.9108988275960832E-4</c:v>
                </c:pt>
                <c:pt idx="1153">
                  <c:v>8.8380056581449282E-4</c:v>
                </c:pt>
                <c:pt idx="1154">
                  <c:v>8.7862009185940115E-4</c:v>
                </c:pt>
                <c:pt idx="1155">
                  <c:v>8.7123272940265839E-4</c:v>
                </c:pt>
                <c:pt idx="1156">
                  <c:v>8.6213120733112539E-4</c:v>
                </c:pt>
                <c:pt idx="1157">
                  <c:v>8.54634617814331E-4</c:v>
                </c:pt>
                <c:pt idx="1158">
                  <c:v>8.4702801663759039E-4</c:v>
                </c:pt>
                <c:pt idx="1159">
                  <c:v>8.3934284847354834E-4</c:v>
                </c:pt>
                <c:pt idx="1160">
                  <c:v>8.3099047790180926E-4</c:v>
                </c:pt>
                <c:pt idx="1161">
                  <c:v>8.2165146768472229E-4</c:v>
                </c:pt>
                <c:pt idx="1162">
                  <c:v>8.1411745929500128E-4</c:v>
                </c:pt>
                <c:pt idx="1163">
                  <c:v>8.0660446318619376E-4</c:v>
                </c:pt>
                <c:pt idx="1164">
                  <c:v>7.9913981914099248E-4</c:v>
                </c:pt>
                <c:pt idx="1165">
                  <c:v>7.9174854803817755E-4</c:v>
                </c:pt>
                <c:pt idx="1166">
                  <c:v>7.8445311920020326E-4</c:v>
                </c:pt>
                <c:pt idx="1167">
                  <c:v>7.7727327748932751E-4</c:v>
                </c:pt>
                <c:pt idx="1168">
                  <c:v>7.7022593119271271E-4</c:v>
                </c:pt>
                <c:pt idx="1169">
                  <c:v>7.6332510002035444E-4</c:v>
                </c:pt>
                <c:pt idx="1170">
                  <c:v>7.5658192088735952E-4</c:v>
                </c:pt>
                <c:pt idx="1171">
                  <c:v>7.5000470761714313E-4</c:v>
                </c:pt>
                <c:pt idx="1172">
                  <c:v>7.4359905933279319E-4</c:v>
                </c:pt>
                <c:pt idx="1173">
                  <c:v>7.3736801114194746E-4</c:v>
                </c:pt>
                <c:pt idx="1174">
                  <c:v>7.3131221979989424E-4</c:v>
                </c:pt>
                <c:pt idx="1175">
                  <c:v>7.2543017638115577E-4</c:v>
                </c:pt>
                <c:pt idx="1176">
                  <c:v>7.197184376167054E-4</c:v>
                </c:pt>
                <c:pt idx="1177">
                  <c:v>7.1417186746734382E-4</c:v>
                </c:pt>
                <c:pt idx="1178">
                  <c:v>7.0878388069874336E-4</c:v>
                </c:pt>
                <c:pt idx="1179">
                  <c:v>7.0354668068574268E-4</c:v>
                </c:pt>
                <c:pt idx="1180">
                  <c:v>6.99467800326742E-4</c:v>
                </c:pt>
                <c:pt idx="1181">
                  <c:v>6.9507179725095049E-4</c:v>
                </c:pt>
                <c:pt idx="1182">
                  <c:v>6.9084670531735168E-4</c:v>
                </c:pt>
                <c:pt idx="1183">
                  <c:v>6.8679033811318345E-4</c:v>
                </c:pt>
                <c:pt idx="1184">
                  <c:v>6.8428898346850143E-4</c:v>
                </c:pt>
                <c:pt idx="1185">
                  <c:v>6.8106479218002914E-4</c:v>
                </c:pt>
                <c:pt idx="1186">
                  <c:v>6.8011083419349189E-4</c:v>
                </c:pt>
                <c:pt idx="1187">
                  <c:v>6.7761748692924371E-4</c:v>
                </c:pt>
                <c:pt idx="1188">
                  <c:v>6.7539309626335052E-4</c:v>
                </c:pt>
                <c:pt idx="1189">
                  <c:v>6.7344960202460173E-4</c:v>
                </c:pt>
                <c:pt idx="1190">
                  <c:v>6.7068092353024977E-4</c:v>
                </c:pt>
                <c:pt idx="1191">
                  <c:v>6.6942282586572479E-4</c:v>
                </c:pt>
                <c:pt idx="1192">
                  <c:v>6.6848128202764588E-4</c:v>
                </c:pt>
                <c:pt idx="1193">
                  <c:v>6.6787165898430463E-4</c:v>
                </c:pt>
                <c:pt idx="1194">
                  <c:v>6.6566554878180208E-4</c:v>
                </c:pt>
                <c:pt idx="1195">
                  <c:v>6.6603115414627927E-4</c:v>
                </c:pt>
                <c:pt idx="1196">
                  <c:v>6.6674257117820142E-4</c:v>
                </c:pt>
                <c:pt idx="1197">
                  <c:v>6.6781811779355446E-4</c:v>
                </c:pt>
                <c:pt idx="1198">
                  <c:v>6.6927493496676523E-4</c:v>
                </c:pt>
                <c:pt idx="1199">
                  <c:v>6.711286926201598E-4</c:v>
                </c:pt>
                <c:pt idx="1200">
                  <c:v>6.7339329301511087E-4</c:v>
                </c:pt>
                <c:pt idx="1201">
                  <c:v>6.7608057495756053E-4</c:v>
                </c:pt>
                <c:pt idx="1202">
                  <c:v>6.781777380254041E-4</c:v>
                </c:pt>
                <c:pt idx="1203">
                  <c:v>6.8180585750830509E-4</c:v>
                </c:pt>
                <c:pt idx="1204">
                  <c:v>6.8365887893123451E-4</c:v>
                </c:pt>
                <c:pt idx="1205">
                  <c:v>6.8851382037561398E-4</c:v>
                </c:pt>
                <c:pt idx="1206">
                  <c:v>6.9375592449343884E-4</c:v>
                </c:pt>
                <c:pt idx="1207">
                  <c:v>6.9938538180387157E-4</c:v>
                </c:pt>
                <c:pt idx="1208">
                  <c:v>7.0539786585365589E-4</c:v>
                </c:pt>
                <c:pt idx="1209">
                  <c:v>7.1178439148134065E-4</c:v>
                </c:pt>
                <c:pt idx="1210">
                  <c:v>7.1853120251925658E-4</c:v>
                </c:pt>
                <c:pt idx="1211">
                  <c:v>7.2511842097882143E-4</c:v>
                </c:pt>
                <c:pt idx="1212">
                  <c:v>7.3254142642429731E-4</c:v>
                </c:pt>
                <c:pt idx="1213">
                  <c:v>7.4025371773195966E-4</c:v>
                </c:pt>
                <c:pt idx="1214">
                  <c:v>7.4822202256670978E-4</c:v>
                </c:pt>
                <c:pt idx="1215">
                  <c:v>7.5640827108235814E-4</c:v>
                </c:pt>
                <c:pt idx="1216">
                  <c:v>7.647697191147841E-4</c:v>
                </c:pt>
                <c:pt idx="1217">
                  <c:v>7.732591213842825E-4</c:v>
                </c:pt>
                <c:pt idx="1218">
                  <c:v>7.8182495733171572E-4</c:v>
                </c:pt>
                <c:pt idx="1219">
                  <c:v>7.9041171170113258E-4</c:v>
                </c:pt>
                <c:pt idx="1220">
                  <c:v>7.9896021130449911E-4</c:v>
                </c:pt>
                <c:pt idx="1221">
                  <c:v>8.07408018568095E-4</c:v>
                </c:pt>
                <c:pt idx="1222">
                  <c:v>8.15689881477935E-4</c:v>
                </c:pt>
                <c:pt idx="1223">
                  <c:v>8.2373823843334801E-4</c:v>
                </c:pt>
                <c:pt idx="1224">
                  <c:v>8.3148377531010382E-4</c:v>
                </c:pt>
                <c:pt idx="1225">
                  <c:v>8.3885603075959086E-4</c:v>
                </c:pt>
                <c:pt idx="1226">
                  <c:v>8.4578404446564095E-4</c:v>
                </c:pt>
                <c:pt idx="1227">
                  <c:v>8.5219704178636502E-4</c:v>
                </c:pt>
                <c:pt idx="1228">
                  <c:v>8.5802514696764086E-4</c:v>
                </c:pt>
                <c:pt idx="1229">
                  <c:v>8.6320011597110983E-4</c:v>
                </c:pt>
                <c:pt idx="1230">
                  <c:v>8.6765607895506293E-4</c:v>
                </c:pt>
                <c:pt idx="1231">
                  <c:v>8.713302816211728E-4</c:v>
                </c:pt>
                <c:pt idx="1232">
                  <c:v>8.7416381402913735E-4</c:v>
                </c:pt>
                <c:pt idx="1233">
                  <c:v>8.7610231511476698E-4</c:v>
                </c:pt>
                <c:pt idx="1234">
                  <c:v>8.7709664104775845E-4</c:v>
                </c:pt>
                <c:pt idx="1235">
                  <c:v>8.7710348574829018E-4</c:v>
                </c:pt>
                <c:pt idx="1236">
                  <c:v>8.7608594235289252E-4</c:v>
                </c:pt>
                <c:pt idx="1237">
                  <c:v>8.7305399118880382E-4</c:v>
                </c:pt>
                <c:pt idx="1238">
                  <c:v>8.6996617713113009E-4</c:v>
                </c:pt>
                <c:pt idx="1239">
                  <c:v>8.6578265644052558E-4</c:v>
                </c:pt>
                <c:pt idx="1240">
                  <c:v>8.5846991378798392E-4</c:v>
                </c:pt>
                <c:pt idx="1241">
                  <c:v>8.5237063048401837E-4</c:v>
                </c:pt>
                <c:pt idx="1242">
                  <c:v>8.4514106537007859E-4</c:v>
                </c:pt>
                <c:pt idx="1243">
                  <c:v>8.3680238515080067E-4</c:v>
                </c:pt>
                <c:pt idx="1244">
                  <c:v>8.2738314506319497E-4</c:v>
                </c:pt>
                <c:pt idx="1245">
                  <c:v>8.1691903800295879E-4</c:v>
                </c:pt>
                <c:pt idx="1246">
                  <c:v>8.0807184583699414E-4</c:v>
                </c:pt>
                <c:pt idx="1247">
                  <c:v>7.961220894439553E-4</c:v>
                </c:pt>
                <c:pt idx="1248">
                  <c:v>7.8334669671241398E-4</c:v>
                </c:pt>
                <c:pt idx="1249">
                  <c:v>7.6981486344653038E-4</c:v>
                </c:pt>
                <c:pt idx="1250">
                  <c:v>7.5560118935746531E-4</c:v>
                </c:pt>
                <c:pt idx="1251">
                  <c:v>7.4078498736955014E-4</c:v>
                </c:pt>
                <c:pt idx="1252">
                  <c:v>7.2544954358374927E-4</c:v>
                </c:pt>
                <c:pt idx="1253">
                  <c:v>7.0900853570846057E-4</c:v>
                </c:pt>
                <c:pt idx="1254">
                  <c:v>6.9292611406067222E-4</c:v>
                </c:pt>
                <c:pt idx="1255">
                  <c:v>6.7658906085669513E-4</c:v>
                </c:pt>
                <c:pt idx="1256">
                  <c:v>6.6008858295676421E-4</c:v>
                </c:pt>
                <c:pt idx="1257">
                  <c:v>6.4294818745481302E-4</c:v>
                </c:pt>
                <c:pt idx="1258">
                  <c:v>6.2641431111644841E-4</c:v>
                </c:pt>
                <c:pt idx="1259">
                  <c:v>6.0998613654385486E-4</c:v>
                </c:pt>
                <c:pt idx="1260">
                  <c:v>5.9374972161008426E-4</c:v>
                </c:pt>
                <c:pt idx="1261">
                  <c:v>5.777879286388459E-4</c:v>
                </c:pt>
                <c:pt idx="1262">
                  <c:v>5.6217973625635612E-4</c:v>
                </c:pt>
                <c:pt idx="1263">
                  <c:v>5.4699959725776077E-4</c:v>
                </c:pt>
                <c:pt idx="1264">
                  <c:v>5.3231684653934895E-4</c:v>
                </c:pt>
                <c:pt idx="1265">
                  <c:v>5.1819516239409193E-4</c:v>
                </c:pt>
                <c:pt idx="1266">
                  <c:v>5.0469208381415489E-4</c:v>
                </c:pt>
                <c:pt idx="1267">
                  <c:v>4.9185858590088658E-4</c:v>
                </c:pt>
                <c:pt idx="1268">
                  <c:v>4.7973871505388975E-4</c:v>
                </c:pt>
                <c:pt idx="1269">
                  <c:v>4.6836928529228627E-4</c:v>
                </c:pt>
                <c:pt idx="1270">
                  <c:v>4.5777963684233555E-4</c:v>
                </c:pt>
                <c:pt idx="1271">
                  <c:v>4.4799145798906894E-4</c:v>
                </c:pt>
                <c:pt idx="1272">
                  <c:v>4.3901867111318754E-4</c:v>
                </c:pt>
                <c:pt idx="1273">
                  <c:v>4.3086738379178571E-4</c:v>
                </c:pt>
                <c:pt idx="1274">
                  <c:v>4.2353590580364E-4</c:v>
                </c:pt>
                <c:pt idx="1275">
                  <c:v>4.1498836361580547E-4</c:v>
                </c:pt>
                <c:pt idx="1276">
                  <c:v>4.0954952771007165E-4</c:v>
                </c:pt>
                <c:pt idx="1277">
                  <c:v>4.0484238029541369E-4</c:v>
                </c:pt>
                <c:pt idx="1278">
                  <c:v>4.0083980333418959E-4</c:v>
                </c:pt>
                <c:pt idx="1279">
                  <c:v>3.9750758671103995E-4</c:v>
                </c:pt>
                <c:pt idx="1280">
                  <c:v>3.9480487107211647E-4</c:v>
                </c:pt>
                <c:pt idx="1281">
                  <c:v>3.9268465711744192E-4</c:v>
                </c:pt>
                <c:pt idx="1282">
                  <c:v>3.9109437854239912E-4</c:v>
                </c:pt>
                <c:pt idx="1283">
                  <c:v>3.8997653494005427E-4</c:v>
                </c:pt>
                <c:pt idx="1284">
                  <c:v>3.8926937998950945E-4</c:v>
                </c:pt>
                <c:pt idx="1285">
                  <c:v>3.889076591930063E-4</c:v>
                </c:pt>
                <c:pt idx="1286">
                  <c:v>3.888233903189176E-4</c:v>
                </c:pt>
                <c:pt idx="1287">
                  <c:v>3.8894667859731922E-4</c:v>
                </c:pt>
                <c:pt idx="1288">
                  <c:v>3.8920655764160175E-4</c:v>
                </c:pt>
                <c:pt idx="1289">
                  <c:v>3.8953184607776198E-4</c:v>
                </c:pt>
                <c:pt idx="1290">
                  <c:v>3.8985200899703911E-4</c:v>
                </c:pt>
                <c:pt idx="1291">
                  <c:v>3.8833206119720504E-4</c:v>
                </c:pt>
                <c:pt idx="1292">
                  <c:v>3.8856601894057742E-4</c:v>
                </c:pt>
                <c:pt idx="1293">
                  <c:v>3.8858605577737302E-4</c:v>
                </c:pt>
                <c:pt idx="1294">
                  <c:v>3.8833315585970745E-4</c:v>
                </c:pt>
                <c:pt idx="1295">
                  <c:v>3.8563681274193112E-4</c:v>
                </c:pt>
                <c:pt idx="1296">
                  <c:v>3.8499649739441144E-4</c:v>
                </c:pt>
                <c:pt idx="1297">
                  <c:v>3.8389300434633775E-4</c:v>
                </c:pt>
                <c:pt idx="1298">
                  <c:v>3.8229429383300576E-4</c:v>
                </c:pt>
                <c:pt idx="1299">
                  <c:v>3.7805839699781946E-4</c:v>
                </c:pt>
                <c:pt idx="1300">
                  <c:v>3.7571455422427083E-4</c:v>
                </c:pt>
                <c:pt idx="1301">
                  <c:v>3.7277420514830593E-4</c:v>
                </c:pt>
                <c:pt idx="1302">
                  <c:v>3.6923645449339989E-4</c:v>
                </c:pt>
                <c:pt idx="1303">
                  <c:v>3.651066533244666E-4</c:v>
                </c:pt>
                <c:pt idx="1304">
                  <c:v>3.603963141960345E-4</c:v>
                </c:pt>
                <c:pt idx="1305">
                  <c:v>3.5512292483105644E-4</c:v>
                </c:pt>
                <c:pt idx="1306">
                  <c:v>3.4930966523202285E-4</c:v>
                </c:pt>
                <c:pt idx="1307">
                  <c:v>3.4298503516251051E-4</c:v>
                </c:pt>
                <c:pt idx="1308">
                  <c:v>3.361824007717299E-4</c:v>
                </c:pt>
                <c:pt idx="1309">
                  <c:v>3.301181538083671E-4</c:v>
                </c:pt>
                <c:pt idx="1310">
                  <c:v>3.2256780031720346E-4</c:v>
                </c:pt>
                <c:pt idx="1311">
                  <c:v>3.1466945196975107E-4</c:v>
                </c:pt>
                <c:pt idx="1312">
                  <c:v>3.0647052957225414E-4</c:v>
                </c:pt>
                <c:pt idx="1313">
                  <c:v>2.9802025592564409E-4</c:v>
                </c:pt>
                <c:pt idx="1314">
                  <c:v>2.8936896896564451E-4</c:v>
                </c:pt>
                <c:pt idx="1315">
                  <c:v>2.8056744223926443E-4</c:v>
                </c:pt>
                <c:pt idx="1316">
                  <c:v>2.7166622520876824E-4</c:v>
                </c:pt>
                <c:pt idx="1317">
                  <c:v>2.6271501491943554E-4</c:v>
                </c:pt>
                <c:pt idx="1318">
                  <c:v>2.5376206937321891E-4</c:v>
                </c:pt>
                <c:pt idx="1319">
                  <c:v>2.4485367155988936E-4</c:v>
                </c:pt>
                <c:pt idx="1320">
                  <c:v>2.3532017272370745E-4</c:v>
                </c:pt>
                <c:pt idx="1321">
                  <c:v>2.2666292963527965E-4</c:v>
                </c:pt>
                <c:pt idx="1322">
                  <c:v>2.1817137383585436E-4</c:v>
                </c:pt>
                <c:pt idx="1323">
                  <c:v>2.098798167599946E-4</c:v>
                </c:pt>
                <c:pt idx="1324">
                  <c:v>2.0181887477202317E-4</c:v>
                </c:pt>
                <c:pt idx="1325">
                  <c:v>1.9221782341377879E-4</c:v>
                </c:pt>
                <c:pt idx="1326">
                  <c:v>1.8491885406970223E-4</c:v>
                </c:pt>
                <c:pt idx="1327">
                  <c:v>1.7789378663258948E-4</c:v>
                </c:pt>
                <c:pt idx="1328">
                  <c:v>1.7116027830039237E-4</c:v>
                </c:pt>
                <c:pt idx="1329">
                  <c:v>1.6473206013671444E-4</c:v>
                </c:pt>
                <c:pt idx="1330">
                  <c:v>1.5861910587193945E-4</c:v>
                </c:pt>
                <c:pt idx="1331">
                  <c:v>1.5282784234129854E-4</c:v>
                </c:pt>
                <c:pt idx="1332">
                  <c:v>1.4736139430352745E-4</c:v>
                </c:pt>
                <c:pt idx="1333">
                  <c:v>1.4221985629404193E-4</c:v>
                </c:pt>
                <c:pt idx="1334">
                  <c:v>1.3740058425730097E-4</c:v>
                </c:pt>
                <c:pt idx="1335">
                  <c:v>1.3289849995593868E-4</c:v>
                </c:pt>
                <c:pt idx="1336">
                  <c:v>1.287064015478898E-4</c:v>
                </c:pt>
                <c:pt idx="1337">
                  <c:v>1.2481527423356738E-4</c:v>
                </c:pt>
                <c:pt idx="1338">
                  <c:v>1.2061829843860211E-4</c:v>
                </c:pt>
                <c:pt idx="1339">
                  <c:v>1.2026626903771596E-4</c:v>
                </c:pt>
                <c:pt idx="1340">
                  <c:v>1.1783353307476332E-4</c:v>
                </c:pt>
                <c:pt idx="1341">
                  <c:v>1.1575855273533302E-4</c:v>
                </c:pt>
                <c:pt idx="1342">
                  <c:v>1.1404260978155501E-4</c:v>
                </c:pt>
                <c:pt idx="1343">
                  <c:v>1.1268818482512371E-4</c:v>
                </c:pt>
                <c:pt idx="1344">
                  <c:v>1.1169914697834267E-4</c:v>
                </c:pt>
                <c:pt idx="1345">
                  <c:v>1.1108088820223672E-4</c:v>
                </c:pt>
                <c:pt idx="1346">
                  <c:v>1.1084039736227307E-4</c:v>
                </c:pt>
                <c:pt idx="1347">
                  <c:v>1.1098626964816945E-4</c:v>
                </c:pt>
                <c:pt idx="1348">
                  <c:v>1.1152864777725068E-4</c:v>
                </c:pt>
                <c:pt idx="1349">
                  <c:v>1.1247909230062113E-4</c:v>
                </c:pt>
                <c:pt idx="1350">
                  <c:v>1.1385037938518077E-4</c:v>
                </c:pt>
                <c:pt idx="1351">
                  <c:v>1.1565622566473937E-4</c:v>
                </c:pt>
                <c:pt idx="1352">
                  <c:v>1.1791094114610594E-4</c:v>
                </c:pt>
                <c:pt idx="1353">
                  <c:v>1.2062901271857133E-4</c:v>
                </c:pt>
                <c:pt idx="1354">
                  <c:v>1.2382462253517499E-4</c:v>
                </c:pt>
                <c:pt idx="1355">
                  <c:v>1.2529734034649799E-4</c:v>
                </c:pt>
                <c:pt idx="1356">
                  <c:v>1.2983510928028818E-4</c:v>
                </c:pt>
                <c:pt idx="1357">
                  <c:v>1.3483546170721248E-4</c:v>
                </c:pt>
                <c:pt idx="1358">
                  <c:v>1.4031180990848718E-4</c:v>
                </c:pt>
                <c:pt idx="1359">
                  <c:v>1.4627351253149675E-4</c:v>
                </c:pt>
                <c:pt idx="1360">
                  <c:v>1.527252407122117E-4</c:v>
                </c:pt>
                <c:pt idx="1361">
                  <c:v>1.5966636419259271E-4</c:v>
                </c:pt>
                <c:pt idx="1362">
                  <c:v>1.6709037486165542E-4</c:v>
                </c:pt>
                <c:pt idx="1363">
                  <c:v>1.7498436608349928E-4</c:v>
                </c:pt>
                <c:pt idx="1364">
                  <c:v>1.8332858661390474E-4</c:v>
                </c:pt>
                <c:pt idx="1365">
                  <c:v>1.9165973310121841E-4</c:v>
                </c:pt>
                <c:pt idx="1366">
                  <c:v>2.0082847570007998E-4</c:v>
                </c:pt>
                <c:pt idx="1367">
                  <c:v>2.0990750364944778E-4</c:v>
                </c:pt>
                <c:pt idx="1368">
                  <c:v>2.1973241592231665E-4</c:v>
                </c:pt>
                <c:pt idx="1369">
                  <c:v>2.297973952597212E-4</c:v>
                </c:pt>
                <c:pt idx="1370">
                  <c:v>2.400386474743777E-4</c:v>
                </c:pt>
                <c:pt idx="1371">
                  <c:v>2.5038588991730288E-4</c:v>
                </c:pt>
                <c:pt idx="1372">
                  <c:v>2.6076302864877103E-4</c:v>
                </c:pt>
                <c:pt idx="1373">
                  <c:v>2.7108899754823635E-4</c:v>
                </c:pt>
                <c:pt idx="1374">
                  <c:v>2.8127874985832315E-4</c:v>
                </c:pt>
                <c:pt idx="1375">
                  <c:v>2.912443877717648E-4</c:v>
                </c:pt>
                <c:pt idx="1376">
                  <c:v>3.0089641094110573E-4</c:v>
                </c:pt>
                <c:pt idx="1377">
                  <c:v>3.1014506039867527E-4</c:v>
                </c:pt>
                <c:pt idx="1378">
                  <c:v>3.1890173049536121E-4</c:v>
                </c:pt>
                <c:pt idx="1379">
                  <c:v>3.2708041826672783E-4</c:v>
                </c:pt>
                <c:pt idx="1380">
                  <c:v>3.3459917726094961E-4</c:v>
                </c:pt>
                <c:pt idx="1381">
                  <c:v>3.4138154143575498E-4</c:v>
                </c:pt>
                <c:pt idx="1382">
                  <c:v>3.4735788433951586E-4</c:v>
                </c:pt>
                <c:pt idx="1383">
                  <c:v>3.5246667948562327E-4</c:v>
                </c:pt>
                <c:pt idx="1384">
                  <c:v>3.5665562961906651E-4</c:v>
                </c:pt>
                <c:pt idx="1385">
                  <c:v>3.5988263542653518E-4</c:v>
                </c:pt>
                <c:pt idx="1386">
                  <c:v>3.6211657808065355E-4</c:v>
                </c:pt>
                <c:pt idx="1387">
                  <c:v>3.6333789471903175E-4</c:v>
                </c:pt>
                <c:pt idx="1388">
                  <c:v>3.6353893138746927E-4</c:v>
                </c:pt>
                <c:pt idx="1389">
                  <c:v>3.627240639414778E-4</c:v>
                </c:pt>
                <c:pt idx="1390">
                  <c:v>3.6090958369624772E-4</c:v>
                </c:pt>
                <c:pt idx="1391">
                  <c:v>3.5812335102308789E-4</c:v>
                </c:pt>
                <c:pt idx="1392">
                  <c:v>3.5440422638631747E-4</c:v>
                </c:pt>
                <c:pt idx="1393">
                  <c:v>3.4980129427939936E-4</c:v>
                </c:pt>
                <c:pt idx="1394">
                  <c:v>3.4437290094773028E-4</c:v>
                </c:pt>
                <c:pt idx="1395">
                  <c:v>3.3818553149554366E-4</c:v>
                </c:pt>
                <c:pt idx="1396">
                  <c:v>3.3131255581363064E-4</c:v>
                </c:pt>
                <c:pt idx="1397">
                  <c:v>3.2383287561694741E-4</c:v>
                </c:pt>
                <c:pt idx="1398">
                  <c:v>3.15829506670907E-4</c:v>
                </c:pt>
                <c:pt idx="1399">
                  <c:v>3.0738813097912199E-4</c:v>
                </c:pt>
                <c:pt idx="1400">
                  <c:v>2.9859565331326646E-4</c:v>
                </c:pt>
                <c:pt idx="1401">
                  <c:v>2.895387950384243E-4</c:v>
                </c:pt>
                <c:pt idx="1402">
                  <c:v>2.8030275581320137E-4</c:v>
                </c:pt>
                <c:pt idx="1403">
                  <c:v>2.709699705438968E-4</c:v>
                </c:pt>
                <c:pt idx="1404">
                  <c:v>2.6161898509306932E-4</c:v>
                </c:pt>
                <c:pt idx="1405">
                  <c:v>2.5189889825521009E-4</c:v>
                </c:pt>
                <c:pt idx="1406">
                  <c:v>2.4273849841267305E-4</c:v>
                </c:pt>
                <c:pt idx="1407">
                  <c:v>2.3376282098434376E-4</c:v>
                </c:pt>
                <c:pt idx="1408">
                  <c:v>2.2502656237920486E-4</c:v>
                </c:pt>
                <c:pt idx="1409">
                  <c:v>2.1657719090825798E-4</c:v>
                </c:pt>
                <c:pt idx="1410">
                  <c:v>2.0845476886339597E-4</c:v>
                </c:pt>
                <c:pt idx="1411">
                  <c:v>2.0069192814018696E-4</c:v>
                </c:pt>
                <c:pt idx="1412">
                  <c:v>1.9331398771272641E-4</c:v>
                </c:pt>
                <c:pt idx="1413">
                  <c:v>1.8633919852596926E-4</c:v>
                </c:pt>
                <c:pt idx="1414">
                  <c:v>1.7977909928733297E-4</c:v>
                </c:pt>
                <c:pt idx="1415">
                  <c:v>1.7363896522804581E-4</c:v>
                </c:pt>
                <c:pt idx="1416">
                  <c:v>1.6791833115280407E-4</c:v>
                </c:pt>
                <c:pt idx="1417">
                  <c:v>1.6261156996767918E-4</c:v>
                </c:pt>
                <c:pt idx="1418">
                  <c:v>1.5770850831515923E-4</c:v>
                </c:pt>
                <c:pt idx="1419">
                  <c:v>1.5319506188053689E-4</c:v>
                </c:pt>
                <c:pt idx="1420">
                  <c:v>1.4905387428336463E-4</c:v>
                </c:pt>
                <c:pt idx="1421">
                  <c:v>1.4526494514259387E-4</c:v>
                </c:pt>
                <c:pt idx="1422">
                  <c:v>1.4180623481323547E-4</c:v>
                </c:pt>
                <c:pt idx="1423">
                  <c:v>1.3865423534647391E-4</c:v>
                </c:pt>
                <c:pt idx="1424">
                  <c:v>1.3578449933972822E-4</c:v>
                </c:pt>
                <c:pt idx="1425">
                  <c:v>1.3317212044160629E-4</c:v>
                </c:pt>
                <c:pt idx="1426">
                  <c:v>1.3079216129241328E-4</c:v>
                </c:pt>
                <c:pt idx="1427">
                  <c:v>1.2862002655861026E-4</c:v>
                </c:pt>
                <c:pt idx="1428">
                  <c:v>1.2999944638277376E-4</c:v>
                </c:pt>
                <c:pt idx="1429">
                  <c:v>1.2896623818015336E-4</c:v>
                </c:pt>
                <c:pt idx="1430">
                  <c:v>1.2823312903881767E-4</c:v>
                </c:pt>
                <c:pt idx="1431">
                  <c:v>1.2780567087319498E-4</c:v>
                </c:pt>
                <c:pt idx="1432">
                  <c:v>1.2769356386547388E-4</c:v>
                </c:pt>
                <c:pt idx="1433">
                  <c:v>1.279106905835681E-4</c:v>
                </c:pt>
                <c:pt idx="1434">
                  <c:v>1.2847502911342756E-4</c:v>
                </c:pt>
                <c:pt idx="1435">
                  <c:v>1.2940843600610141E-4</c:v>
                </c:pt>
                <c:pt idx="1436">
                  <c:v>1.2829815082008523E-4</c:v>
                </c:pt>
                <c:pt idx="1437">
                  <c:v>1.3047751429847928E-4</c:v>
                </c:pt>
                <c:pt idx="1438">
                  <c:v>1.3304159107452583E-4</c:v>
                </c:pt>
                <c:pt idx="1439">
                  <c:v>1.3603250321761267E-4</c:v>
                </c:pt>
                <c:pt idx="1440">
                  <c:v>1.3949184953435508E-4</c:v>
                </c:pt>
                <c:pt idx="1441">
                  <c:v>1.4345969572352837E-4</c:v>
                </c:pt>
                <c:pt idx="1442">
                  <c:v>1.4797343717887313E-4</c:v>
                </c:pt>
                <c:pt idx="1443">
                  <c:v>1.5306655046152889E-4</c:v>
                </c:pt>
                <c:pt idx="1444">
                  <c:v>1.5876725636057432E-4</c:v>
                </c:pt>
                <c:pt idx="1445">
                  <c:v>1.6509712447145656E-4</c:v>
                </c:pt>
                <c:pt idx="1446">
                  <c:v>1.720696560221481E-4</c:v>
                </c:pt>
                <c:pt idx="1447">
                  <c:v>1.7968888790055186E-4</c:v>
                </c:pt>
                <c:pt idx="1448">
                  <c:v>1.8794806609540829E-4</c:v>
                </c:pt>
                <c:pt idx="1449">
                  <c:v>1.9682844066437914E-4</c:v>
                </c:pt>
                <c:pt idx="1450">
                  <c:v>2.0629823651374573E-4</c:v>
                </c:pt>
                <c:pt idx="1451">
                  <c:v>2.16311854384619E-4</c:v>
                </c:pt>
                <c:pt idx="1452">
                  <c:v>2.2680935422991788E-4</c:v>
                </c:pt>
                <c:pt idx="1453">
                  <c:v>2.3771626846660334E-4</c:v>
                </c:pt>
                <c:pt idx="1454">
                  <c:v>2.4894378534431985E-4</c:v>
                </c:pt>
                <c:pt idx="1455">
                  <c:v>2.6038933295984679E-4</c:v>
                </c:pt>
                <c:pt idx="1456">
                  <c:v>2.719375824807773E-4</c:v>
                </c:pt>
                <c:pt idx="1457">
                  <c:v>2.8346187527643395E-4</c:v>
                </c:pt>
                <c:pt idx="1458">
                  <c:v>2.9482606337743078E-4</c:v>
                </c:pt>
                <c:pt idx="1459">
                  <c:v>3.0588673660286887E-4</c:v>
                </c:pt>
                <c:pt idx="1460">
                  <c:v>3.1649579350325694E-4</c:v>
                </c:pt>
                <c:pt idx="1461">
                  <c:v>3.2650329772422522E-4</c:v>
                </c:pt>
                <c:pt idx="1462">
                  <c:v>3.3890370217916777E-4</c:v>
                </c:pt>
                <c:pt idx="1463">
                  <c:v>3.4795380855864725E-4</c:v>
                </c:pt>
                <c:pt idx="1464">
                  <c:v>3.5610240798055652E-4</c:v>
                </c:pt>
                <c:pt idx="1465">
                  <c:v>3.6538641648629184E-4</c:v>
                </c:pt>
                <c:pt idx="1466">
                  <c:v>3.7173990936816654E-4</c:v>
                </c:pt>
                <c:pt idx="1467">
                  <c:v>3.7696272477633807E-4</c:v>
                </c:pt>
                <c:pt idx="1468">
                  <c:v>3.8100785242590324E-4</c:v>
                </c:pt>
                <c:pt idx="1469">
                  <c:v>3.8385120001994765E-4</c:v>
                </c:pt>
                <c:pt idx="1470">
                  <c:v>3.8549284155358011E-4</c:v>
                </c:pt>
                <c:pt idx="1471">
                  <c:v>3.8595763279940552E-4</c:v>
                </c:pt>
                <c:pt idx="1472">
                  <c:v>3.8529515623660982E-4</c:v>
                </c:pt>
                <c:pt idx="1473">
                  <c:v>3.8357898002384125E-4</c:v>
                </c:pt>
                <c:pt idx="1474">
                  <c:v>3.8090523889977606E-4</c:v>
                </c:pt>
                <c:pt idx="1475">
                  <c:v>3.7739056815103714E-4</c:v>
                </c:pt>
                <c:pt idx="1476">
                  <c:v>3.7316944404547104E-4</c:v>
                </c:pt>
                <c:pt idx="1477">
                  <c:v>3.683910044739855E-4</c:v>
                </c:pt>
                <c:pt idx="1478">
                  <c:v>3.6240385659258383E-4</c:v>
                </c:pt>
                <c:pt idx="1479">
                  <c:v>3.5704194800298639E-4</c:v>
                </c:pt>
                <c:pt idx="1480">
                  <c:v>3.5161844361235767E-4</c:v>
                </c:pt>
                <c:pt idx="1481">
                  <c:v>3.4630249237232845E-4</c:v>
                </c:pt>
                <c:pt idx="1482">
                  <c:v>3.4125781892521142E-4</c:v>
                </c:pt>
                <c:pt idx="1483">
                  <c:v>3.3663869869812393E-4</c:v>
                </c:pt>
                <c:pt idx="1484">
                  <c:v>3.3211497928890751E-4</c:v>
                </c:pt>
                <c:pt idx="1485">
                  <c:v>3.2876803955657628E-4</c:v>
                </c:pt>
                <c:pt idx="1486">
                  <c:v>3.2621685371519716E-4</c:v>
                </c:pt>
                <c:pt idx="1487">
                  <c:v>3.2454460555205101E-4</c:v>
                </c:pt>
                <c:pt idx="1488">
                  <c:v>3.2381086710471437E-4</c:v>
                </c:pt>
                <c:pt idx="1489">
                  <c:v>3.2405046729059065E-4</c:v>
                </c:pt>
                <c:pt idx="1490">
                  <c:v>3.2527301308207053E-4</c:v>
                </c:pt>
                <c:pt idx="1491">
                  <c:v>3.2746306130833667E-4</c:v>
                </c:pt>
                <c:pt idx="1492">
                  <c:v>3.3058092057678225E-4</c:v>
                </c:pt>
                <c:pt idx="1493">
                  <c:v>3.3456404556049172E-4</c:v>
                </c:pt>
                <c:pt idx="1494">
                  <c:v>3.3932897044541637E-4</c:v>
                </c:pt>
                <c:pt idx="1495">
                  <c:v>3.4477371503472494E-4</c:v>
                </c:pt>
                <c:pt idx="1496">
                  <c:v>3.5078058614087176E-4</c:v>
                </c:pt>
                <c:pt idx="1497">
                  <c:v>3.5721928864265821E-4</c:v>
                </c:pt>
                <c:pt idx="1498">
                  <c:v>3.6395025504623412E-4</c:v>
                </c:pt>
                <c:pt idx="1499">
                  <c:v>3.7082809958997648E-4</c:v>
                </c:pt>
                <c:pt idx="1500">
                  <c:v>3.7770510282800424E-4</c:v>
                </c:pt>
                <c:pt idx="1501">
                  <c:v>3.8443463510722062E-4</c:v>
                </c:pt>
                <c:pt idx="1502">
                  <c:v>3.908744322531863E-4</c:v>
                </c:pt>
                <c:pt idx="1503">
                  <c:v>3.9688964388511373E-4</c:v>
                </c:pt>
                <c:pt idx="1504">
                  <c:v>4.0235558382887215E-4</c:v>
                </c:pt>
                <c:pt idx="1505">
                  <c:v>4.0716012278813784E-4</c:v>
                </c:pt>
                <c:pt idx="1506">
                  <c:v>4.112056754321786E-4</c:v>
                </c:pt>
                <c:pt idx="1507">
                  <c:v>4.144107470003118E-4</c:v>
                </c:pt>
                <c:pt idx="1508">
                  <c:v>4.1933031377442212E-4</c:v>
                </c:pt>
                <c:pt idx="1509">
                  <c:v>4.2114952020610915E-4</c:v>
                </c:pt>
                <c:pt idx="1510">
                  <c:v>4.2206200988902142E-4</c:v>
                </c:pt>
                <c:pt idx="1511">
                  <c:v>4.2206607457152123E-4</c:v>
                </c:pt>
                <c:pt idx="1512">
                  <c:v>4.2117772315047847E-4</c:v>
                </c:pt>
                <c:pt idx="1513">
                  <c:v>4.1671842021052139E-4</c:v>
                </c:pt>
                <c:pt idx="1514">
                  <c:v>4.1469799686635466E-4</c:v>
                </c:pt>
                <c:pt idx="1515">
                  <c:v>4.1182846366184415E-4</c:v>
                </c:pt>
                <c:pt idx="1516">
                  <c:v>4.0819874395302838E-4</c:v>
                </c:pt>
                <c:pt idx="1517">
                  <c:v>4.0390509928284765E-4</c:v>
                </c:pt>
                <c:pt idx="1518">
                  <c:v>3.9904913355842187E-4</c:v>
                </c:pt>
                <c:pt idx="1519">
                  <c:v>3.9373576420940543E-4</c:v>
                </c:pt>
                <c:pt idx="1520">
                  <c:v>3.8807121280038975E-4</c:v>
                </c:pt>
                <c:pt idx="1521">
                  <c:v>3.8216106413931154E-4</c:v>
                </c:pt>
                <c:pt idx="1522">
                  <c:v>3.7610843796170471E-4</c:v>
                </c:pt>
                <c:pt idx="1523">
                  <c:v>3.7001231106289823E-4</c:v>
                </c:pt>
                <c:pt idx="1524">
                  <c:v>3.639660206232747E-4</c:v>
                </c:pt>
                <c:pt idx="1525">
                  <c:v>3.5805597177461951E-4</c:v>
                </c:pt>
                <c:pt idx="1526">
                  <c:v>3.5236056454190684E-4</c:v>
                </c:pt>
                <c:pt idx="1527">
                  <c:v>3.4694934750478242E-4</c:v>
                </c:pt>
                <c:pt idx="1528">
                  <c:v>3.4188239816746992E-4</c:v>
                </c:pt>
                <c:pt idx="1529">
                  <c:v>3.3720992337308371E-4</c:v>
                </c:pt>
                <c:pt idx="1530">
                  <c:v>3.3297206736361714E-4</c:v>
                </c:pt>
                <c:pt idx="1531">
                  <c:v>3.2919891042554518E-4</c:v>
                </c:pt>
                <c:pt idx="1532">
                  <c:v>3.2591063756535013E-4</c:v>
                </c:pt>
                <c:pt idx="1533">
                  <c:v>3.2311785435891601E-4</c:v>
                </c:pt>
                <c:pt idx="1534">
                  <c:v>3.2082202598416503E-4</c:v>
                </c:pt>
                <c:pt idx="1535">
                  <c:v>3.1901601539536281E-4</c:v>
                </c:pt>
                <c:pt idx="1536">
                  <c:v>3.1768469750412303E-4</c:v>
                </c:pt>
                <c:pt idx="1537">
                  <c:v>3.1680562793649889E-4</c:v>
                </c:pt>
                <c:pt idx="1538">
                  <c:v>3.1634974725534728E-4</c:v>
                </c:pt>
                <c:pt idx="1539">
                  <c:v>3.1628210427885121E-4</c:v>
                </c:pt>
                <c:pt idx="1540">
                  <c:v>3.1656258509589084E-4</c:v>
                </c:pt>
                <c:pt idx="1541">
                  <c:v>3.1714663739265507E-4</c:v>
                </c:pt>
                <c:pt idx="1542">
                  <c:v>3.1798598259643262E-4</c:v>
                </c:pt>
                <c:pt idx="1543">
                  <c:v>3.1902931097070949E-4</c:v>
                </c:pt>
                <c:pt idx="1544">
                  <c:v>3.2022295704903139E-4</c:v>
                </c:pt>
                <c:pt idx="1545">
                  <c:v>3.2151155459458729E-4</c:v>
                </c:pt>
                <c:pt idx="1546">
                  <c:v>3.228386715725506E-4</c:v>
                </c:pt>
                <c:pt idx="1547">
                  <c:v>3.241474264098149E-4</c:v>
                </c:pt>
                <c:pt idx="1548">
                  <c:v>3.2852424201090894E-4</c:v>
                </c:pt>
                <c:pt idx="1549">
                  <c:v>3.3031419092072016E-4</c:v>
                </c:pt>
                <c:pt idx="1550">
                  <c:v>3.3252637539791906E-4</c:v>
                </c:pt>
                <c:pt idx="1551">
                  <c:v>3.3441503262539193E-4</c:v>
                </c:pt>
                <c:pt idx="1552">
                  <c:v>3.3619521966109396E-4</c:v>
                </c:pt>
                <c:pt idx="1553">
                  <c:v>3.3527664112208421E-4</c:v>
                </c:pt>
                <c:pt idx="1554">
                  <c:v>3.372567810853234E-4</c:v>
                </c:pt>
                <c:pt idx="1555">
                  <c:v>3.3899492628667482E-4</c:v>
                </c:pt>
                <c:pt idx="1556">
                  <c:v>3.4049775670560095E-4</c:v>
                </c:pt>
                <c:pt idx="1557">
                  <c:v>3.4177644449527003E-4</c:v>
                </c:pt>
                <c:pt idx="1558">
                  <c:v>3.4284679101493926E-4</c:v>
                </c:pt>
                <c:pt idx="1559">
                  <c:v>3.4372923102225799E-4</c:v>
                </c:pt>
                <c:pt idx="1560">
                  <c:v>3.4444869098194811E-4</c:v>
                </c:pt>
                <c:pt idx="1561">
                  <c:v>3.4503429219121825E-4</c:v>
                </c:pt>
                <c:pt idx="1562">
                  <c:v>3.455188938499731E-4</c:v>
                </c:pt>
                <c:pt idx="1563">
                  <c:v>3.45938476218351E-4</c:v>
                </c:pt>
                <c:pt idx="1564">
                  <c:v>3.4633136947455736E-4</c:v>
                </c:pt>
                <c:pt idx="1565">
                  <c:v>3.4673733964960576E-4</c:v>
                </c:pt>
                <c:pt idx="1566">
                  <c:v>3.4719654888094035E-4</c:v>
                </c:pt>
                <c:pt idx="1567">
                  <c:v>3.4774841297899691E-4</c:v>
                </c:pt>
                <c:pt idx="1568">
                  <c:v>3.4843038470791445E-4</c:v>
                </c:pt>
                <c:pt idx="1569">
                  <c:v>3.4927669600406838E-4</c:v>
                </c:pt>
                <c:pt idx="1570">
                  <c:v>3.5031709635589429E-4</c:v>
                </c:pt>
                <c:pt idx="1571">
                  <c:v>3.515756275203919E-4</c:v>
                </c:pt>
                <c:pt idx="1572">
                  <c:v>3.5306947645477886E-4</c:v>
                </c:pt>
                <c:pt idx="1573">
                  <c:v>3.5480794863082668E-4</c:v>
                </c:pt>
                <c:pt idx="1574">
                  <c:v>3.5679160265592914E-4</c:v>
                </c:pt>
                <c:pt idx="1575">
                  <c:v>3.5901158428670036E-4</c:v>
                </c:pt>
                <c:pt idx="1576">
                  <c:v>3.6144919348955182E-4</c:v>
                </c:pt>
                <c:pt idx="1577">
                  <c:v>3.6407571224895366E-4</c:v>
                </c:pt>
                <c:pt idx="1578">
                  <c:v>3.6685251348965751E-4</c:v>
                </c:pt>
                <c:pt idx="1579">
                  <c:v>3.6973146297527334E-4</c:v>
                </c:pt>
                <c:pt idx="1580">
                  <c:v>3.7265561664783469E-4</c:v>
                </c:pt>
                <c:pt idx="1581">
                  <c:v>3.7556020591241824E-4</c:v>
                </c:pt>
                <c:pt idx="1582">
                  <c:v>3.7837389322171257E-4</c:v>
                </c:pt>
                <c:pt idx="1583">
                  <c:v>3.8102027037959315E-4</c:v>
                </c:pt>
                <c:pt idx="1584">
                  <c:v>3.8341956267225359E-4</c:v>
                </c:pt>
                <c:pt idx="1585">
                  <c:v>3.854904936529564E-4</c:v>
                </c:pt>
                <c:pt idx="1586">
                  <c:v>3.8715225852574355E-4</c:v>
                </c:pt>
                <c:pt idx="1587">
                  <c:v>3.8832654891997895E-4</c:v>
                </c:pt>
                <c:pt idx="1588">
                  <c:v>3.8893956868120535E-4</c:v>
                </c:pt>
                <c:pt idx="1589">
                  <c:v>3.8892397930385448E-4</c:v>
                </c:pt>
                <c:pt idx="1590">
                  <c:v>3.8822071488573513E-4</c:v>
                </c:pt>
                <c:pt idx="1591">
                  <c:v>3.8972731770346177E-4</c:v>
                </c:pt>
                <c:pt idx="1592">
                  <c:v>3.8811326193601459E-4</c:v>
                </c:pt>
                <c:pt idx="1593">
                  <c:v>3.8580484567267176E-4</c:v>
                </c:pt>
                <c:pt idx="1594">
                  <c:v>3.8280480486485748E-4</c:v>
                </c:pt>
                <c:pt idx="1595">
                  <c:v>3.7913092539104557E-4</c:v>
                </c:pt>
                <c:pt idx="1596">
                  <c:v>3.748161370881776E-4</c:v>
                </c:pt>
                <c:pt idx="1597">
                  <c:v>3.6990822392363713E-4</c:v>
                </c:pt>
                <c:pt idx="1598">
                  <c:v>3.626012126982151E-4</c:v>
                </c:pt>
                <c:pt idx="1599">
                  <c:v>3.5694927722824737E-4</c:v>
                </c:pt>
                <c:pt idx="1600">
                  <c:v>3.5089950252097828E-4</c:v>
                </c:pt>
                <c:pt idx="1601">
                  <c:v>3.4455191429140833E-4</c:v>
                </c:pt>
                <c:pt idx="1602">
                  <c:v>3.3801451850202249E-4</c:v>
                </c:pt>
                <c:pt idx="1603">
                  <c:v>3.3140120007073726E-4</c:v>
                </c:pt>
                <c:pt idx="1604">
                  <c:v>3.2482947503515011E-4</c:v>
                </c:pt>
                <c:pt idx="1605">
                  <c:v>3.1841815300641385E-4</c:v>
                </c:pt>
                <c:pt idx="1606">
                  <c:v>3.1228496728373268E-4</c:v>
                </c:pt>
                <c:pt idx="1607">
                  <c:v>3.0654422879687978E-4</c:v>
                </c:pt>
                <c:pt idx="1608">
                  <c:v>3.0130455727041846E-4</c:v>
                </c:pt>
                <c:pt idx="1609">
                  <c:v>2.9666673888228051E-4</c:v>
                </c:pt>
                <c:pt idx="1610">
                  <c:v>2.9272175447968507E-4</c:v>
                </c:pt>
                <c:pt idx="1611">
                  <c:v>2.8954901639495132E-4</c:v>
                </c:pt>
                <c:pt idx="1612">
                  <c:v>2.8721484535328731E-4</c:v>
                </c:pt>
                <c:pt idx="1613">
                  <c:v>2.8577121215246024E-4</c:v>
                </c:pt>
                <c:pt idx="1614">
                  <c:v>2.8525476196340565E-4</c:v>
                </c:pt>
                <c:pt idx="1615">
                  <c:v>2.8568613245882933E-4</c:v>
                </c:pt>
                <c:pt idx="1616">
                  <c:v>2.8706957068895663E-4</c:v>
                </c:pt>
                <c:pt idx="1617">
                  <c:v>2.8717908076808984E-4</c:v>
                </c:pt>
                <c:pt idx="1618">
                  <c:v>2.9076220763031221E-4</c:v>
                </c:pt>
                <c:pt idx="1619">
                  <c:v>2.9516237257175921E-4</c:v>
                </c:pt>
                <c:pt idx="1620">
                  <c:v>3.0032657827003251E-4</c:v>
                </c:pt>
                <c:pt idx="1621">
                  <c:v>3.0618715176304709E-4</c:v>
                </c:pt>
                <c:pt idx="1622">
                  <c:v>3.1266301193511275E-4</c:v>
                </c:pt>
                <c:pt idx="1623">
                  <c:v>3.1966114035621564E-4</c:v>
                </c:pt>
                <c:pt idx="1624">
                  <c:v>3.2707822797297645E-4</c:v>
                </c:pt>
                <c:pt idx="1625">
                  <c:v>3.348024683739408E-4</c:v>
                </c:pt>
                <c:pt idx="1626">
                  <c:v>3.4271546686080105E-4</c:v>
                </c:pt>
                <c:pt idx="1627">
                  <c:v>3.5069423333242811E-4</c:v>
                </c:pt>
                <c:pt idx="1628">
                  <c:v>3.5861322603390245E-4</c:v>
                </c:pt>
                <c:pt idx="1629">
                  <c:v>3.6634641256346368E-4</c:v>
                </c:pt>
                <c:pt idx="1630">
                  <c:v>3.7376931421062988E-4</c:v>
                </c:pt>
                <c:pt idx="1631">
                  <c:v>3.8076099977690916E-4</c:v>
                </c:pt>
                <c:pt idx="1632">
                  <c:v>3.8720599557241851E-4</c:v>
                </c:pt>
                <c:pt idx="1633">
                  <c:v>3.929960793535314E-4</c:v>
                </c:pt>
                <c:pt idx="1634">
                  <c:v>3.9803192762714803E-4</c:v>
                </c:pt>
                <c:pt idx="1635">
                  <c:v>4.0222458804015679E-4</c:v>
                </c:pt>
                <c:pt idx="1636">
                  <c:v>4.0549675152036068E-4</c:v>
                </c:pt>
                <c:pt idx="1637">
                  <c:v>4.1073051015361341E-4</c:v>
                </c:pt>
                <c:pt idx="1638">
                  <c:v>4.1552880951058467E-4</c:v>
                </c:pt>
                <c:pt idx="1639">
                  <c:v>4.1444603947233838E-4</c:v>
                </c:pt>
                <c:pt idx="1640">
                  <c:v>4.15541089780887E-4</c:v>
                </c:pt>
                <c:pt idx="1641">
                  <c:v>4.1570804467270042E-4</c:v>
                </c:pt>
                <c:pt idx="1642">
                  <c:v>4.1499945688511198E-4</c:v>
                </c:pt>
                <c:pt idx="1643">
                  <c:v>4.1348279615759608E-4</c:v>
                </c:pt>
                <c:pt idx="1644">
                  <c:v>4.1123975978755051E-4</c:v>
                </c:pt>
                <c:pt idx="1645">
                  <c:v>4.0836529614602361E-4</c:v>
                </c:pt>
                <c:pt idx="1646">
                  <c:v>4.0496635289918328E-4</c:v>
                </c:pt>
                <c:pt idx="1647">
                  <c:v>4.0116036730023473E-4</c:v>
                </c:pt>
                <c:pt idx="1648">
                  <c:v>3.9984689307428166E-4</c:v>
                </c:pt>
                <c:pt idx="1649">
                  <c:v>3.9614169890253727E-4</c:v>
                </c:pt>
                <c:pt idx="1650">
                  <c:v>3.9528714456091117E-4</c:v>
                </c:pt>
                <c:pt idx="1651">
                  <c:v>3.9241773855267517E-4</c:v>
                </c:pt>
                <c:pt idx="1652">
                  <c:v>3.9001759727517158E-4</c:v>
                </c:pt>
                <c:pt idx="1653">
                  <c:v>3.8824977951853692E-4</c:v>
                </c:pt>
                <c:pt idx="1654">
                  <c:v>3.8727450108467501E-4</c:v>
                </c:pt>
                <c:pt idx="1655">
                  <c:v>3.872466414263897E-4</c:v>
                </c:pt>
                <c:pt idx="1656">
                  <c:v>3.8831326567375881E-4</c:v>
                </c:pt>
                <c:pt idx="1657">
                  <c:v>3.9061119846285468E-4</c:v>
                </c:pt>
                <c:pt idx="1658">
                  <c:v>3.9426468555361915E-4</c:v>
                </c:pt>
                <c:pt idx="1659">
                  <c:v>3.9938317847787366E-4</c:v>
                </c:pt>
                <c:pt idx="1660">
                  <c:v>4.0605927640797329E-4</c:v>
                </c:pt>
                <c:pt idx="1661">
                  <c:v>4.1436685807772546E-4</c:v>
                </c:pt>
                <c:pt idx="1662">
                  <c:v>4.2713280687257184E-4</c:v>
                </c:pt>
                <c:pt idx="1663">
                  <c:v>4.3937166597944708E-4</c:v>
                </c:pt>
                <c:pt idx="1664">
                  <c:v>4.5342365303626189E-4</c:v>
                </c:pt>
                <c:pt idx="1665">
                  <c:v>4.6928561933461875E-4</c:v>
                </c:pt>
                <c:pt idx="1666">
                  <c:v>4.8693125363053039E-4</c:v>
                </c:pt>
                <c:pt idx="1667">
                  <c:v>5.0631091978030091E-4</c:v>
                </c:pt>
                <c:pt idx="1668">
                  <c:v>5.2735182401897362E-4</c:v>
                </c:pt>
                <c:pt idx="1669">
                  <c:v>5.4995851580210775E-4</c:v>
                </c:pt>
                <c:pt idx="1670">
                  <c:v>5.7401372068716441E-4</c:v>
                </c:pt>
                <c:pt idx="1671">
                  <c:v>5.9937949794654525E-4</c:v>
                </c:pt>
                <c:pt idx="1672">
                  <c:v>6.2589870958914575E-4</c:v>
                </c:pt>
                <c:pt idx="1673">
                  <c:v>6.533967813595748E-4</c:v>
                </c:pt>
                <c:pt idx="1674">
                  <c:v>6.8168373024797384E-4</c:v>
                </c:pt>
                <c:pt idx="1675">
                  <c:v>7.105564272624201E-4</c:v>
                </c:pt>
                <c:pt idx="1676">
                  <c:v>7.3980105888572323E-4</c:v>
                </c:pt>
                <c:pt idx="1677">
                  <c:v>7.691957459569276E-4</c:v>
                </c:pt>
                <c:pt idx="1678">
                  <c:v>7.9851327487502903E-4</c:v>
                </c:pt>
                <c:pt idx="1679">
                  <c:v>8.2752389318975245E-4</c:v>
                </c:pt>
                <c:pt idx="1680">
                  <c:v>8.5599811996450953E-4</c:v>
                </c:pt>
                <c:pt idx="1681">
                  <c:v>8.8648289284704777E-4</c:v>
                </c:pt>
                <c:pt idx="1682">
                  <c:v>9.1374031050022949E-4</c:v>
                </c:pt>
                <c:pt idx="1683">
                  <c:v>9.3988932626787769E-4</c:v>
                </c:pt>
                <c:pt idx="1684">
                  <c:v>9.6473991096803846E-4</c:v>
                </c:pt>
                <c:pt idx="1685">
                  <c:v>9.8811592578686115E-4</c:v>
                </c:pt>
                <c:pt idx="1686">
                  <c:v>1.009857045049436E-3</c:v>
                </c:pt>
                <c:pt idx="1687">
                  <c:v>1.0298203862701989E-3</c:v>
                </c:pt>
                <c:pt idx="1688">
                  <c:v>1.0454436853074974E-3</c:v>
                </c:pt>
                <c:pt idx="1689">
                  <c:v>1.0619275008279759E-3</c:v>
                </c:pt>
                <c:pt idx="1690">
                  <c:v>1.0762521367119378E-3</c:v>
                </c:pt>
                <c:pt idx="1691">
                  <c:v>1.0883640911382162E-3</c:v>
                </c:pt>
                <c:pt idx="1692">
                  <c:v>1.1010027851875135E-3</c:v>
                </c:pt>
                <c:pt idx="1693">
                  <c:v>1.1091363719618651E-3</c:v>
                </c:pt>
                <c:pt idx="1694">
                  <c:v>1.1151003395739093E-3</c:v>
                </c:pt>
                <c:pt idx="1695">
                  <c:v>1.121701865221144E-3</c:v>
                </c:pt>
                <c:pt idx="1696">
                  <c:v>1.1239755363956236E-3</c:v>
                </c:pt>
                <c:pt idx="1697">
                  <c:v>1.124321246868649E-3</c:v>
                </c:pt>
                <c:pt idx="1698">
                  <c:v>1.1228345470332122E-3</c:v>
                </c:pt>
                <c:pt idx="1699">
                  <c:v>1.1196257609319053E-3</c:v>
                </c:pt>
                <c:pt idx="1700">
                  <c:v>1.1148182756329267E-3</c:v>
                </c:pt>
                <c:pt idx="1701">
                  <c:v>1.1085467190815144E-3</c:v>
                </c:pt>
                <c:pt idx="1702">
                  <c:v>1.10095505435139E-3</c:v>
                </c:pt>
                <c:pt idx="1703">
                  <c:v>1.092194616426891E-3</c:v>
                </c:pt>
                <c:pt idx="1704">
                  <c:v>1.0824221155725448E-3</c:v>
                </c:pt>
                <c:pt idx="1705">
                  <c:v>1.0717976291690595E-3</c:v>
                </c:pt>
                <c:pt idx="1706">
                  <c:v>1.0604826017745683E-3</c:v>
                </c:pt>
                <c:pt idx="1707">
                  <c:v>1.0486378712453431E-3</c:v>
                </c:pt>
                <c:pt idx="1708">
                  <c:v>1.0364217371286171E-3</c:v>
                </c:pt>
                <c:pt idx="1709">
                  <c:v>1.0239880862936452E-3</c:v>
                </c:pt>
                <c:pt idx="1710">
                  <c:v>1.0114845899298203E-3</c:v>
                </c:pt>
                <c:pt idx="1711">
                  <c:v>9.9905098560831265E-4</c:v>
                </c:pt>
                <c:pt idx="1712">
                  <c:v>9.8681745803581812E-4</c:v>
                </c:pt>
                <c:pt idx="1713">
                  <c:v>9.7490313235273115E-4</c:v>
                </c:pt>
                <c:pt idx="1714">
                  <c:v>9.6341469424393404E-4</c:v>
                </c:pt>
                <c:pt idx="1715">
                  <c:v>9.5244515161947837E-4</c:v>
                </c:pt>
                <c:pt idx="1716">
                  <c:v>9.4207275305411306E-4</c:v>
                </c:pt>
                <c:pt idx="1717">
                  <c:v>9.3236007841521066E-4</c:v>
                </c:pt>
                <c:pt idx="1718">
                  <c:v>9.2335331702958858E-4</c:v>
                </c:pt>
                <c:pt idx="1719">
                  <c:v>9.1508174822555691E-4</c:v>
                </c:pt>
                <c:pt idx="1720">
                  <c:v>9.0755743804189261E-4</c:v>
                </c:pt>
                <c:pt idx="1721">
                  <c:v>9.0077516425089092E-4</c:v>
                </c:pt>
                <c:pt idx="1722">
                  <c:v>8.947125795591152E-4</c:v>
                </c:pt>
                <c:pt idx="1723">
                  <c:v>8.8933061992094685E-4</c:v>
                </c:pt>
                <c:pt idx="1724">
                  <c:v>8.8457416135482442E-4</c:v>
                </c:pt>
                <c:pt idx="1725">
                  <c:v>8.803729245520619E-4</c:v>
                </c:pt>
                <c:pt idx="1726">
                  <c:v>8.766426220067913E-4</c:v>
                </c:pt>
                <c:pt idx="1727">
                  <c:v>8.7328633749417966E-4</c:v>
                </c:pt>
                <c:pt idx="1728">
                  <c:v>8.7019612262693687E-4</c:v>
                </c:pt>
                <c:pt idx="1729">
                  <c:v>8.7002816206117753E-4</c:v>
                </c:pt>
                <c:pt idx="1730">
                  <c:v>8.6764078975082868E-4</c:v>
                </c:pt>
                <c:pt idx="1731">
                  <c:v>8.638144966808635E-4</c:v>
                </c:pt>
                <c:pt idx="1732">
                  <c:v>8.6140824051747944E-4</c:v>
                </c:pt>
                <c:pt idx="1733">
                  <c:v>8.5873087293436199E-4</c:v>
                </c:pt>
                <c:pt idx="1734">
                  <c:v>8.5322729985331592E-4</c:v>
                </c:pt>
                <c:pt idx="1735">
                  <c:v>8.4765225973151956E-4</c:v>
                </c:pt>
                <c:pt idx="1736">
                  <c:v>8.4427001318856509E-4</c:v>
                </c:pt>
                <c:pt idx="1737">
                  <c:v>8.4005882402286174E-4</c:v>
                </c:pt>
                <c:pt idx="1738">
                  <c:v>8.3495236772681842E-4</c:v>
                </c:pt>
                <c:pt idx="1739">
                  <c:v>8.2889487650970178E-4</c:v>
                </c:pt>
                <c:pt idx="1740">
                  <c:v>8.218427504153962E-4</c:v>
                </c:pt>
                <c:pt idx="1741">
                  <c:v>8.1376588847445767E-4</c:v>
                </c:pt>
                <c:pt idx="1742">
                  <c:v>8.0464870834828751E-4</c:v>
                </c:pt>
                <c:pt idx="1743">
                  <c:v>7.9449083051633845E-4</c:v>
                </c:pt>
                <c:pt idx="1744">
                  <c:v>7.8330741125689422E-4</c:v>
                </c:pt>
                <c:pt idx="1745">
                  <c:v>7.7112911727133865E-4</c:v>
                </c:pt>
                <c:pt idx="1746">
                  <c:v>7.5800174358149511E-4</c:v>
                </c:pt>
                <c:pt idx="1747">
                  <c:v>7.4398548506320441E-4</c:v>
                </c:pt>
                <c:pt idx="1748">
                  <c:v>7.291538804398088E-4</c:v>
                </c:pt>
                <c:pt idx="1749">
                  <c:v>7.1359245552521041E-4</c:v>
                </c:pt>
                <c:pt idx="1750">
                  <c:v>6.9739709976825409E-4</c:v>
                </c:pt>
                <c:pt idx="1751">
                  <c:v>6.7835152964725704E-4</c:v>
                </c:pt>
                <c:pt idx="1752">
                  <c:v>6.6159350892955532E-4</c:v>
                </c:pt>
                <c:pt idx="1753">
                  <c:v>6.4215290628272736E-4</c:v>
                </c:pt>
                <c:pt idx="1754">
                  <c:v>6.2518170327729885E-4</c:v>
                </c:pt>
                <c:pt idx="1755">
                  <c:v>6.0803931922528704E-4</c:v>
                </c:pt>
                <c:pt idx="1756">
                  <c:v>5.9085443315839981E-4</c:v>
                </c:pt>
                <c:pt idx="1757">
                  <c:v>5.7374957669028962E-4</c:v>
                </c:pt>
                <c:pt idx="1758">
                  <c:v>5.5683923625286238E-4</c:v>
                </c:pt>
                <c:pt idx="1759">
                  <c:v>5.4022813552591831E-4</c:v>
                </c:pt>
                <c:pt idx="1760">
                  <c:v>5.240097362012293E-4</c:v>
                </c:pt>
                <c:pt idx="1761">
                  <c:v>5.0826498955425128E-4</c:v>
                </c:pt>
                <c:pt idx="1762">
                  <c:v>4.9306136478206343E-4</c:v>
                </c:pt>
                <c:pt idx="1763">
                  <c:v>4.7845217289975482E-4</c:v>
                </c:pt>
                <c:pt idx="1764">
                  <c:v>4.6447619738199672E-4</c:v>
                </c:pt>
                <c:pt idx="1765">
                  <c:v>4.4883694804582119E-4</c:v>
                </c:pt>
                <c:pt idx="1766">
                  <c:v>4.3657115802358116E-4</c:v>
                </c:pt>
                <c:pt idx="1767">
                  <c:v>4.2491022934087341E-4</c:v>
                </c:pt>
                <c:pt idx="1768">
                  <c:v>4.1384504408607402E-4</c:v>
                </c:pt>
                <c:pt idx="1769">
                  <c:v>4.0335371042668814E-4</c:v>
                </c:pt>
                <c:pt idx="1770">
                  <c:v>3.9340290232119047E-4</c:v>
                </c:pt>
                <c:pt idx="1771">
                  <c:v>3.8394938316253433E-4</c:v>
                </c:pt>
                <c:pt idx="1772">
                  <c:v>3.7494167220602527E-4</c:v>
                </c:pt>
                <c:pt idx="1773">
                  <c:v>3.6632181042791138E-4</c:v>
                </c:pt>
                <c:pt idx="1774">
                  <c:v>3.5802718144030052E-4</c:v>
                </c:pt>
                <c:pt idx="1775">
                  <c:v>3.4999234325321733E-4</c:v>
                </c:pt>
                <c:pt idx="1776">
                  <c:v>3.4215082799094094E-4</c:v>
                </c:pt>
                <c:pt idx="1777">
                  <c:v>3.3443686906901865E-4</c:v>
                </c:pt>
                <c:pt idx="1778">
                  <c:v>3.2678701872173004E-4</c:v>
                </c:pt>
                <c:pt idx="1779">
                  <c:v>3.1914162301168147E-4</c:v>
                </c:pt>
                <c:pt idx="1780">
                  <c:v>3.114461264058251E-4</c:v>
                </c:pt>
                <c:pt idx="1781">
                  <c:v>3.0365218350076006E-4</c:v>
                </c:pt>
                <c:pt idx="1782">
                  <c:v>2.9571856134866454E-4</c:v>
                </c:pt>
                <c:pt idx="1783">
                  <c:v>2.8761182189232612E-4</c:v>
                </c:pt>
                <c:pt idx="1784">
                  <c:v>2.7698609321315937E-4</c:v>
                </c:pt>
                <c:pt idx="1785">
                  <c:v>2.6885155535734954E-4</c:v>
                </c:pt>
                <c:pt idx="1786">
                  <c:v>2.6043536531555889E-4</c:v>
                </c:pt>
                <c:pt idx="1787">
                  <c:v>2.5174546942544177E-4</c:v>
                </c:pt>
                <c:pt idx="1788">
                  <c:v>2.4279691471331864E-4</c:v>
                </c:pt>
                <c:pt idx="1789">
                  <c:v>2.3361136974615459E-4</c:v>
                </c:pt>
                <c:pt idx="1790">
                  <c:v>2.2421650467706919E-4</c:v>
                </c:pt>
                <c:pt idx="1791">
                  <c:v>2.1464525461213976E-4</c:v>
                </c:pt>
                <c:pt idx="1792">
                  <c:v>2.0493499205436578E-4</c:v>
                </c:pt>
                <c:pt idx="1793">
                  <c:v>1.9512663496769531E-4</c:v>
                </c:pt>
                <c:pt idx="1794">
                  <c:v>1.8526371697987073E-4</c:v>
                </c:pt>
                <c:pt idx="1795">
                  <c:v>1.7307075859207178E-4</c:v>
                </c:pt>
                <c:pt idx="1796">
                  <c:v>1.6362058796278155E-4</c:v>
                </c:pt>
                <c:pt idx="1797">
                  <c:v>1.5419435102070176E-4</c:v>
                </c:pt>
                <c:pt idx="1798">
                  <c:v>1.4252397985213677E-4</c:v>
                </c:pt>
                <c:pt idx="1799">
                  <c:v>1.336863553113388E-4</c:v>
                </c:pt>
                <c:pt idx="1800">
                  <c:v>1.2496358513516622E-4</c:v>
                </c:pt>
                <c:pt idx="1801">
                  <c:v>1.164064702260189E-4</c:v>
                </c:pt>
                <c:pt idx="1802">
                  <c:v>1.0806075942705304E-4</c:v>
                </c:pt>
                <c:pt idx="1803">
                  <c:v>9.9966885379149334E-5</c:v>
                </c:pt>
                <c:pt idx="1804">
                  <c:v>9.2159807302696803E-5</c:v>
                </c:pt>
                <c:pt idx="1805">
                  <c:v>8.4668956185060868E-5</c:v>
                </c:pt>
                <c:pt idx="1806">
                  <c:v>7.751827580696975E-5</c:v>
                </c:pt>
                <c:pt idx="1807">
                  <c:v>7.0726351320494411E-5</c:v>
                </c:pt>
                <c:pt idx="1808">
                  <c:v>6.4306615724082144E-5</c:v>
                </c:pt>
                <c:pt idx="1809">
                  <c:v>5.8267623578784424E-5</c:v>
                </c:pt>
                <c:pt idx="1810">
                  <c:v>5.2613380673863619E-5</c:v>
                </c:pt>
                <c:pt idx="1811">
                  <c:v>4.7343718066848892E-5</c:v>
                </c:pt>
                <c:pt idx="1812">
                  <c:v>4.2454698969822556E-5</c:v>
                </c:pt>
                <c:pt idx="1813">
                  <c:v>3.7939047298490039E-5</c:v>
                </c:pt>
                <c:pt idx="1814">
                  <c:v>3.378658730487363E-5</c:v>
                </c:pt>
                <c:pt idx="1815">
                  <c:v>2.9984684534966261E-5</c:v>
                </c:pt>
                <c:pt idx="1816">
                  <c:v>2.651867934334864E-5</c:v>
                </c:pt>
                <c:pt idx="1817">
                  <c:v>2.3372305310770137E-5</c:v>
                </c:pt>
                <c:pt idx="1818">
                  <c:v>2.0528086102132579E-5</c:v>
                </c:pt>
                <c:pt idx="1819">
                  <c:v>1.7967705527806671E-5</c:v>
                </c:pt>
                <c:pt idx="1820">
                  <c:v>1.567234679112191E-5</c:v>
                </c:pt>
                <c:pt idx="1821">
                  <c:v>1.3622998084327906E-5</c:v>
                </c:pt>
                <c:pt idx="1822">
                  <c:v>1.1800722804880626E-5</c:v>
                </c:pt>
                <c:pt idx="1823">
                  <c:v>1.0186893679948139E-5</c:v>
                </c:pt>
                <c:pt idx="1824">
                  <c:v>8.7633909918884366E-6</c:v>
                </c:pt>
                <c:pt idx="1825">
                  <c:v>7.5127658792888212E-6</c:v>
                </c:pt>
                <c:pt idx="1826">
                  <c:v>9.0376660923582112E-6</c:v>
                </c:pt>
                <c:pt idx="1827">
                  <c:v>8.5540168784959659E-6</c:v>
                </c:pt>
                <c:pt idx="1828">
                  <c:v>8.269271052231319E-6</c:v>
                </c:pt>
                <c:pt idx="1829">
                  <c:v>8.1788967938944366E-6</c:v>
                </c:pt>
                <c:pt idx="1830">
                  <c:v>8.2801778447585854E-6</c:v>
                </c:pt>
                <c:pt idx="1831">
                  <c:v>8.5722158777350626E-6</c:v>
                </c:pt>
                <c:pt idx="1832">
                  <c:v>6.7352163261214201E-6</c:v>
                </c:pt>
                <c:pt idx="1833">
                  <c:v>7.7986829533942827E-6</c:v>
                </c:pt>
                <c:pt idx="1834">
                  <c:v>9.0022395550246372E-6</c:v>
                </c:pt>
                <c:pt idx="1835">
                  <c:v>1.0359515658137435E-5</c:v>
                </c:pt>
                <c:pt idx="1836">
                  <c:v>1.1884691740299898E-5</c:v>
                </c:pt>
                <c:pt idx="1837">
                  <c:v>1.359239469696025E-5</c:v>
                </c:pt>
                <c:pt idx="1838">
                  <c:v>1.549757038635312E-5</c:v>
                </c:pt>
                <c:pt idx="1839">
                  <c:v>1.7615332404018536E-5</c:v>
                </c:pt>
                <c:pt idx="1840">
                  <c:v>1.9960786663871534E-5</c:v>
                </c:pt>
                <c:pt idx="1841">
                  <c:v>2.2548831859585093E-5</c:v>
                </c:pt>
                <c:pt idx="1842">
                  <c:v>2.5393936444419156E-5</c:v>
                </c:pt>
                <c:pt idx="1843">
                  <c:v>2.8509893392220291E-5</c:v>
                </c:pt>
                <c:pt idx="1844">
                  <c:v>3.1909554676825096E-5</c:v>
                </c:pt>
                <c:pt idx="1845">
                  <c:v>3.5604548118232822E-5</c:v>
                </c:pt>
                <c:pt idx="1846">
                  <c:v>3.9604979975449302E-5</c:v>
                </c:pt>
                <c:pt idx="1847">
                  <c:v>4.3919127398932093E-5</c:v>
                </c:pt>
                <c:pt idx="1848">
                  <c:v>4.8553125568797779E-5</c:v>
                </c:pt>
                <c:pt idx="1849">
                  <c:v>5.3510655015220517E-5</c:v>
                </c:pt>
                <c:pt idx="1850">
                  <c:v>5.8792635220300631E-5</c:v>
                </c:pt>
                <c:pt idx="1851">
                  <c:v>6.4396931111106441E-5</c:v>
                </c:pt>
                <c:pt idx="1852">
                  <c:v>7.0318079446853745E-5</c:v>
                </c:pt>
                <c:pt idx="1853">
                  <c:v>7.6547042355727985E-5</c:v>
                </c:pt>
                <c:pt idx="1854">
                  <c:v>8.3070995367254429E-5</c:v>
                </c:pt>
                <c:pt idx="1855">
                  <c:v>8.9873157196073105E-5</c:v>
                </c:pt>
                <c:pt idx="1856">
                  <c:v>9.6932668248223195E-5</c:v>
                </c:pt>
                <c:pt idx="1857">
                  <c:v>1.0422452433227815E-4</c:v>
                </c:pt>
                <c:pt idx="1858">
                  <c:v>1.1171957136129566E-4</c:v>
                </c:pt>
                <c:pt idx="1859">
                  <c:v>1.1938456593029484E-4</c:v>
                </c:pt>
                <c:pt idx="1860">
                  <c:v>1.2718230555734697E-4</c:v>
                </c:pt>
                <c:pt idx="1861">
                  <c:v>1.3507183110084218E-4</c:v>
                </c:pt>
                <c:pt idx="1862">
                  <c:v>1.4300870243448189E-4</c:v>
                </c:pt>
                <c:pt idx="1863">
                  <c:v>1.5094534690507149E-4</c:v>
                </c:pt>
                <c:pt idx="1864">
                  <c:v>1.5883147845231914E-4</c:v>
                </c:pt>
                <c:pt idx="1865">
                  <c:v>1.6661458357582895E-4</c:v>
                </c:pt>
                <c:pt idx="1866">
                  <c:v>1.7424046863763425E-4</c:v>
                </c:pt>
                <c:pt idx="1867">
                  <c:v>1.8165386133701936E-4</c:v>
                </c:pt>
                <c:pt idx="1868">
                  <c:v>1.8879905763732402E-4</c:v>
                </c:pt>
                <c:pt idx="1869">
                  <c:v>1.9562060401081223E-4</c:v>
                </c:pt>
                <c:pt idx="1870">
                  <c:v>2.020640036442844E-4</c:v>
                </c:pt>
                <c:pt idx="1871">
                  <c:v>2.0807643425786021E-4</c:v>
                </c:pt>
                <c:pt idx="1872">
                  <c:v>2.1360746446970655E-4</c:v>
                </c:pt>
                <c:pt idx="1873">
                  <c:v>2.1860975522088372E-4</c:v>
                </c:pt>
                <c:pt idx="1874">
                  <c:v>2.2303973267907398E-4</c:v>
                </c:pt>
                <c:pt idx="1875">
                  <c:v>2.26858219280525E-4</c:v>
                </c:pt>
                <c:pt idx="1876">
                  <c:v>2.3003101014878625E-4</c:v>
                </c:pt>
                <c:pt idx="1877">
                  <c:v>2.3252938303897159E-4</c:v>
                </c:pt>
                <c:pt idx="1878">
                  <c:v>2.3433053117913002E-4</c:v>
                </c:pt>
                <c:pt idx="1879">
                  <c:v>2.3541790988755644E-4</c:v>
                </c:pt>
                <c:pt idx="1880">
                  <c:v>2.3578148959895549E-4</c:v>
                </c:pt>
                <c:pt idx="1881">
                  <c:v>2.3541790988755644E-4</c:v>
                </c:pt>
                <c:pt idx="1882">
                  <c:v>2.3433053117913002E-4</c:v>
                </c:pt>
                <c:pt idx="1883">
                  <c:v>2.3252938303897159E-4</c:v>
                </c:pt>
                <c:pt idx="1884">
                  <c:v>2.3003101014878625E-4</c:v>
                </c:pt>
                <c:pt idx="1885">
                  <c:v>2.26858219280525E-4</c:v>
                </c:pt>
                <c:pt idx="1886">
                  <c:v>2.2303973267907398E-4</c:v>
                </c:pt>
                <c:pt idx="1887">
                  <c:v>2.1860975522088372E-4</c:v>
                </c:pt>
                <c:pt idx="1888">
                  <c:v>2.1360746446970655E-4</c:v>
                </c:pt>
                <c:pt idx="1889">
                  <c:v>2.0807643425786021E-4</c:v>
                </c:pt>
                <c:pt idx="1890">
                  <c:v>2.020640036442844E-4</c:v>
                </c:pt>
                <c:pt idx="1891">
                  <c:v>1.9562060401081223E-4</c:v>
                </c:pt>
                <c:pt idx="1892">
                  <c:v>1.8879905763732402E-4</c:v>
                </c:pt>
                <c:pt idx="1893">
                  <c:v>1.8165386133701936E-4</c:v>
                </c:pt>
                <c:pt idx="1894">
                  <c:v>1.7424046863763425E-4</c:v>
                </c:pt>
                <c:pt idx="1895">
                  <c:v>1.6661458357582895E-4</c:v>
                </c:pt>
                <c:pt idx="1896">
                  <c:v>1.5883147845231914E-4</c:v>
                </c:pt>
                <c:pt idx="1897">
                  <c:v>1.5094534690507149E-4</c:v>
                </c:pt>
                <c:pt idx="1898">
                  <c:v>1.4300870243448189E-4</c:v>
                </c:pt>
                <c:pt idx="1899">
                  <c:v>1.3507183110084218E-4</c:v>
                </c:pt>
                <c:pt idx="1900">
                  <c:v>1.2718230555734697E-4</c:v>
                </c:pt>
                <c:pt idx="1901">
                  <c:v>1.1938456593029484E-4</c:v>
                </c:pt>
                <c:pt idx="1902">
                  <c:v>1.1171957136129566E-4</c:v>
                </c:pt>
                <c:pt idx="1903">
                  <c:v>1.0422452433227815E-4</c:v>
                </c:pt>
                <c:pt idx="1904">
                  <c:v>9.6932668248223195E-5</c:v>
                </c:pt>
                <c:pt idx="1905">
                  <c:v>8.9873157196073105E-5</c:v>
                </c:pt>
                <c:pt idx="1906">
                  <c:v>8.3070995367254429E-5</c:v>
                </c:pt>
                <c:pt idx="1907">
                  <c:v>7.6547042355727985E-5</c:v>
                </c:pt>
                <c:pt idx="1908">
                  <c:v>7.0318079446853745E-5</c:v>
                </c:pt>
                <c:pt idx="1909">
                  <c:v>6.4396931111106441E-5</c:v>
                </c:pt>
                <c:pt idx="1910">
                  <c:v>5.8792635220300631E-5</c:v>
                </c:pt>
                <c:pt idx="1911">
                  <c:v>5.3510655015220517E-5</c:v>
                </c:pt>
                <c:pt idx="1912">
                  <c:v>4.8553125568797779E-5</c:v>
                </c:pt>
                <c:pt idx="1913">
                  <c:v>4.3919127398932093E-5</c:v>
                </c:pt>
                <c:pt idx="1914">
                  <c:v>3.9604979975449302E-5</c:v>
                </c:pt>
                <c:pt idx="1915">
                  <c:v>3.5604548118232822E-5</c:v>
                </c:pt>
                <c:pt idx="1916">
                  <c:v>3.1909554676825096E-5</c:v>
                </c:pt>
                <c:pt idx="1917">
                  <c:v>2.8509893392220291E-5</c:v>
                </c:pt>
                <c:pt idx="1918">
                  <c:v>2.5393936444419156E-5</c:v>
                </c:pt>
                <c:pt idx="1919">
                  <c:v>2.5030269940177483E-5</c:v>
                </c:pt>
                <c:pt idx="1920">
                  <c:v>2.2862635195473743E-5</c:v>
                </c:pt>
                <c:pt idx="1921">
                  <c:v>2.0999430978187857E-5</c:v>
                </c:pt>
                <c:pt idx="1922">
                  <c:v>1.9433145796324071E-5</c:v>
                </c:pt>
                <c:pt idx="1923">
                  <c:v>1.8156655372115179E-5</c:v>
                </c:pt>
                <c:pt idx="1924">
                  <c:v>1.7163423694852621E-5</c:v>
                </c:pt>
                <c:pt idx="1925">
                  <c:v>1.6447671317938048E-5</c:v>
                </c:pt>
                <c:pt idx="1926">
                  <c:v>1.6004509576076693E-5</c:v>
                </c:pt>
                <c:pt idx="1927">
                  <c:v>1.5830039903730611E-5</c:v>
                </c:pt>
                <c:pt idx="1928">
                  <c:v>1.5921417899923456E-5</c:v>
                </c:pt>
                <c:pt idx="1929">
                  <c:v>1.6276882209106387E-5</c:v>
                </c:pt>
                <c:pt idx="1930">
                  <c:v>1.6895748676819186E-5</c:v>
                </c:pt>
                <c:pt idx="1931">
                  <c:v>1.7778370597485908E-5</c:v>
                </c:pt>
                <c:pt idx="1932">
                  <c:v>1.8926066205923588E-5</c:v>
                </c:pt>
                <c:pt idx="1933">
                  <c:v>2.0341014880408599E-5</c:v>
                </c:pt>
                <c:pt idx="1934">
                  <c:v>2.2026123829655824E-5</c:v>
                </c:pt>
                <c:pt idx="1935">
                  <c:v>2.1771100292993185E-5</c:v>
                </c:pt>
                <c:pt idx="1936">
                  <c:v>2.4355843040269955E-5</c:v>
                </c:pt>
                <c:pt idx="1937">
                  <c:v>2.7172082400522403E-5</c:v>
                </c:pt>
                <c:pt idx="1938">
                  <c:v>3.0230104430676407E-5</c:v>
                </c:pt>
                <c:pt idx="1939">
                  <c:v>3.3539249492925917E-5</c:v>
                </c:pt>
                <c:pt idx="1940">
                  <c:v>3.7107696944529041E-5</c:v>
                </c:pt>
                <c:pt idx="1941">
                  <c:v>4.0942242869799232E-5</c:v>
                </c:pt>
                <c:pt idx="1942">
                  <c:v>4.5048073974725881E-5</c:v>
                </c:pt>
                <c:pt idx="1943">
                  <c:v>4.9428541178950735E-5</c:v>
                </c:pt>
                <c:pt idx="1944">
                  <c:v>5.4084936816017189E-5</c:v>
                </c:pt>
                <c:pt idx="1945">
                  <c:v>5.9016279677087376E-5</c:v>
                </c:pt>
                <c:pt idx="1946">
                  <c:v>6.4219112391966762E-5</c:v>
                </c:pt>
                <c:pt idx="1947">
                  <c:v>6.9687315821085577E-5</c:v>
                </c:pt>
                <c:pt idx="1948">
                  <c:v>7.5411945220858873E-5</c:v>
                </c:pt>
                <c:pt idx="1949">
                  <c:v>8.1381092931859377E-5</c:v>
                </c:pt>
                <c:pt idx="1950">
                  <c:v>8.7579782215719344E-5</c:v>
                </c:pt>
                <c:pt idx="1951">
                  <c:v>9.3989896626270163E-5</c:v>
                </c:pt>
                <c:pt idx="1952">
                  <c:v>1.005901489395895E-4</c:v>
                </c:pt>
                <c:pt idx="1953">
                  <c:v>1.0735609318597174E-4</c:v>
                </c:pt>
                <c:pt idx="1954">
                  <c:v>1.142601827274251E-4</c:v>
                </c:pt>
                <c:pt idx="1955">
                  <c:v>1.2127187661377237E-4</c:v>
                </c:pt>
                <c:pt idx="1956">
                  <c:v>1.283577956391075E-4</c:v>
                </c:pt>
                <c:pt idx="1957">
                  <c:v>1.3548192862214076E-4</c:v>
                </c:pt>
                <c:pt idx="1958">
                  <c:v>1.4260588846616793E-4</c:v>
                </c:pt>
                <c:pt idx="1959">
                  <c:v>1.4968921653742823E-4</c:v>
                </c:pt>
                <c:pt idx="1960">
                  <c:v>1.5668973285752359E-4</c:v>
                </c:pt>
                <c:pt idx="1961">
                  <c:v>1.6356392856149325E-4</c:v>
                </c:pt>
                <c:pt idx="1962">
                  <c:v>1.7026739605462799E-4</c:v>
                </c:pt>
                <c:pt idx="1963">
                  <c:v>1.7675529133539327E-4</c:v>
                </c:pt>
                <c:pt idx="1964">
                  <c:v>1.829828220659928E-4</c:v>
                </c:pt>
                <c:pt idx="1965">
                  <c:v>1.8890575419223658E-4</c:v>
                </c:pt>
                <c:pt idx="1966">
                  <c:v>1.9448092926473487E-4</c:v>
                </c:pt>
                <c:pt idx="1967">
                  <c:v>1.9966678411559587E-4</c:v>
                </c:pt>
                <c:pt idx="1968">
                  <c:v>2.0442386421690213E-4</c:v>
                </c:pt>
                <c:pt idx="1969">
                  <c:v>2.0871532190328427E-4</c:v>
                </c:pt>
                <c:pt idx="1970">
                  <c:v>2.1250739069020479E-4</c:v>
                </c:pt>
                <c:pt idx="1971">
                  <c:v>2.1576982716629253E-4</c:v>
                </c:pt>
                <c:pt idx="1972">
                  <c:v>2.1847631238099558E-4</c:v>
                </c:pt>
                <c:pt idx="1973">
                  <c:v>2.2060480528121888E-4</c:v>
                </c:pt>
                <c:pt idx="1974">
                  <c:v>2.2213784156034121E-4</c:v>
                </c:pt>
                <c:pt idx="1975">
                  <c:v>2.2306277225275027E-4</c:v>
                </c:pt>
                <c:pt idx="1976">
                  <c:v>2.2337193751479994E-4</c:v>
                </c:pt>
                <c:pt idx="1977">
                  <c:v>2.2306277225275027E-4</c:v>
                </c:pt>
                <c:pt idx="1978">
                  <c:v>2.2213784156034121E-4</c:v>
                </c:pt>
                <c:pt idx="1979">
                  <c:v>2.2060480528121888E-4</c:v>
                </c:pt>
                <c:pt idx="1980">
                  <c:v>2.1847631238099558E-4</c:v>
                </c:pt>
                <c:pt idx="1981">
                  <c:v>2.1576982716629253E-4</c:v>
                </c:pt>
                <c:pt idx="1982">
                  <c:v>2.1250739069020479E-4</c:v>
                </c:pt>
                <c:pt idx="1983">
                  <c:v>2.0871532190328427E-4</c:v>
                </c:pt>
                <c:pt idx="1984">
                  <c:v>2.0442386421690213E-4</c:v>
                </c:pt>
                <c:pt idx="1985">
                  <c:v>1.9966678411559587E-4</c:v>
                </c:pt>
                <c:pt idx="1986">
                  <c:v>1.9448092926473487E-4</c:v>
                </c:pt>
                <c:pt idx="1987">
                  <c:v>1.8890575419223658E-4</c:v>
                </c:pt>
                <c:pt idx="1988">
                  <c:v>1.829828220659928E-4</c:v>
                </c:pt>
                <c:pt idx="1989">
                  <c:v>1.7675529133539327E-4</c:v>
                </c:pt>
                <c:pt idx="1990">
                  <c:v>1.7026739605462799E-4</c:v>
                </c:pt>
                <c:pt idx="1991">
                  <c:v>1.6356392856149325E-4</c:v>
                </c:pt>
                <c:pt idx="1992">
                  <c:v>1.5668973285752359E-4</c:v>
                </c:pt>
                <c:pt idx="1993">
                  <c:v>1.4968921653742823E-4</c:v>
                </c:pt>
                <c:pt idx="1994">
                  <c:v>1.4260588846616793E-4</c:v>
                </c:pt>
                <c:pt idx="1995">
                  <c:v>1.3548192862214076E-4</c:v>
                </c:pt>
                <c:pt idx="1996">
                  <c:v>1.283577956391075E-4</c:v>
                </c:pt>
                <c:pt idx="1997">
                  <c:v>1.2127187661377237E-4</c:v>
                </c:pt>
                <c:pt idx="1998">
                  <c:v>1.142601827274251E-4</c:v>
                </c:pt>
                <c:pt idx="1999">
                  <c:v>1.0735609318597174E-4</c:v>
                </c:pt>
                <c:pt idx="2000">
                  <c:v>1.005901489395895E-4</c:v>
                </c:pt>
                <c:pt idx="2001">
                  <c:v>9.6347262802832926E-5</c:v>
                </c:pt>
                <c:pt idx="2002">
                  <c:v>9.2672595691778887E-5</c:v>
                </c:pt>
                <c:pt idx="2003">
                  <c:v>8.72827808801731E-5</c:v>
                </c:pt>
                <c:pt idx="2004">
                  <c:v>8.2233912832768355E-5</c:v>
                </c:pt>
                <c:pt idx="2005">
                  <c:v>7.7553389370869593E-5</c:v>
                </c:pt>
                <c:pt idx="2006">
                  <c:v>7.3266460309291781E-5</c:v>
                </c:pt>
                <c:pt idx="2007">
                  <c:v>6.9396331440924427E-5</c:v>
                </c:pt>
                <c:pt idx="2008">
                  <c:v>6.5964287040500046E-5</c:v>
                </c:pt>
                <c:pt idx="2009">
                  <c:v>6.2989824605169239E-5</c:v>
                </c:pt>
                <c:pt idx="2010">
                  <c:v>6.0490795447109282E-5</c:v>
                </c:pt>
                <c:pt idx="2011">
                  <c:v>5.8483544799567169E-5</c:v>
                </c:pt>
                <c:pt idx="2012">
                  <c:v>5.698304528780769E-5</c:v>
                </c:pt>
                <c:pt idx="2013">
                  <c:v>5.6003017943265389E-5</c:v>
                </c:pt>
                <c:pt idx="2014">
                  <c:v>5.5556035393462197E-5</c:v>
                </c:pt>
                <c:pt idx="2015">
                  <c:v>5.5653602430732812E-5</c:v>
                </c:pt>
                <c:pt idx="2016">
                  <c:v>5.6306209836689419E-5</c:v>
                </c:pt>
                <c:pt idx="2017">
                  <c:v>5.752335810251384E-5</c:v>
                </c:pt>
                <c:pt idx="2018">
                  <c:v>5.9313548522388378E-5</c:v>
                </c:pt>
                <c:pt idx="2019">
                  <c:v>6.1684240032608306E-5</c:v>
                </c:pt>
                <c:pt idx="2020">
                  <c:v>6.4641771105472979E-5</c:v>
                </c:pt>
                <c:pt idx="2021">
                  <c:v>7.0548613144335031E-5</c:v>
                </c:pt>
                <c:pt idx="2022">
                  <c:v>7.5071840680621728E-5</c:v>
                </c:pt>
                <c:pt idx="2023">
                  <c:v>8.024561982681329E-5</c:v>
                </c:pt>
                <c:pt idx="2024">
                  <c:v>8.6076337638434254E-5</c:v>
                </c:pt>
                <c:pt idx="2025">
                  <c:v>9.2568848556768307E-5</c:v>
                </c:pt>
                <c:pt idx="2026">
                  <c:v>9.9726227270518391E-5</c:v>
                </c:pt>
                <c:pt idx="2027">
                  <c:v>1.0754950194587565E-4</c:v>
                </c:pt>
                <c:pt idx="2028">
                  <c:v>1.1603737320373898E-4</c:v>
                </c:pt>
                <c:pt idx="2029">
                  <c:v>1.2518592475872897E-4</c:v>
                </c:pt>
                <c:pt idx="2030">
                  <c:v>1.3498833206467112E-4</c:v>
                </c:pt>
                <c:pt idx="2031">
                  <c:v>1.4543457562547031E-4</c:v>
                </c:pt>
                <c:pt idx="2032">
                  <c:v>1.5651116582045716E-4</c:v>
                </c:pt>
                <c:pt idx="2033">
                  <c:v>1.6820088615290515E-4</c:v>
                </c:pt>
                <c:pt idx="2034">
                  <c:v>1.7836649621960578E-4</c:v>
                </c:pt>
                <c:pt idx="2035">
                  <c:v>1.9153136017623838E-4</c:v>
                </c:pt>
                <c:pt idx="2036">
                  <c:v>2.0519006876196629E-4</c:v>
                </c:pt>
                <c:pt idx="2037">
                  <c:v>2.1931368788216291E-4</c:v>
                </c:pt>
                <c:pt idx="2038">
                  <c:v>2.3386827941093507E-4</c:v>
                </c:pt>
                <c:pt idx="2039">
                  <c:v>2.4881491581540027E-4</c:v>
                </c:pt>
                <c:pt idx="2040">
                  <c:v>2.6410975334891824E-4</c:v>
                </c:pt>
                <c:pt idx="2041">
                  <c:v>2.7970416580668319E-4</c:v>
                </c:pt>
                <c:pt idx="2042">
                  <c:v>2.955449399240151E-4</c:v>
                </c:pt>
                <c:pt idx="2043">
                  <c:v>3.1157453252267045E-4</c:v>
                </c:pt>
                <c:pt idx="2044">
                  <c:v>3.2773138849253686E-4</c:v>
                </c:pt>
                <c:pt idx="2045">
                  <c:v>3.4395031765604967E-4</c:v>
                </c:pt>
                <c:pt idx="2046">
                  <c:v>3.6016292752276527E-4</c:v>
                </c:pt>
                <c:pt idx="2047">
                  <c:v>3.7629810792470884E-4</c:v>
                </c:pt>
                <c:pt idx="2048">
                  <c:v>3.9228256255247534E-4</c:v>
                </c:pt>
                <c:pt idx="2049">
                  <c:v>4.0804138151019653E-4</c:v>
                </c:pt>
                <c:pt idx="2050">
                  <c:v>4.2349864819583464E-4</c:v>
                </c:pt>
                <c:pt idx="2051">
                  <c:v>4.3857807311147614E-4</c:v>
                </c:pt>
                <c:pt idx="2052">
                  <c:v>4.5320364663367434E-4</c:v>
                </c:pt>
                <c:pt idx="2053">
                  <c:v>4.673003023408065E-4</c:v>
                </c:pt>
                <c:pt idx="2054">
                  <c:v>4.8079458221392599E-4</c:v>
                </c:pt>
                <c:pt idx="2055">
                  <c:v>4.9361529490705817E-4</c:v>
                </c:pt>
                <c:pt idx="2056">
                  <c:v>5.0569415832574217E-4</c:v>
                </c:pt>
                <c:pt idx="2057">
                  <c:v>5.1696641795825427E-4</c:v>
                </c:pt>
                <c:pt idx="2058">
                  <c:v>5.2737143276772314E-4</c:v>
                </c:pt>
                <c:pt idx="2059">
                  <c:v>5.368532209667294E-4</c:v>
                </c:pt>
                <c:pt idx="2060">
                  <c:v>5.4536095864681324E-4</c:v>
                </c:pt>
                <c:pt idx="2061">
                  <c:v>5.5284942500815964E-4</c:v>
                </c:pt>
                <c:pt idx="2062">
                  <c:v>5.5927938881137544E-4</c:v>
                </c:pt>
                <c:pt idx="2063">
                  <c:v>5.6461793163326099E-4</c:v>
                </c:pt>
                <c:pt idx="2064">
                  <c:v>5.6883870452973263E-4</c:v>
                </c:pt>
                <c:pt idx="2065">
                  <c:v>5.7192211576852529E-4</c:v>
                </c:pt>
                <c:pt idx="2066">
                  <c:v>5.7385544836867526E-4</c:v>
                </c:pt>
                <c:pt idx="2067">
                  <c:v>5.7463290725007156E-4</c:v>
                </c:pt>
                <c:pt idx="2068">
                  <c:v>5.7425559683264697E-4</c:v>
                </c:pt>
                <c:pt idx="2069">
                  <c:v>5.7273143091067069E-4</c:v>
                </c:pt>
                <c:pt idx="2070">
                  <c:v>5.7007497754486987E-4</c:v>
                </c:pt>
                <c:pt idx="2071">
                  <c:v>5.6630724254800376E-4</c:v>
                </c:pt>
                <c:pt idx="2072">
                  <c:v>5.6145539587517627E-4</c:v>
                </c:pt>
                <c:pt idx="2073">
                  <c:v>5.5555244585878019E-4</c:v>
                </c:pt>
                <c:pt idx="2074">
                  <c:v>5.4863686674289992E-4</c:v>
                </c:pt>
                <c:pt idx="2075">
                  <c:v>5.4075218536978704E-4</c:v>
                </c:pt>
                <c:pt idx="2076">
                  <c:v>5.3194653315128456E-4</c:v>
                </c:pt>
                <c:pt idx="2077">
                  <c:v>5.2227216962326764E-4</c:v>
                </c:pt>
                <c:pt idx="2078">
                  <c:v>5.1178498393636613E-4</c:v>
                </c:pt>
                <c:pt idx="2079">
                  <c:v>5.0054398058870376E-4</c:v>
                </c:pt>
                <c:pt idx="2080">
                  <c:v>4.8861075556527007E-4</c:v>
                </c:pt>
                <c:pt idx="2081">
                  <c:v>4.7604896882434314E-4</c:v>
                </c:pt>
                <c:pt idx="2082">
                  <c:v>4.6292381877560657E-4</c:v>
                </c:pt>
                <c:pt idx="2083">
                  <c:v>4.4930152403925284E-4</c:v>
                </c:pt>
                <c:pt idx="2084">
                  <c:v>4.3524881737256075E-4</c:v>
                </c:pt>
                <c:pt idx="2085">
                  <c:v>4.2083245621204449E-4</c:v>
                </c:pt>
                <c:pt idx="2086">
                  <c:v>4.0611875381653406E-4</c:v>
                </c:pt>
                <c:pt idx="2087">
                  <c:v>3.9117313451986874E-4</c:v>
                </c:pt>
                <c:pt idx="2088">
                  <c:v>3.7605971612056642E-4</c:v>
                </c:pt>
                <c:pt idx="2089">
                  <c:v>3.6084092195797223E-4</c:v>
                </c:pt>
                <c:pt idx="2090">
                  <c:v>3.4557712475678359E-4</c:v>
                </c:pt>
                <c:pt idx="2091">
                  <c:v>3.3032632386997422E-4</c:v>
                </c:pt>
                <c:pt idx="2092">
                  <c:v>3.1514385711822409E-4</c:v>
                </c:pt>
                <c:pt idx="2093">
                  <c:v>3.000821480150217E-4</c:v>
                </c:pt>
                <c:pt idx="2094">
                  <c:v>2.8519048878263188E-4</c:v>
                </c:pt>
                <c:pt idx="2095">
                  <c:v>2.7051485920618419E-4</c:v>
                </c:pt>
                <c:pt idx="2096">
                  <c:v>2.5609778104159723E-4</c:v>
                </c:pt>
                <c:pt idx="2097">
                  <c:v>2.419782073877066E-4</c:v>
                </c:pt>
                <c:pt idx="2098">
                  <c:v>2.2819144615324926E-4</c:v>
                </c:pt>
                <c:pt idx="2099">
                  <c:v>2.1476911649449438E-4</c:v>
                </c:pt>
                <c:pt idx="2100">
                  <c:v>2.0173913686844769E-4</c:v>
                </c:pt>
                <c:pt idx="2101">
                  <c:v>1.8912574313890824E-4</c:v>
                </c:pt>
                <c:pt idx="2102">
                  <c:v>1.7694953498755521E-4</c:v>
                </c:pt>
                <c:pt idx="2103">
                  <c:v>1.652275487192343E-4</c:v>
                </c:pt>
                <c:pt idx="2104">
                  <c:v>1.5397335440945329E-4</c:v>
                </c:pt>
                <c:pt idx="2105">
                  <c:v>1.431971752227737E-4</c:v>
                </c:pt>
                <c:pt idx="2106">
                  <c:v>1.3290602663346848E-4</c:v>
                </c:pt>
                <c:pt idx="2107">
                  <c:v>1.2310387320482762E-4</c:v>
                </c:pt>
                <c:pt idx="2108">
                  <c:v>1.1379180053123147E-4</c:v>
                </c:pt>
                <c:pt idx="2109">
                  <c:v>1.0496819991796923E-4</c:v>
                </c:pt>
                <c:pt idx="2110">
                  <c:v>9.6628963368084305E-5</c:v>
                </c:pt>
                <c:pt idx="2111">
                  <c:v>8.8767686463433825E-5</c:v>
                </c:pt>
                <c:pt idx="2112">
                  <c:v>8.1375876768590048E-5</c:v>
                </c:pt>
                <c:pt idx="2113">
                  <c:v>7.4443165450817196E-5</c:v>
                </c:pt>
                <c:pt idx="2114">
                  <c:v>6.7957519896419589E-5</c:v>
                </c:pt>
                <c:pt idx="2115">
                  <c:v>6.1905455212188674E-5</c:v>
                </c:pt>
                <c:pt idx="2116">
                  <c:v>5.6272242629002744E-5</c:v>
                </c:pt>
                <c:pt idx="2117">
                  <c:v>5.1042112970992109E-5</c:v>
                </c:pt>
                <c:pt idx="2118">
                  <c:v>4.619845351585741E-5</c:v>
                </c:pt>
                <c:pt idx="2119">
                  <c:v>4.1723996747375758E-5</c:v>
                </c:pt>
                <c:pt idx="2120">
                  <c:v>3.7600999687045674E-5</c:v>
                </c:pt>
                <c:pt idx="2121">
                  <c:v>3.3811412685202131E-5</c:v>
                </c:pt>
                <c:pt idx="2122">
                  <c:v>2.8310567548468493E-5</c:v>
                </c:pt>
                <c:pt idx="2123">
                  <c:v>2.3395529776822978E-5</c:v>
                </c:pt>
                <c:pt idx="2124">
                  <c:v>2.1037256164558629E-5</c:v>
                </c:pt>
                <c:pt idx="2125">
                  <c:v>1.8869464279910329E-5</c:v>
                </c:pt>
                <c:pt idx="2126">
                  <c:v>1.6882793529610326E-5</c:v>
                </c:pt>
                <c:pt idx="2127">
                  <c:v>1.5067573266809142E-5</c:v>
                </c:pt>
                <c:pt idx="2128">
                  <c:v>1.3413946763401267E-5</c:v>
                </c:pt>
                <c:pt idx="2129">
                  <c:v>1.1911984199384522E-5</c:v>
                </c:pt>
                <c:pt idx="2130">
                  <c:v>1.0551784250954953E-5</c:v>
                </c:pt>
                <c:pt idx="2131">
                  <c:v>9.3235640923236908E-6</c:v>
                </c:pt>
                <c:pt idx="2132">
                  <c:v>8.2177378374442417E-6</c:v>
                </c:pt>
                <c:pt idx="2133">
                  <c:v>7.2249836349391554E-6</c:v>
                </c:pt>
                <c:pt idx="2134">
                  <c:v>6.3362997912793502E-6</c:v>
                </c:pt>
                <c:pt idx="2135">
                  <c:v>5.543050433203506E-6</c:v>
                </c:pt>
                <c:pt idx="2136">
                  <c:v>4.8370013306335383E-6</c:v>
                </c:pt>
                <c:pt idx="2137">
                  <c:v>4.2103465866914732E-6</c:v>
                </c:pt>
                <c:pt idx="2138">
                  <c:v>3.655726963092538E-6</c:v>
                </c:pt>
                <c:pt idx="2139">
                  <c:v>3.1662406488169433E-6</c:v>
                </c:pt>
                <c:pt idx="2140">
                  <c:v>2.7354472994967766E-6</c:v>
                </c:pt>
                <c:pt idx="2141">
                  <c:v>2.3573661765627702E-6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1.885892941250216E-6</c:v>
                </c:pt>
                <c:pt idx="2465">
                  <c:v>2.124637963239309E-6</c:v>
                </c:pt>
                <c:pt idx="2466">
                  <c:v>2.389780253613178E-6</c:v>
                </c:pt>
                <c:pt idx="2467">
                  <c:v>2.6837133601131602E-6</c:v>
                </c:pt>
                <c:pt idx="2468">
                  <c:v>3.0089808025614672E-6</c:v>
                </c:pt>
                <c:pt idx="2469">
                  <c:v>3.368277269353178E-6</c:v>
                </c:pt>
                <c:pt idx="2470">
                  <c:v>3.7644486801009497E-6</c:v>
                </c:pt>
                <c:pt idx="2471">
                  <c:v>4.2004909764898427E-6</c:v>
                </c:pt>
                <c:pt idx="2472">
                  <c:v>4.6795475018747124E-6</c:v>
                </c:pt>
                <c:pt idx="2473">
                  <c:v>5.2049048303310517E-6</c:v>
                </c:pt>
                <c:pt idx="2474">
                  <c:v>5.7799869079513245E-6</c:v>
                </c:pt>
                <c:pt idx="2475">
                  <c:v>6.4083473733521056E-6</c:v>
                </c:pt>
                <c:pt idx="2476">
                  <c:v>7.09365993080045E-6</c:v>
                </c:pt>
                <c:pt idx="2477">
                  <c:v>7.8397066582391681E-6</c:v>
                </c:pt>
                <c:pt idx="2478">
                  <c:v>8.6503641439258894E-6</c:v>
                </c:pt>
                <c:pt idx="2479">
                  <c:v>9.5295873595076156E-6</c:v>
                </c:pt>
                <c:pt idx="2480">
                  <c:v>1.0481391194205322E-5</c:v>
                </c:pt>
                <c:pt idx="2481">
                  <c:v>1.1509829594417782E-5</c:v>
                </c:pt>
                <c:pt idx="2482">
                  <c:v>1.2618972275464373E-5</c:v>
                </c:pt>
                <c:pt idx="2483">
                  <c:v>1.3812878997318062E-5</c:v>
                </c:pt>
                <c:pt idx="2484">
                  <c:v>1.5095571423928266E-5</c:v>
                </c:pt>
                <c:pt idx="2485">
                  <c:v>1.6471002615938558E-5</c:v>
                </c:pt>
                <c:pt idx="2486">
                  <c:v>1.7943024239051193E-5</c:v>
                </c:pt>
                <c:pt idx="2487">
                  <c:v>1.9515351604704209E-5</c:v>
                </c:pt>
                <c:pt idx="2488">
                  <c:v>2.1191526695774794E-5</c:v>
                </c:pt>
                <c:pt idx="2489">
                  <c:v>2.2974879367314067E-5</c:v>
                </c:pt>
                <c:pt idx="2490">
                  <c:v>2.4868486950404878E-5</c:v>
                </c:pt>
                <c:pt idx="2491">
                  <c:v>2.687513252561645E-5</c:v>
                </c:pt>
                <c:pt idx="2492">
                  <c:v>2.8997262170657268E-5</c:v>
                </c:pt>
                <c:pt idx="2493">
                  <c:v>3.1236941524109318E-5</c:v>
                </c:pt>
                <c:pt idx="2494">
                  <c:v>3.3595812042933675E-5</c:v>
                </c:pt>
                <c:pt idx="2495">
                  <c:v>3.607504736511584E-5</c:v>
                </c:pt>
                <c:pt idx="2496">
                  <c:v>3.867531021969484E-5</c:v>
                </c:pt>
                <c:pt idx="2497">
                  <c:v>4.1396710353815966E-5</c:v>
                </c:pt>
                <c:pt idx="2498">
                  <c:v>4.4238763969686916E-5</c:v>
                </c:pt>
                <c:pt idx="2499">
                  <c:v>4.720035518274704E-5</c:v>
                </c:pt>
                <c:pt idx="2500">
                  <c:v>5.0279700025354155E-5</c:v>
                </c:pt>
                <c:pt idx="2501">
                  <c:v>5.3474313527271558E-5</c:v>
                </c:pt>
                <c:pt idx="2502">
                  <c:v>5.6780980404681838E-5</c:v>
                </c:pt>
                <c:pt idx="2503">
                  <c:v>6.0195729882910122E-5</c:v>
                </c:pt>
                <c:pt idx="2504">
                  <c:v>6.3713815164146746E-5</c:v>
                </c:pt>
                <c:pt idx="2505">
                  <c:v>6.7329698029950239E-5</c:v>
                </c:pt>
                <c:pt idx="2506">
                  <c:v>7.1037039039027156E-5</c:v>
                </c:pt>
                <c:pt idx="2507">
                  <c:v>7.482869374368611E-5</c:v>
                </c:pt>
                <c:pt idx="2508">
                  <c:v>7.8696715303534171E-5</c:v>
                </c:pt>
                <c:pt idx="2509">
                  <c:v>8.263236382264381E-5</c:v>
                </c:pt>
                <c:pt idx="2510">
                  <c:v>8.662612267691891E-5</c:v>
                </c:pt>
                <c:pt idx="2511">
                  <c:v>9.0667722032220367E-5</c:v>
                </c:pt>
                <c:pt idx="2512">
                  <c:v>9.4746169681600494E-5</c:v>
                </c:pt>
                <c:pt idx="2513">
                  <c:v>9.8849789252496259E-5</c:v>
                </c:pt>
                <c:pt idx="2514">
                  <c:v>1.0296626575282696E-4</c:v>
                </c:pt>
                <c:pt idx="2515">
                  <c:v>1.070826983396243E-4</c:v>
                </c:pt>
                <c:pt idx="2516">
                  <c:v>1.1118566010619282E-4</c:v>
                </c:pt>
                <c:pt idx="2517">
                  <c:v>1.1526126459503744E-4</c:v>
                </c:pt>
                <c:pt idx="2518">
                  <c:v>1.1929523865515769E-4</c:v>
                </c:pt>
                <c:pt idx="2519">
                  <c:v>1.2327300117509902E-4</c:v>
                </c:pt>
                <c:pt idx="2520">
                  <c:v>1.2717974713870331E-4</c:v>
                </c:pt>
                <c:pt idx="2521">
                  <c:v>1.3100053637015021E-4</c:v>
                </c:pt>
                <c:pt idx="2522">
                  <c:v>1.3472038625995437E-4</c:v>
                </c:pt>
                <c:pt idx="2523">
                  <c:v>1.3832436769535412E-4</c:v>
                </c:pt>
                <c:pt idx="2524">
                  <c:v>1.4179770335821261E-4</c:v>
                </c:pt>
                <c:pt idx="2525">
                  <c:v>1.4512586750227769E-4</c:v>
                </c:pt>
                <c:pt idx="2526">
                  <c:v>1.4829468628041467E-4</c:v>
                </c:pt>
                <c:pt idx="2527">
                  <c:v>1.512904376621264E-4</c:v>
                </c:pt>
                <c:pt idx="2528">
                  <c:v>1.5409994996301796E-4</c:v>
                </c:pt>
                <c:pt idx="2529">
                  <c:v>1.5671069800141416E-4</c:v>
                </c:pt>
                <c:pt idx="2530">
                  <c:v>1.5911089590345888E-4</c:v>
                </c:pt>
                <c:pt idx="2531">
                  <c:v>1.6128958559689433E-4</c:v>
                </c:pt>
                <c:pt idx="2532">
                  <c:v>1.6323672006531001E-4</c:v>
                </c:pt>
                <c:pt idx="2533">
                  <c:v>1.6494324047872946E-4</c:v>
                </c:pt>
                <c:pt idx="2534">
                  <c:v>1.6640114637253442E-4</c:v>
                </c:pt>
                <c:pt idx="2535">
                  <c:v>1.6760355811427268E-4</c:v>
                </c:pt>
                <c:pt idx="2536">
                  <c:v>1.6854477097602387E-4</c:v>
                </c:pt>
                <c:pt idx="2537">
                  <c:v>1.6922030021770593E-4</c:v>
                </c:pt>
                <c:pt idx="2538">
                  <c:v>1.6962691668281066E-4</c:v>
                </c:pt>
                <c:pt idx="2539">
                  <c:v>1.6976267251124795E-4</c:v>
                </c:pt>
                <c:pt idx="2540">
                  <c:v>1.6962691668281066E-4</c:v>
                </c:pt>
                <c:pt idx="2541">
                  <c:v>1.6922030021770593E-4</c:v>
                </c:pt>
                <c:pt idx="2542">
                  <c:v>1.6854477097602387E-4</c:v>
                </c:pt>
                <c:pt idx="2543">
                  <c:v>1.6760355811427268E-4</c:v>
                </c:pt>
                <c:pt idx="2544">
                  <c:v>1.6640114637253442E-4</c:v>
                </c:pt>
                <c:pt idx="2545">
                  <c:v>1.6494324047872946E-4</c:v>
                </c:pt>
                <c:pt idx="2546">
                  <c:v>1.6323672006531001E-4</c:v>
                </c:pt>
                <c:pt idx="2547">
                  <c:v>1.6128958559689433E-4</c:v>
                </c:pt>
                <c:pt idx="2548">
                  <c:v>1.5911089590345888E-4</c:v>
                </c:pt>
                <c:pt idx="2549">
                  <c:v>1.5671069800141416E-4</c:v>
                </c:pt>
                <c:pt idx="2550">
                  <c:v>1.5409994996301796E-4</c:v>
                </c:pt>
                <c:pt idx="2551">
                  <c:v>1.512904376621264E-4</c:v>
                </c:pt>
                <c:pt idx="2552">
                  <c:v>1.4829468628041467E-4</c:v>
                </c:pt>
                <c:pt idx="2553">
                  <c:v>1.4512586750227769E-4</c:v>
                </c:pt>
                <c:pt idx="2554">
                  <c:v>1.4179770335821261E-4</c:v>
                </c:pt>
                <c:pt idx="2555">
                  <c:v>1.3832436769535412E-4</c:v>
                </c:pt>
                <c:pt idx="2556">
                  <c:v>1.3472038625995437E-4</c:v>
                </c:pt>
                <c:pt idx="2557">
                  <c:v>1.3100053637015021E-4</c:v>
                </c:pt>
                <c:pt idx="2558">
                  <c:v>1.2717974713870331E-4</c:v>
                </c:pt>
                <c:pt idx="2559">
                  <c:v>1.2327300117509902E-4</c:v>
                </c:pt>
                <c:pt idx="2560">
                  <c:v>1.1929523865515769E-4</c:v>
                </c:pt>
                <c:pt idx="2561">
                  <c:v>1.1526126459503744E-4</c:v>
                </c:pt>
                <c:pt idx="2562">
                  <c:v>1.1118566010619282E-4</c:v>
                </c:pt>
                <c:pt idx="2563">
                  <c:v>1.070826983396243E-4</c:v>
                </c:pt>
                <c:pt idx="2564">
                  <c:v>1.0296626575282696E-4</c:v>
                </c:pt>
                <c:pt idx="2565">
                  <c:v>9.8849789252496259E-5</c:v>
                </c:pt>
                <c:pt idx="2566">
                  <c:v>9.4746169681600494E-5</c:v>
                </c:pt>
                <c:pt idx="2567">
                  <c:v>9.0667722032220367E-5</c:v>
                </c:pt>
                <c:pt idx="2568">
                  <c:v>8.662612267691891E-5</c:v>
                </c:pt>
                <c:pt idx="2569">
                  <c:v>8.263236382264381E-5</c:v>
                </c:pt>
                <c:pt idx="2570">
                  <c:v>7.8696715303534171E-5</c:v>
                </c:pt>
                <c:pt idx="2571">
                  <c:v>7.482869374368611E-5</c:v>
                </c:pt>
                <c:pt idx="2572">
                  <c:v>7.1037039039027156E-5</c:v>
                </c:pt>
                <c:pt idx="2573">
                  <c:v>6.7329698029950239E-5</c:v>
                </c:pt>
                <c:pt idx="2574">
                  <c:v>6.3713815164146746E-5</c:v>
                </c:pt>
                <c:pt idx="2575">
                  <c:v>6.0195729882910122E-5</c:v>
                </c:pt>
                <c:pt idx="2576">
                  <c:v>5.6780980404681838E-5</c:v>
                </c:pt>
                <c:pt idx="2577">
                  <c:v>5.3474313527271558E-5</c:v>
                </c:pt>
                <c:pt idx="2578">
                  <c:v>5.0279700025354155E-5</c:v>
                </c:pt>
                <c:pt idx="2579">
                  <c:v>4.720035518274704E-5</c:v>
                </c:pt>
                <c:pt idx="2580">
                  <c:v>4.4238763969686916E-5</c:v>
                </c:pt>
                <c:pt idx="2581">
                  <c:v>4.1396710353815966E-5</c:v>
                </c:pt>
                <c:pt idx="2582">
                  <c:v>4.0488668817050817E-5</c:v>
                </c:pt>
                <c:pt idx="2583">
                  <c:v>3.8108684078900997E-5</c:v>
                </c:pt>
                <c:pt idx="2584">
                  <c:v>3.5873113920903052E-5</c:v>
                </c:pt>
                <c:pt idx="2585">
                  <c:v>3.3783334264084963E-5</c:v>
                </c:pt>
                <c:pt idx="2586">
                  <c:v>3.1840333285811615E-5</c:v>
                </c:pt>
                <c:pt idx="2587">
                  <c:v>3.004475553753066E-5</c:v>
                </c:pt>
                <c:pt idx="2588">
                  <c:v>2.8396945760284711E-5</c:v>
                </c:pt>
                <c:pt idx="2589">
                  <c:v>2.6896991855165868E-5</c:v>
                </c:pt>
                <c:pt idx="2590">
                  <c:v>2.5544766495517652E-5</c:v>
                </c:pt>
                <c:pt idx="2591">
                  <c:v>2.4339966901248597E-5</c:v>
                </c:pt>
                <c:pt idx="2592">
                  <c:v>2.3282152332566657E-5</c:v>
                </c:pt>
                <c:pt idx="2593">
                  <c:v>2.2370778900245924E-5</c:v>
                </c:pt>
                <c:pt idx="2594">
                  <c:v>2.160523133168523E-5</c:v>
                </c:pt>
                <c:pt idx="2595">
                  <c:v>2.0984851376028594E-5</c:v>
                </c:pt>
                <c:pt idx="2596">
                  <c:v>2.0508962577033134E-5</c:v>
                </c:pt>
                <c:pt idx="2597">
                  <c:v>2.0176891188769073E-5</c:v>
                </c:pt>
                <c:pt idx="2598">
                  <c:v>1.9987983056228852E-5</c:v>
                </c:pt>
                <c:pt idx="2599">
                  <c:v>1.9941616330152375E-5</c:v>
                </c:pt>
                <c:pt idx="2600">
                  <c:v>2.0037209932520364E-5</c:v>
                </c:pt>
                <c:pt idx="2601">
                  <c:v>2.0274227735935385E-5</c:v>
                </c:pt>
                <c:pt idx="2602">
                  <c:v>2.0652178466235843E-5</c:v>
                </c:pt>
                <c:pt idx="2603">
                  <c:v>2.1170611382930436E-5</c:v>
                </c:pt>
                <c:pt idx="2604">
                  <c:v>2.1829107836180097E-5</c:v>
                </c:pt>
                <c:pt idx="2605">
                  <c:v>2.2627268841883443E-5</c:v>
                </c:pt>
                <c:pt idx="2606">
                  <c:v>2.3564698857746812E-5</c:v>
                </c:pt>
                <c:pt idx="2607">
                  <c:v>2.4640985982851295E-5</c:v>
                </c:pt>
                <c:pt idx="2608">
                  <c:v>2.5855678840979864E-5</c:v>
                </c:pt>
                <c:pt idx="2609">
                  <c:v>2.7208260443650436E-5</c:v>
                </c:pt>
                <c:pt idx="2610">
                  <c:v>2.8698119362219729E-5</c:v>
                </c:pt>
                <c:pt idx="2611">
                  <c:v>3.0324518569380307E-5</c:v>
                </c:pt>
                <c:pt idx="2612">
                  <c:v>3.2086562338658688E-5</c:v>
                </c:pt>
                <c:pt idx="2613">
                  <c:v>3.3983161615918276E-5</c:v>
                </c:pt>
                <c:pt idx="2614">
                  <c:v>3.6012998299151319E-5</c:v>
                </c:pt>
                <c:pt idx="2615">
                  <c:v>3.6503189465212073E-5</c:v>
                </c:pt>
                <c:pt idx="2616">
                  <c:v>3.8986991598996892E-5</c:v>
                </c:pt>
                <c:pt idx="2617">
                  <c:v>4.1578248343945981E-5</c:v>
                </c:pt>
                <c:pt idx="2618">
                  <c:v>4.4276186275460674E-5</c:v>
                </c:pt>
                <c:pt idx="2619">
                  <c:v>4.7079492800935924E-5</c:v>
                </c:pt>
                <c:pt idx="2620">
                  <c:v>4.9986289199066725E-5</c:v>
                </c:pt>
                <c:pt idx="2621">
                  <c:v>5.2994106246273214E-5</c:v>
                </c:pt>
                <c:pt idx="2622">
                  <c:v>5.6099862816669944E-5</c:v>
                </c:pt>
                <c:pt idx="2623">
                  <c:v>5.9299847834461711E-5</c:v>
                </c:pt>
                <c:pt idx="2624">
                  <c:v>6.2589705945028271E-5</c:v>
                </c:pt>
                <c:pt idx="2625">
                  <c:v>6.5964427253126969E-5</c:v>
                </c:pt>
                <c:pt idx="2626">
                  <c:v>6.9418341453532297E-5</c:v>
                </c:pt>
                <c:pt idx="2627">
                  <c:v>7.2945116651052289E-5</c:v>
                </c:pt>
                <c:pt idx="2628">
                  <c:v>7.6537763133308203E-5</c:v>
                </c:pt>
                <c:pt idx="2629">
                  <c:v>8.0188642321109291E-5</c:v>
                </c:pt>
                <c:pt idx="2630">
                  <c:v>8.3889481077957902E-5</c:v>
                </c:pt>
                <c:pt idx="2631">
                  <c:v>8.7631391512530866E-5</c:v>
                </c:pt>
                <c:pt idx="2632">
                  <c:v>9.140489635632534E-5</c:v>
                </c:pt>
                <c:pt idx="2633">
                  <c:v>9.5199959943546291E-5</c:v>
                </c:pt>
                <c:pt idx="2634">
                  <c:v>9.9006024762333616E-5</c:v>
                </c:pt>
                <c:pt idx="2635">
                  <c:v>1.0281205348623569E-4</c:v>
                </c:pt>
                <c:pt idx="2636">
                  <c:v>1.0660657633315674E-4</c:v>
                </c:pt>
                <c:pt idx="2637">
                  <c:v>1.1037774353660657E-4</c:v>
                </c:pt>
                <c:pt idx="2638">
                  <c:v>1.1411338265178397E-4</c:v>
                </c:pt>
                <c:pt idx="2639">
                  <c:v>1.1780106035767274E-4</c:v>
                </c:pt>
                <c:pt idx="2640">
                  <c:v>1.2142814835679106E-4</c:v>
                </c:pt>
                <c:pt idx="2641">
                  <c:v>1.2498189291737841E-4</c:v>
                </c:pt>
                <c:pt idx="2642">
                  <c:v>1.2844948754949309E-4</c:v>
                </c:pt>
                <c:pt idx="2643">
                  <c:v>1.3181814825756198E-4</c:v>
                </c:pt>
                <c:pt idx="2644">
                  <c:v>1.3507519076817143E-4</c:v>
                </c:pt>
                <c:pt idx="2645">
                  <c:v>1.3820810909406203E-4</c:v>
                </c:pt>
                <c:pt idx="2646">
                  <c:v>1.412046547640622E-4</c:v>
                </c:pt>
                <c:pt idx="2647">
                  <c:v>1.4405291602467247E-4</c:v>
                </c:pt>
                <c:pt idx="2648">
                  <c:v>1.4848759347051789E-4</c:v>
                </c:pt>
                <c:pt idx="2649">
                  <c:v>1.5120916188709644E-4</c:v>
                </c:pt>
                <c:pt idx="2650">
                  <c:v>1.5377032511410853E-4</c:v>
                </c:pt>
                <c:pt idx="2651">
                  <c:v>1.5616303187064514E-4</c:v>
                </c:pt>
                <c:pt idx="2652">
                  <c:v>1.583800400988837E-4</c:v>
                </c:pt>
                <c:pt idx="2653">
                  <c:v>1.6041498196186623E-4</c:v>
                </c:pt>
                <c:pt idx="2654">
                  <c:v>1.6226242332000653E-4</c:v>
                </c:pt>
                <c:pt idx="2655">
                  <c:v>1.6391791702217111E-4</c:v>
                </c:pt>
                <c:pt idx="2656">
                  <c:v>1.6537804939600632E-4</c:v>
                </c:pt>
                <c:pt idx="2657">
                  <c:v>1.6664047937873966E-4</c:v>
                </c:pt>
                <c:pt idx="2658">
                  <c:v>1.6770396979336527E-4</c:v>
                </c:pt>
                <c:pt idx="2659">
                  <c:v>1.6856841034523402E-4</c:v>
                </c:pt>
                <c:pt idx="2660">
                  <c:v>1.6923483198980614E-4</c:v>
                </c:pt>
                <c:pt idx="2661">
                  <c:v>1.6970541240282308E-4</c:v>
                </c:pt>
                <c:pt idx="2662">
                  <c:v>1.69983472368465E-4</c:v>
                </c:pt>
                <c:pt idx="2663">
                  <c:v>1.7007346298819197E-4</c:v>
                </c:pt>
                <c:pt idx="2664">
                  <c:v>1.6998094370188508E-4</c:v>
                </c:pt>
                <c:pt idx="2665">
                  <c:v>1.6971255120255376E-4</c:v>
                </c:pt>
                <c:pt idx="2666">
                  <c:v>1.6927595941519611E-4</c:v>
                </c:pt>
                <c:pt idx="2667">
                  <c:v>1.6867983079833885E-4</c:v>
                </c:pt>
                <c:pt idx="2668">
                  <c:v>1.6793375931231118E-4</c:v>
                </c:pt>
                <c:pt idx="2669">
                  <c:v>1.6704820548043995E-4</c:v>
                </c:pt>
                <c:pt idx="2670">
                  <c:v>1.6603442404714922E-4</c:v>
                </c:pt>
                <c:pt idx="2671">
                  <c:v>1.6490438480954223E-4</c:v>
                </c:pt>
                <c:pt idx="2672">
                  <c:v>1.636706872656397E-4</c:v>
                </c:pt>
                <c:pt idx="2673">
                  <c:v>1.6234646978234091E-4</c:v>
                </c:pt>
                <c:pt idx="2674">
                  <c:v>1.6094531403875259E-4</c:v>
                </c:pt>
                <c:pt idx="2675">
                  <c:v>1.5948114554527876E-4</c:v>
                </c:pt>
                <c:pt idx="2676">
                  <c:v>1.5796813107538121E-4</c:v>
                </c:pt>
                <c:pt idx="2677">
                  <c:v>1.5642057387490517E-4</c:v>
                </c:pt>
                <c:pt idx="2678">
                  <c:v>1.5485280753312595E-4</c:v>
                </c:pt>
                <c:pt idx="2679">
                  <c:v>1.5327908941013073E-4</c:v>
                </c:pt>
                <c:pt idx="2680">
                  <c:v>1.5171349451682491E-4</c:v>
                </c:pt>
                <c:pt idx="2681">
                  <c:v>1.5016981073687126E-4</c:v>
                </c:pt>
                <c:pt idx="2682">
                  <c:v>1.4866143626444557E-4</c:v>
                </c:pt>
                <c:pt idx="2683">
                  <c:v>1.4720128010813749E-4</c:v>
                </c:pt>
                <c:pt idx="2684">
                  <c:v>1.4580166648002382E-4</c:v>
                </c:pt>
                <c:pt idx="2685">
                  <c:v>1.4447424385035347E-4</c:v>
                </c:pt>
                <c:pt idx="2686">
                  <c:v>1.4322989940293492E-4</c:v>
                </c:pt>
                <c:pt idx="2687">
                  <c:v>1.4207867957478213E-4</c:v>
                </c:pt>
                <c:pt idx="2688">
                  <c:v>1.4102971730647611E-4</c:v>
                </c:pt>
                <c:pt idx="2689">
                  <c:v>1.400911665676943E-4</c:v>
                </c:pt>
                <c:pt idx="2690">
                  <c:v>1.392701446561275E-4</c:v>
                </c:pt>
                <c:pt idx="2691">
                  <c:v>1.385726826982457E-4</c:v>
                </c:pt>
                <c:pt idx="2692">
                  <c:v>1.3800368470779316E-4</c:v>
                </c:pt>
                <c:pt idx="2693">
                  <c:v>1.3756689548320109E-4</c:v>
                </c:pt>
                <c:pt idx="2694">
                  <c:v>1.3726487754899702E-4</c:v>
                </c:pt>
                <c:pt idx="2695">
                  <c:v>1.3709899726946156E-4</c:v>
                </c:pt>
                <c:pt idx="2696">
                  <c:v>1.3706942018589205E-4</c:v>
                </c:pt>
                <c:pt idx="2697">
                  <c:v>1.3717511555254015E-4</c:v>
                </c:pt>
                <c:pt idx="2698">
                  <c:v>1.3741386997120371E-4</c:v>
                </c:pt>
                <c:pt idx="2699">
                  <c:v>1.377823099511712E-4</c:v>
                </c:pt>
                <c:pt idx="2700">
                  <c:v>1.4002213031811891E-4</c:v>
                </c:pt>
                <c:pt idx="2701">
                  <c:v>1.4083921866193719E-4</c:v>
                </c:pt>
                <c:pt idx="2702">
                  <c:v>1.4179008297345638E-4</c:v>
                </c:pt>
                <c:pt idx="2703">
                  <c:v>1.4286885068341958E-4</c:v>
                </c:pt>
                <c:pt idx="2704">
                  <c:v>1.4406882685841498E-4</c:v>
                </c:pt>
                <c:pt idx="2705">
                  <c:v>1.4538256380947361E-4</c:v>
                </c:pt>
                <c:pt idx="2706">
                  <c:v>1.4680193597679006E-4</c:v>
                </c:pt>
                <c:pt idx="2707">
                  <c:v>1.4831821938115139E-4</c:v>
                </c:pt>
                <c:pt idx="2708">
                  <c:v>1.499221748953899E-4</c:v>
                </c:pt>
                <c:pt idx="2709">
                  <c:v>1.5160413455840259E-4</c:v>
                </c:pt>
                <c:pt idx="2710">
                  <c:v>1.533540901302755E-4</c:v>
                </c:pt>
                <c:pt idx="2711">
                  <c:v>1.5516178307004445E-4</c:v>
                </c:pt>
                <c:pt idx="2712">
                  <c:v>1.5701679510779254E-4</c:v>
                </c:pt>
                <c:pt idx="2713">
                  <c:v>1.5890863858027194E-4</c:v>
                </c:pt>
                <c:pt idx="2714">
                  <c:v>1.6082684570411859E-4</c:v>
                </c:pt>
                <c:pt idx="2715">
                  <c:v>1.6276105597304094E-4</c:v>
                </c:pt>
                <c:pt idx="2716">
                  <c:v>1.6470110088507886E-4</c:v>
                </c:pt>
                <c:pt idx="2717">
                  <c:v>1.6663708523306114E-4</c:v>
                </c:pt>
                <c:pt idx="2718">
                  <c:v>1.6855946422559352E-4</c:v>
                </c:pt>
                <c:pt idx="2719">
                  <c:v>1.7045911574707282E-4</c:v>
                </c:pt>
                <c:pt idx="2720">
                  <c:v>1.7232740711306611E-4</c:v>
                </c:pt>
                <c:pt idx="2721">
                  <c:v>1.7415625573157542E-4</c:v>
                </c:pt>
                <c:pt idx="2722">
                  <c:v>1.7593818314081417E-4</c:v>
                </c:pt>
                <c:pt idx="2723">
                  <c:v>1.7766636195966614E-4</c:v>
                </c:pt>
                <c:pt idx="2724">
                  <c:v>1.7933465535744343E-4</c:v>
                </c:pt>
                <c:pt idx="2725">
                  <c:v>1.8093764872428376E-4</c:v>
                </c:pt>
                <c:pt idx="2726">
                  <c:v>1.8247067330186736E-4</c:v>
                </c:pt>
                <c:pt idx="2727">
                  <c:v>1.8392982161535105E-4</c:v>
                </c:pt>
                <c:pt idx="2728">
                  <c:v>1.8531195463074123E-4</c:v>
                </c:pt>
                <c:pt idx="2729">
                  <c:v>1.8661470064652456E-4</c:v>
                </c:pt>
                <c:pt idx="2730">
                  <c:v>1.878364460133917E-4</c:v>
                </c:pt>
                <c:pt idx="2731">
                  <c:v>1.8897631786043108E-4</c:v>
                </c:pt>
                <c:pt idx="2732">
                  <c:v>1.9003415908933367E-4</c:v>
                </c:pt>
                <c:pt idx="2733">
                  <c:v>1.9101049597901752E-4</c:v>
                </c:pt>
                <c:pt idx="2734">
                  <c:v>1.9190649882074452E-4</c:v>
                </c:pt>
                <c:pt idx="2735">
                  <c:v>1.9272393607736412E-4</c:v>
                </c:pt>
                <c:pt idx="2736">
                  <c:v>1.9346512262891197E-4</c:v>
                </c:pt>
                <c:pt idx="2737">
                  <c:v>1.9413286272958592E-4</c:v>
                </c:pt>
                <c:pt idx="2738">
                  <c:v>1.9473038835733994E-4</c:v>
                </c:pt>
                <c:pt idx="2739">
                  <c:v>1.9364674342142439E-4</c:v>
                </c:pt>
                <c:pt idx="2740">
                  <c:v>1.9429405304940682E-4</c:v>
                </c:pt>
                <c:pt idx="2741">
                  <c:v>1.9486475136830115E-4</c:v>
                </c:pt>
                <c:pt idx="2742">
                  <c:v>1.9536466884388605E-4</c:v>
                </c:pt>
                <c:pt idx="2743">
                  <c:v>1.9579960451175836E-4</c:v>
                </c:pt>
                <c:pt idx="2744">
                  <c:v>1.9617525733734123E-4</c:v>
                </c:pt>
                <c:pt idx="2745">
                  <c:v>1.9649715887760572E-4</c:v>
                </c:pt>
                <c:pt idx="2746">
                  <c:v>1.9677060800569524E-4</c:v>
                </c:pt>
                <c:pt idx="2747">
                  <c:v>1.9700060844121727E-4</c:v>
                </c:pt>
                <c:pt idx="2748">
                  <c:v>1.971918098011905E-4</c:v>
                </c:pt>
                <c:pt idx="2749">
                  <c:v>1.9734845284979962E-4</c:v>
                </c:pt>
                <c:pt idx="2750">
                  <c:v>1.9747431957962326E-4</c:v>
                </c:pt>
                <c:pt idx="2751">
                  <c:v>1.9757268870340797E-4</c:v>
                </c:pt>
                <c:pt idx="2752">
                  <c:v>1.9764629707440435E-4</c:v>
                </c:pt>
                <c:pt idx="2753">
                  <c:v>1.9769730748553583E-4</c:v>
                </c:pt>
                <c:pt idx="2754">
                  <c:v>1.9772728322407787E-4</c:v>
                </c:pt>
                <c:pt idx="2755">
                  <c:v>1.977371696800415E-4</c:v>
                </c:pt>
                <c:pt idx="2756">
                  <c:v>1.9772728322407787E-4</c:v>
                </c:pt>
                <c:pt idx="2757">
                  <c:v>1.9769730748553583E-4</c:v>
                </c:pt>
                <c:pt idx="2758">
                  <c:v>1.9764629707440435E-4</c:v>
                </c:pt>
                <c:pt idx="2759">
                  <c:v>1.9757268870340797E-4</c:v>
                </c:pt>
                <c:pt idx="2760">
                  <c:v>1.9747431957962326E-4</c:v>
                </c:pt>
                <c:pt idx="2761">
                  <c:v>1.9734845284979962E-4</c:v>
                </c:pt>
                <c:pt idx="2762">
                  <c:v>1.971918098011905E-4</c:v>
                </c:pt>
                <c:pt idx="2763">
                  <c:v>1.9700060844121727E-4</c:v>
                </c:pt>
                <c:pt idx="2764">
                  <c:v>1.9677060800569524E-4</c:v>
                </c:pt>
                <c:pt idx="2765">
                  <c:v>1.9649715887760572E-4</c:v>
                </c:pt>
                <c:pt idx="2766">
                  <c:v>1.9617525733734123E-4</c:v>
                </c:pt>
                <c:pt idx="2767">
                  <c:v>1.9579960451175836E-4</c:v>
                </c:pt>
                <c:pt idx="2768">
                  <c:v>1.9536466884388605E-4</c:v>
                </c:pt>
                <c:pt idx="2769">
                  <c:v>1.9486475136830115E-4</c:v>
                </c:pt>
                <c:pt idx="2770">
                  <c:v>1.9429405304940682E-4</c:v>
                </c:pt>
                <c:pt idx="2771">
                  <c:v>1.9364674342142439E-4</c:v>
                </c:pt>
                <c:pt idx="2772">
                  <c:v>1.92917029759984E-4</c:v>
                </c:pt>
                <c:pt idx="2773">
                  <c:v>1.9209922601580077E-4</c:v>
                </c:pt>
                <c:pt idx="2774">
                  <c:v>1.911878207509426E-4</c:v>
                </c:pt>
                <c:pt idx="2775">
                  <c:v>1.9017754333738846E-4</c:v>
                </c:pt>
                <c:pt idx="2776">
                  <c:v>1.8906342770559019E-4</c:v>
                </c:pt>
                <c:pt idx="2777">
                  <c:v>1.878408729671033E-4</c:v>
                </c:pt>
                <c:pt idx="2778">
                  <c:v>1.8650570027945384E-4</c:v>
                </c:pt>
                <c:pt idx="2779">
                  <c:v>1.8505420537257927E-4</c:v>
                </c:pt>
                <c:pt idx="2780">
                  <c:v>1.8516703919690798E-4</c:v>
                </c:pt>
                <c:pt idx="2781">
                  <c:v>1.8366315354882484E-4</c:v>
                </c:pt>
                <c:pt idx="2782">
                  <c:v>1.8205374096572728E-4</c:v>
                </c:pt>
                <c:pt idx="2783">
                  <c:v>1.803389229052266E-4</c:v>
                </c:pt>
                <c:pt idx="2784">
                  <c:v>1.7851956182694863E-4</c:v>
                </c:pt>
                <c:pt idx="2785">
                  <c:v>1.7659727979321756E-4</c:v>
                </c:pt>
                <c:pt idx="2786">
                  <c:v>1.745744700220923E-4</c:v>
                </c:pt>
                <c:pt idx="2787">
                  <c:v>1.7245430131576737E-4</c:v>
                </c:pt>
                <c:pt idx="2788">
                  <c:v>1.7024071536062517E-4</c:v>
                </c:pt>
                <c:pt idx="2789">
                  <c:v>1.679384169667298E-4</c:v>
                </c:pt>
                <c:pt idx="2790">
                  <c:v>1.6555285738347484E-4</c:v>
                </c:pt>
                <c:pt idx="2791">
                  <c:v>1.6309021089368016E-4</c:v>
                </c:pt>
                <c:pt idx="2792">
                  <c:v>1.6055734495001072E-4</c:v>
                </c:pt>
                <c:pt idx="2793">
                  <c:v>1.5796178417455176E-4</c:v>
                </c:pt>
                <c:pt idx="2794">
                  <c:v>1.5531166859422416E-4</c:v>
                </c:pt>
                <c:pt idx="2795">
                  <c:v>1.5261570653102584E-4</c:v>
                </c:pt>
                <c:pt idx="2796">
                  <c:v>1.4988312260652542E-4</c:v>
                </c:pt>
                <c:pt idx="2797">
                  <c:v>1.4712360135437586E-4</c:v>
                </c:pt>
                <c:pt idx="2798">
                  <c:v>1.4434722696272129E-4</c:v>
                </c:pt>
                <c:pt idx="2799">
                  <c:v>1.4156441969019839E-4</c:v>
                </c:pt>
                <c:pt idx="2800">
                  <c:v>1.3878586951482727E-4</c:v>
                </c:pt>
                <c:pt idx="2801">
                  <c:v>1.360224675845714E-4</c:v>
                </c:pt>
                <c:pt idx="2802">
                  <c:v>1.3328523604193431E-4</c:v>
                </c:pt>
                <c:pt idx="2803">
                  <c:v>1.3058525679292092E-4</c:v>
                </c:pt>
                <c:pt idx="2804">
                  <c:v>1.2793359978336582E-4</c:v>
                </c:pt>
                <c:pt idx="2805">
                  <c:v>1.2534125133341153E-4</c:v>
                </c:pt>
                <c:pt idx="2806">
                  <c:v>1.2281904306423472E-4</c:v>
                </c:pt>
                <c:pt idx="2807">
                  <c:v>1.2037758193044309E-4</c:v>
                </c:pt>
                <c:pt idx="2808">
                  <c:v>1.1802718184738325E-4</c:v>
                </c:pt>
                <c:pt idx="2809">
                  <c:v>1.1577779737542095E-4</c:v>
                </c:pt>
                <c:pt idx="2810">
                  <c:v>1.1363895989358001E-4</c:v>
                </c:pt>
                <c:pt idx="2811">
                  <c:v>1.1005822213385169E-4</c:v>
                </c:pt>
                <c:pt idx="2812">
                  <c:v>1.0833415857136258E-4</c:v>
                </c:pt>
                <c:pt idx="2813">
                  <c:v>1.0672993368712481E-4</c:v>
                </c:pt>
                <c:pt idx="2814">
                  <c:v>1.0525416968642167E-4</c:v>
                </c:pt>
                <c:pt idx="2815">
                  <c:v>1.0391470634859579E-4</c:v>
                </c:pt>
                <c:pt idx="2816">
                  <c:v>1.0271856267757265E-4</c:v>
                </c:pt>
                <c:pt idx="2817">
                  <c:v>1.0167190332643913E-4</c:v>
                </c:pt>
                <c:pt idx="2818">
                  <c:v>1.0078000990765474E-4</c:v>
                </c:pt>
                <c:pt idx="2819">
                  <c:v>1.000472572719366E-4</c:v>
                </c:pt>
                <c:pt idx="2820">
                  <c:v>9.9477094811473854E-5</c:v>
                </c:pt>
                <c:pt idx="2821">
                  <c:v>9.9072032816968967E-5</c:v>
                </c:pt>
                <c:pt idx="2822">
                  <c:v>9.8833633893118762E-5</c:v>
                </c:pt>
                <c:pt idx="2823">
                  <c:v>9.8762509413536731E-5</c:v>
                </c:pt>
                <c:pt idx="2824">
                  <c:v>9.8858320973757929E-5</c:v>
                </c:pt>
                <c:pt idx="2825">
                  <c:v>9.911978677980065E-5</c:v>
                </c:pt>
                <c:pt idx="2826">
                  <c:v>9.9544692889707803E-5</c:v>
                </c:pt>
                <c:pt idx="2827">
                  <c:v>1.0012990920646267E-4</c:v>
                </c:pt>
                <c:pt idx="2828">
                  <c:v>1.0087141010255529E-4</c:v>
                </c:pt>
                <c:pt idx="2829">
                  <c:v>1.0176429953916125E-4</c:v>
                </c:pt>
                <c:pt idx="2830">
                  <c:v>1.0280284052626078E-4</c:v>
                </c:pt>
                <c:pt idx="2831">
                  <c:v>1.0398048875396985E-4</c:v>
                </c:pt>
                <c:pt idx="2832">
                  <c:v>1.052899302097729E-4</c:v>
                </c:pt>
                <c:pt idx="2833">
                  <c:v>1.0672312258115286E-4</c:v>
                </c:pt>
                <c:pt idx="2834">
                  <c:v>1.0827134022824607E-4</c:v>
                </c:pt>
                <c:pt idx="2835">
                  <c:v>1.0992522249655584E-4</c:v>
                </c:pt>
                <c:pt idx="2836">
                  <c:v>1.1167482512542876E-4</c:v>
                </c:pt>
                <c:pt idx="2837">
                  <c:v>1.1350967449393171E-4</c:v>
                </c:pt>
                <c:pt idx="2838">
                  <c:v>1.154188244320088E-4</c:v>
                </c:pt>
                <c:pt idx="2839">
                  <c:v>1.1739091531140481E-4</c:v>
                </c:pt>
                <c:pt idx="2840">
                  <c:v>1.1941423511791448E-4</c:v>
                </c:pt>
                <c:pt idx="2841">
                  <c:v>1.2147678219416954E-4</c:v>
                </c:pt>
                <c:pt idx="2842">
                  <c:v>1.2356632933055705E-4</c:v>
                </c:pt>
                <c:pt idx="2843">
                  <c:v>1.2567048887113502E-4</c:v>
                </c:pt>
                <c:pt idx="2844">
                  <c:v>1.2777677849176318E-4</c:v>
                </c:pt>
                <c:pt idx="2845">
                  <c:v>1.298726872992897E-4</c:v>
                </c:pt>
                <c:pt idx="2846">
                  <c:v>1.3194574189374223E-4</c:v>
                </c:pt>
                <c:pt idx="2847">
                  <c:v>1.3398357203026743E-4</c:v>
                </c:pt>
                <c:pt idx="2848">
                  <c:v>1.3597397551426088E-4</c:v>
                </c:pt>
                <c:pt idx="2849">
                  <c:v>1.3790498196192608E-4</c:v>
                </c:pt>
                <c:pt idx="2850">
                  <c:v>1.3976491505959324E-4</c:v>
                </c:pt>
                <c:pt idx="2851">
                  <c:v>1.4154245295867549E-4</c:v>
                </c:pt>
                <c:pt idx="2852">
                  <c:v>1.4322668644930404E-4</c:v>
                </c:pt>
                <c:pt idx="2853">
                  <c:v>1.4480717456457015E-4</c:v>
                </c:pt>
                <c:pt idx="2854">
                  <c:v>1.4627399727901231E-4</c:v>
                </c:pt>
                <c:pt idx="2855">
                  <c:v>1.4761780497956004E-4</c:v>
                </c:pt>
                <c:pt idx="2856">
                  <c:v>1.4882986440460771E-4</c:v>
                </c:pt>
                <c:pt idx="2857">
                  <c:v>1.4990210076720222E-4</c:v>
                </c:pt>
                <c:pt idx="2858">
                  <c:v>1.5082713580142569E-4</c:v>
                </c:pt>
                <c:pt idx="2859">
                  <c:v>1.5159832149681828E-4</c:v>
                </c:pt>
                <c:pt idx="2860">
                  <c:v>1.5220976931396203E-4</c:v>
                </c:pt>
                <c:pt idx="2861">
                  <c:v>1.5265637470493276E-4</c:v>
                </c:pt>
                <c:pt idx="2862">
                  <c:v>1.5293383679498542E-4</c:v>
                </c:pt>
                <c:pt idx="2863">
                  <c:v>1.5147717858687401E-4</c:v>
                </c:pt>
                <c:pt idx="2864">
                  <c:v>1.5157381474218567E-4</c:v>
                </c:pt>
                <c:pt idx="2865">
                  <c:v>1.5147717858687401E-4</c:v>
                </c:pt>
                <c:pt idx="2866">
                  <c:v>1.5118763962716113E-4</c:v>
                </c:pt>
                <c:pt idx="2867">
                  <c:v>1.5070630402792121E-4</c:v>
                </c:pt>
                <c:pt idx="2868">
                  <c:v>1.500350075722876E-4</c:v>
                </c:pt>
                <c:pt idx="2869">
                  <c:v>1.4917630399736542E-4</c:v>
                </c:pt>
                <c:pt idx="2870">
                  <c:v>1.481334488097642E-4</c:v>
                </c:pt>
                <c:pt idx="2871">
                  <c:v>1.4691037872448679E-4</c:v>
                </c:pt>
                <c:pt idx="2872">
                  <c:v>1.4551168690889521E-4</c:v>
                </c:pt>
                <c:pt idx="2873">
                  <c:v>1.4394259424959762E-4</c:v>
                </c:pt>
                <c:pt idx="2874">
                  <c:v>1.4220891689375743E-4</c:v>
                </c:pt>
                <c:pt idx="2875">
                  <c:v>1.4031703034715588E-4</c:v>
                </c:pt>
                <c:pt idx="2876">
                  <c:v>1.3827383043901354E-4</c:v>
                </c:pt>
                <c:pt idx="2877">
                  <c:v>1.3608669148781099E-4</c:v>
                </c:pt>
                <c:pt idx="2878">
                  <c:v>1.3376342202291015E-4</c:v>
                </c:pt>
                <c:pt idx="2879">
                  <c:v>1.3131221843347253E-4</c:v>
                </c:pt>
                <c:pt idx="2880">
                  <c:v>1.2874161692887065E-4</c:v>
                </c:pt>
                <c:pt idx="2881">
                  <c:v>1.2606044420340084E-4</c:v>
                </c:pt>
                <c:pt idx="2882">
                  <c:v>1.2327776720260858E-4</c:v>
                </c:pt>
                <c:pt idx="2883">
                  <c:v>1.2040284238894461E-4</c:v>
                </c:pt>
                <c:pt idx="2884">
                  <c:v>1.174450649008611E-4</c:v>
                </c:pt>
                <c:pt idx="2885">
                  <c:v>1.1441391799194696E-4</c:v>
                </c:pt>
                <c:pt idx="2886">
                  <c:v>1.1131892312546807E-4</c:v>
                </c:pt>
                <c:pt idx="2887">
                  <c:v>1.0816959108492185E-4</c:v>
                </c:pt>
                <c:pt idx="2888">
                  <c:v>1.0497537444319938E-4</c:v>
                </c:pt>
                <c:pt idx="2889">
                  <c:v>1.0174562171194746E-4</c:v>
                </c:pt>
                <c:pt idx="2890">
                  <c:v>9.8489533469062692E-5</c:v>
                </c:pt>
                <c:pt idx="2891">
                  <c:v>9.5216120736263263E-5</c:v>
                </c:pt>
                <c:pt idx="2892">
                  <c:v>9.1934165850738366E-5</c:v>
                </c:pt>
                <c:pt idx="2893">
                  <c:v>8.8652186045339105E-5</c:v>
                </c:pt>
                <c:pt idx="2894">
                  <c:v>8.5378399921036305E-5</c:v>
                </c:pt>
                <c:pt idx="2895">
                  <c:v>8.2120696963809657E-5</c:v>
                </c:pt>
                <c:pt idx="2896">
                  <c:v>7.8886610226140021E-5</c:v>
                </c:pt>
                <c:pt idx="2897">
                  <c:v>7.5683292261217533E-5</c:v>
                </c:pt>
                <c:pt idx="2898">
                  <c:v>7.2517494366226948E-5</c:v>
                </c:pt>
                <c:pt idx="2899">
                  <c:v>6.9395549159962739E-5</c:v>
                </c:pt>
                <c:pt idx="2900">
                  <c:v>6.6323356489893671E-5</c:v>
                </c:pt>
                <c:pt idx="2901">
                  <c:v>6.3306372634931734E-5</c:v>
                </c:pt>
                <c:pt idx="2902">
                  <c:v>6.0349602742840713E-5</c:v>
                </c:pt>
                <c:pt idx="2903">
                  <c:v>5.7457596415682875E-5</c:v>
                </c:pt>
                <c:pt idx="2904">
                  <c:v>5.4634446333156624E-5</c:v>
                </c:pt>
                <c:pt idx="2905">
                  <c:v>5.1883789782300903E-5</c:v>
                </c:pt>
                <c:pt idx="2906">
                  <c:v>4.9208812942967989E-5</c:v>
                </c:pt>
                <c:pt idx="2907">
                  <c:v>4.6612257761805539E-5</c:v>
                </c:pt>
                <c:pt idx="2908">
                  <c:v>4.4096431233304232E-5</c:v>
                </c:pt>
                <c:pt idx="2909">
                  <c:v>4.1663216894800193E-5</c:v>
                </c:pt>
                <c:pt idx="2910">
                  <c:v>3.9314088333169775E-5</c:v>
                </c:pt>
                <c:pt idx="2911">
                  <c:v>3.7050124494290337E-5</c:v>
                </c:pt>
                <c:pt idx="2912">
                  <c:v>3.4872026582107928E-5</c:v>
                </c:pt>
                <c:pt idx="2913">
                  <c:v>3.2780136332261216E-5</c:v>
                </c:pt>
                <c:pt idx="2914">
                  <c:v>3.0774455445557902E-5</c:v>
                </c:pt>
                <c:pt idx="2915">
                  <c:v>2.885466596904636E-5</c:v>
                </c:pt>
                <c:pt idx="2916">
                  <c:v>2.7020151416828822E-5</c:v>
                </c:pt>
                <c:pt idx="2917">
                  <c:v>2.527001842895371E-5</c:v>
                </c:pt>
                <c:pt idx="2918">
                  <c:v>2.3603118774527839E-5</c:v>
                </c:pt>
                <c:pt idx="2919">
                  <c:v>2.2018071514419686E-5</c:v>
                </c:pt>
                <c:pt idx="2920">
                  <c:v>2.051328514938756E-5</c:v>
                </c:pt>
                <c:pt idx="2921">
                  <c:v>1.9086979590969451E-5</c:v>
                </c:pt>
                <c:pt idx="2922">
                  <c:v>1.7737207804816635E-5</c:v>
                </c:pt>
                <c:pt idx="2923">
                  <c:v>1.6461876989150002E-5</c:v>
                </c:pt>
                <c:pt idx="2924">
                  <c:v>1.525876916447687E-5</c:v>
                </c:pt>
                <c:pt idx="2925">
                  <c:v>1.41255610644485E-5</c:v>
                </c:pt>
                <c:pt idx="2926">
                  <c:v>1.3059843231589913E-5</c:v>
                </c:pt>
                <c:pt idx="2927">
                  <c:v>1.205913823543595E-5</c:v>
                </c:pt>
                <c:pt idx="2928">
                  <c:v>1.1120917944210019E-5</c:v>
                </c:pt>
                <c:pt idx="2929">
                  <c:v>1.0242619794451206E-5</c:v>
                </c:pt>
                <c:pt idx="2930">
                  <c:v>9.4216620158076585E-6</c:v>
                </c:pt>
                <c:pt idx="2931">
                  <c:v>8.655457780465388E-6</c:v>
                </c:pt>
                <c:pt idx="2932">
                  <c:v>7.9414282582789446E-6</c:v>
                </c:pt>
                <c:pt idx="2933">
                  <c:v>7.2770145695372821E-6</c:v>
                </c:pt>
                <c:pt idx="2934">
                  <c:v>6.659688637374066E-6</c:v>
                </c:pt>
                <c:pt idx="2935">
                  <c:v>6.086962951068953E-6</c:v>
                </c:pt>
                <c:pt idx="2936">
                  <c:v>5.5563992598525859E-6</c:v>
                </c:pt>
                <c:pt idx="2937">
                  <c:v>5.065616224303551E-6</c:v>
                </c:pt>
                <c:pt idx="2938">
                  <c:v>4.61229605900319E-6</c:v>
                </c:pt>
                <c:pt idx="2939">
                  <c:v>4.1941902057991446E-6</c:v>
                </c:pt>
                <c:pt idx="2940">
                  <c:v>3.8091240818345198E-6</c:v>
                </c:pt>
                <c:pt idx="2941">
                  <c:v>3.4550009504525276E-6</c:v>
                </c:pt>
                <c:pt idx="2942">
                  <c:v>3.1298049662176351E-6</c:v>
                </c:pt>
                <c:pt idx="2943">
                  <c:v>2.8316034476443189E-6</c:v>
                </c:pt>
                <c:pt idx="2944">
                  <c:v>2.5585484328382379E-6</c:v>
                </c:pt>
                <c:pt idx="2945">
                  <c:v>2.308877574182914E-6</c:v>
                </c:pt>
                <c:pt idx="2946">
                  <c:v>2.0809144285015266E-6</c:v>
                </c:pt>
                <c:pt idx="2947">
                  <c:v>1.8730681988446555E-6</c:v>
                </c:pt>
                <c:pt idx="2948">
                  <c:v>1.6838329832591213E-6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</c:numCache>
            </c:numRef>
          </c:yVal>
          <c:smooth val="1"/>
        </c:ser>
        <c:ser>
          <c:idx val="1"/>
          <c:order val="1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'C:\Documents and Settings\Tshenura\Desktop\DZresearch\excel files\[NORMALIZED PROB PLOT.xlsm]AGES'!$CF$1:$CF$4000</c:f>
              <c:numCache>
                <c:formatCode>General</c:formatCode>
                <c:ptCount val="40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</c:numCache>
            </c:numRef>
          </c:xVal>
          <c:yVal>
            <c:numRef>
              <c:f>'C:\Documents and Settings\Tshenura\Desktop\DZresearch\excel files\[NORMALIZED PROB PLOT.xlsm]AGES'!$CH$1:$CH$4000</c:f>
              <c:numCache>
                <c:formatCode>General</c:formatCode>
                <c:ptCount val="4000"/>
                <c:pt idx="1">
                  <c:v>2.4056045566323778E-3</c:v>
                </c:pt>
                <c:pt idx="2">
                  <c:v>2.4056045566323778E-3</c:v>
                </c:pt>
                <c:pt idx="3">
                  <c:v>2.4056045566323778E-3</c:v>
                </c:pt>
                <c:pt idx="4">
                  <c:v>2.4056045566323778E-3</c:v>
                </c:pt>
                <c:pt idx="5">
                  <c:v>2.4056045566323778E-3</c:v>
                </c:pt>
                <c:pt idx="6">
                  <c:v>2.4056045566323778E-3</c:v>
                </c:pt>
                <c:pt idx="7">
                  <c:v>2.4056045566323778E-3</c:v>
                </c:pt>
                <c:pt idx="8">
                  <c:v>2.4056045566323778E-3</c:v>
                </c:pt>
                <c:pt idx="9">
                  <c:v>2.4056045566323778E-3</c:v>
                </c:pt>
                <c:pt idx="10">
                  <c:v>2.4056045566323778E-3</c:v>
                </c:pt>
                <c:pt idx="11">
                  <c:v>2.4056045566323778E-3</c:v>
                </c:pt>
                <c:pt idx="12">
                  <c:v>2.4056045566323778E-3</c:v>
                </c:pt>
                <c:pt idx="13">
                  <c:v>2.4056045566323778E-3</c:v>
                </c:pt>
                <c:pt idx="14">
                  <c:v>2.4056045566323778E-3</c:v>
                </c:pt>
                <c:pt idx="15">
                  <c:v>2.4056045566323778E-3</c:v>
                </c:pt>
                <c:pt idx="16">
                  <c:v>2.4056045566323778E-3</c:v>
                </c:pt>
                <c:pt idx="17">
                  <c:v>2.4056045566323778E-3</c:v>
                </c:pt>
                <c:pt idx="18">
                  <c:v>2.4056045566323778E-3</c:v>
                </c:pt>
                <c:pt idx="19">
                  <c:v>2.4056045566323778E-3</c:v>
                </c:pt>
                <c:pt idx="20">
                  <c:v>2.4056045566323778E-3</c:v>
                </c:pt>
                <c:pt idx="21">
                  <c:v>2.4056045566323778E-3</c:v>
                </c:pt>
                <c:pt idx="22">
                  <c:v>2.4056045566323778E-3</c:v>
                </c:pt>
                <c:pt idx="23">
                  <c:v>2.4056045566323778E-3</c:v>
                </c:pt>
                <c:pt idx="24">
                  <c:v>2.4056045566323778E-3</c:v>
                </c:pt>
                <c:pt idx="25">
                  <c:v>2.4056045566323778E-3</c:v>
                </c:pt>
                <c:pt idx="26">
                  <c:v>2.4056045566323778E-3</c:v>
                </c:pt>
                <c:pt idx="27">
                  <c:v>2.4056045566323778E-3</c:v>
                </c:pt>
                <c:pt idx="28">
                  <c:v>2.4056045566323778E-3</c:v>
                </c:pt>
                <c:pt idx="29">
                  <c:v>2.4056045566323778E-3</c:v>
                </c:pt>
                <c:pt idx="30">
                  <c:v>2.4056045566323778E-3</c:v>
                </c:pt>
                <c:pt idx="31">
                  <c:v>2.4056045566323778E-3</c:v>
                </c:pt>
                <c:pt idx="32">
                  <c:v>2.4056045566323778E-3</c:v>
                </c:pt>
                <c:pt idx="33">
                  <c:v>2.4056045566323778E-3</c:v>
                </c:pt>
                <c:pt idx="34">
                  <c:v>2.4056045566323778E-3</c:v>
                </c:pt>
                <c:pt idx="35">
                  <c:v>2.4056045566323778E-3</c:v>
                </c:pt>
                <c:pt idx="36">
                  <c:v>2.4056045566323778E-3</c:v>
                </c:pt>
                <c:pt idx="37">
                  <c:v>2.4056045566323778E-3</c:v>
                </c:pt>
                <c:pt idx="38">
                  <c:v>2.4056045566323778E-3</c:v>
                </c:pt>
                <c:pt idx="39">
                  <c:v>2.4056045566323778E-3</c:v>
                </c:pt>
                <c:pt idx="40">
                  <c:v>2.4056045566323778E-3</c:v>
                </c:pt>
                <c:pt idx="41">
                  <c:v>2.4056045566323778E-3</c:v>
                </c:pt>
                <c:pt idx="42">
                  <c:v>2.4056045566323778E-3</c:v>
                </c:pt>
                <c:pt idx="43">
                  <c:v>2.4056045566323778E-3</c:v>
                </c:pt>
                <c:pt idx="44">
                  <c:v>2.4056045566323778E-3</c:v>
                </c:pt>
                <c:pt idx="45">
                  <c:v>2.4056045566323778E-3</c:v>
                </c:pt>
                <c:pt idx="46">
                  <c:v>2.4056045566323778E-3</c:v>
                </c:pt>
                <c:pt idx="47">
                  <c:v>2.4056045566323778E-3</c:v>
                </c:pt>
                <c:pt idx="48">
                  <c:v>2.4056045566323778E-3</c:v>
                </c:pt>
                <c:pt idx="49">
                  <c:v>2.4056045566323778E-3</c:v>
                </c:pt>
                <c:pt idx="50">
                  <c:v>2.4056045566323778E-3</c:v>
                </c:pt>
                <c:pt idx="51">
                  <c:v>2.4056045566323778E-3</c:v>
                </c:pt>
                <c:pt idx="52">
                  <c:v>2.4056045566323778E-3</c:v>
                </c:pt>
                <c:pt idx="53">
                  <c:v>2.4056045566323778E-3</c:v>
                </c:pt>
                <c:pt idx="54">
                  <c:v>2.4056045566323778E-3</c:v>
                </c:pt>
                <c:pt idx="55">
                  <c:v>2.4056045566323778E-3</c:v>
                </c:pt>
                <c:pt idx="56">
                  <c:v>2.4056045566323778E-3</c:v>
                </c:pt>
                <c:pt idx="57">
                  <c:v>2.4056045566323778E-3</c:v>
                </c:pt>
                <c:pt idx="58">
                  <c:v>2.4056045566323778E-3</c:v>
                </c:pt>
                <c:pt idx="59">
                  <c:v>2.4056045566323778E-3</c:v>
                </c:pt>
                <c:pt idx="60">
                  <c:v>2.4056045566323778E-3</c:v>
                </c:pt>
                <c:pt idx="61">
                  <c:v>2.4056045566323778E-3</c:v>
                </c:pt>
                <c:pt idx="62">
                  <c:v>2.4056045566323778E-3</c:v>
                </c:pt>
                <c:pt idx="63">
                  <c:v>2.4056045566323778E-3</c:v>
                </c:pt>
                <c:pt idx="64">
                  <c:v>2.4056045566323778E-3</c:v>
                </c:pt>
                <c:pt idx="65">
                  <c:v>2.4056045566323778E-3</c:v>
                </c:pt>
                <c:pt idx="66">
                  <c:v>2.4056045566323778E-3</c:v>
                </c:pt>
                <c:pt idx="67">
                  <c:v>2.4056045566323778E-3</c:v>
                </c:pt>
                <c:pt idx="68">
                  <c:v>2.4056045566323778E-3</c:v>
                </c:pt>
                <c:pt idx="69">
                  <c:v>2.4056045566323778E-3</c:v>
                </c:pt>
                <c:pt idx="70">
                  <c:v>2.4056045566323778E-3</c:v>
                </c:pt>
                <c:pt idx="71">
                  <c:v>2.4056045566323778E-3</c:v>
                </c:pt>
                <c:pt idx="72">
                  <c:v>2.4056045566323778E-3</c:v>
                </c:pt>
                <c:pt idx="73">
                  <c:v>2.4056045566323778E-3</c:v>
                </c:pt>
                <c:pt idx="74">
                  <c:v>2.4056045566323778E-3</c:v>
                </c:pt>
                <c:pt idx="75">
                  <c:v>2.4056045566323778E-3</c:v>
                </c:pt>
                <c:pt idx="76">
                  <c:v>2.4056045566323778E-3</c:v>
                </c:pt>
                <c:pt idx="77">
                  <c:v>2.4056045566323778E-3</c:v>
                </c:pt>
                <c:pt idx="78">
                  <c:v>2.4056045566323778E-3</c:v>
                </c:pt>
                <c:pt idx="79">
                  <c:v>2.4056045566323778E-3</c:v>
                </c:pt>
                <c:pt idx="80">
                  <c:v>2.4056045566323778E-3</c:v>
                </c:pt>
                <c:pt idx="81">
                  <c:v>2.4056045566323778E-3</c:v>
                </c:pt>
                <c:pt idx="82">
                  <c:v>2.4056045566323778E-3</c:v>
                </c:pt>
                <c:pt idx="83">
                  <c:v>2.4056045566323778E-3</c:v>
                </c:pt>
                <c:pt idx="84">
                  <c:v>2.4056045566323778E-3</c:v>
                </c:pt>
                <c:pt idx="85">
                  <c:v>2.4056045566323778E-3</c:v>
                </c:pt>
                <c:pt idx="86">
                  <c:v>2.4056045566323778E-3</c:v>
                </c:pt>
                <c:pt idx="87">
                  <c:v>2.4056045566323778E-3</c:v>
                </c:pt>
                <c:pt idx="88">
                  <c:v>2.4056045566323778E-3</c:v>
                </c:pt>
                <c:pt idx="89">
                  <c:v>2.4056045566323778E-3</c:v>
                </c:pt>
                <c:pt idx="90">
                  <c:v>2.4056045566323778E-3</c:v>
                </c:pt>
                <c:pt idx="91">
                  <c:v>2.4056045566323778E-3</c:v>
                </c:pt>
                <c:pt idx="92">
                  <c:v>2.4056045566323778E-3</c:v>
                </c:pt>
                <c:pt idx="93">
                  <c:v>2.4056045566323778E-3</c:v>
                </c:pt>
                <c:pt idx="94">
                  <c:v>2.4056045566323778E-3</c:v>
                </c:pt>
                <c:pt idx="95">
                  <c:v>2.4056045566323778E-3</c:v>
                </c:pt>
                <c:pt idx="96">
                  <c:v>2.4056045566323778E-3</c:v>
                </c:pt>
                <c:pt idx="97">
                  <c:v>2.4056045566323778E-3</c:v>
                </c:pt>
                <c:pt idx="98">
                  <c:v>2.4056045566323778E-3</c:v>
                </c:pt>
                <c:pt idx="99">
                  <c:v>2.4056045566323778E-3</c:v>
                </c:pt>
                <c:pt idx="100">
                  <c:v>2.4056045566323778E-3</c:v>
                </c:pt>
                <c:pt idx="101">
                  <c:v>2.4056045566323778E-3</c:v>
                </c:pt>
                <c:pt idx="102">
                  <c:v>2.4056045566323778E-3</c:v>
                </c:pt>
                <c:pt idx="103">
                  <c:v>2.4056045566323778E-3</c:v>
                </c:pt>
                <c:pt idx="104">
                  <c:v>2.4056045566323778E-3</c:v>
                </c:pt>
                <c:pt idx="105">
                  <c:v>2.4056045566323778E-3</c:v>
                </c:pt>
                <c:pt idx="106">
                  <c:v>2.4056045566323778E-3</c:v>
                </c:pt>
                <c:pt idx="107">
                  <c:v>2.4056045566323778E-3</c:v>
                </c:pt>
                <c:pt idx="108">
                  <c:v>2.4056045566323778E-3</c:v>
                </c:pt>
                <c:pt idx="109">
                  <c:v>2.4056045566323778E-3</c:v>
                </c:pt>
                <c:pt idx="110">
                  <c:v>2.4056045566323778E-3</c:v>
                </c:pt>
                <c:pt idx="111">
                  <c:v>2.4056045566323778E-3</c:v>
                </c:pt>
                <c:pt idx="112">
                  <c:v>2.4056045566323778E-3</c:v>
                </c:pt>
                <c:pt idx="113">
                  <c:v>2.4056045566323778E-3</c:v>
                </c:pt>
                <c:pt idx="114">
                  <c:v>2.4056045566323778E-3</c:v>
                </c:pt>
                <c:pt idx="115">
                  <c:v>2.4056045566323778E-3</c:v>
                </c:pt>
                <c:pt idx="116">
                  <c:v>2.4056045566323778E-3</c:v>
                </c:pt>
                <c:pt idx="117">
                  <c:v>2.4056045566323778E-3</c:v>
                </c:pt>
                <c:pt idx="118">
                  <c:v>2.4056045566323778E-3</c:v>
                </c:pt>
                <c:pt idx="119">
                  <c:v>2.4056045566323778E-3</c:v>
                </c:pt>
                <c:pt idx="120">
                  <c:v>2.4056045566323778E-3</c:v>
                </c:pt>
                <c:pt idx="121">
                  <c:v>2.4056045566323778E-3</c:v>
                </c:pt>
                <c:pt idx="122">
                  <c:v>2.4056045566323778E-3</c:v>
                </c:pt>
                <c:pt idx="123">
                  <c:v>2.4056045566323778E-3</c:v>
                </c:pt>
                <c:pt idx="124">
                  <c:v>2.4056045566323778E-3</c:v>
                </c:pt>
                <c:pt idx="125">
                  <c:v>2.4056045566323778E-3</c:v>
                </c:pt>
                <c:pt idx="126">
                  <c:v>2.4056045566323778E-3</c:v>
                </c:pt>
                <c:pt idx="127">
                  <c:v>2.4056045566323778E-3</c:v>
                </c:pt>
                <c:pt idx="128">
                  <c:v>2.4056045566323778E-3</c:v>
                </c:pt>
                <c:pt idx="129">
                  <c:v>2.4056045566323778E-3</c:v>
                </c:pt>
                <c:pt idx="130">
                  <c:v>2.4056045566323778E-3</c:v>
                </c:pt>
                <c:pt idx="131">
                  <c:v>2.4056045566323778E-3</c:v>
                </c:pt>
                <c:pt idx="132">
                  <c:v>2.4056045566323778E-3</c:v>
                </c:pt>
                <c:pt idx="133">
                  <c:v>2.4056045566323778E-3</c:v>
                </c:pt>
                <c:pt idx="134">
                  <c:v>2.4056045566323778E-3</c:v>
                </c:pt>
                <c:pt idx="135">
                  <c:v>2.4056045566323778E-3</c:v>
                </c:pt>
                <c:pt idx="136">
                  <c:v>2.4056045566323778E-3</c:v>
                </c:pt>
                <c:pt idx="137">
                  <c:v>2.4056045566323778E-3</c:v>
                </c:pt>
                <c:pt idx="138">
                  <c:v>2.4056045566323778E-3</c:v>
                </c:pt>
                <c:pt idx="139">
                  <c:v>2.4056045566323778E-3</c:v>
                </c:pt>
                <c:pt idx="140">
                  <c:v>2.4056045566323778E-3</c:v>
                </c:pt>
                <c:pt idx="141">
                  <c:v>2.4056045566323778E-3</c:v>
                </c:pt>
                <c:pt idx="142">
                  <c:v>2.4056045566323778E-3</c:v>
                </c:pt>
                <c:pt idx="143">
                  <c:v>2.4056045566323778E-3</c:v>
                </c:pt>
                <c:pt idx="144">
                  <c:v>2.4056045566323778E-3</c:v>
                </c:pt>
                <c:pt idx="145">
                  <c:v>2.4056045566323778E-3</c:v>
                </c:pt>
                <c:pt idx="146">
                  <c:v>2.4056045566323778E-3</c:v>
                </c:pt>
                <c:pt idx="147">
                  <c:v>2.4056045566323778E-3</c:v>
                </c:pt>
                <c:pt idx="148">
                  <c:v>2.4056045566323778E-3</c:v>
                </c:pt>
                <c:pt idx="149">
                  <c:v>2.4056045566323778E-3</c:v>
                </c:pt>
                <c:pt idx="150">
                  <c:v>2.4056045566323778E-3</c:v>
                </c:pt>
                <c:pt idx="151">
                  <c:v>2.4056045566323778E-3</c:v>
                </c:pt>
                <c:pt idx="152">
                  <c:v>2.4104165527365452E-3</c:v>
                </c:pt>
                <c:pt idx="153">
                  <c:v>2.4179780485148938E-3</c:v>
                </c:pt>
                <c:pt idx="154">
                  <c:v>2.4340756631402055E-3</c:v>
                </c:pt>
                <c:pt idx="155">
                  <c:v>2.4642266701103235E-3</c:v>
                </c:pt>
                <c:pt idx="156">
                  <c:v>2.51361447931723E-3</c:v>
                </c:pt>
                <c:pt idx="157">
                  <c:v>2.5836828136095694E-3</c:v>
                </c:pt>
                <c:pt idx="158">
                  <c:v>2.6683306418866051E-3</c:v>
                </c:pt>
                <c:pt idx="159">
                  <c:v>2.7524536397185366E-3</c:v>
                </c:pt>
                <c:pt idx="160">
                  <c:v>2.8153583326291131E-3</c:v>
                </c:pt>
                <c:pt idx="161">
                  <c:v>2.8387666417587975E-3</c:v>
                </c:pt>
                <c:pt idx="162">
                  <c:v>2.8153583326291131E-3</c:v>
                </c:pt>
                <c:pt idx="163">
                  <c:v>2.7524536397185366E-3</c:v>
                </c:pt>
                <c:pt idx="164">
                  <c:v>2.6683306418866051E-3</c:v>
                </c:pt>
                <c:pt idx="165">
                  <c:v>2.5836828136095694E-3</c:v>
                </c:pt>
                <c:pt idx="166">
                  <c:v>2.51361447931723E-3</c:v>
                </c:pt>
                <c:pt idx="167">
                  <c:v>2.4642266701103235E-3</c:v>
                </c:pt>
                <c:pt idx="168">
                  <c:v>2.4340756631402055E-3</c:v>
                </c:pt>
                <c:pt idx="169">
                  <c:v>2.4179780485148938E-3</c:v>
                </c:pt>
                <c:pt idx="170">
                  <c:v>2.4104165527365452E-3</c:v>
                </c:pt>
                <c:pt idx="171">
                  <c:v>2.4056045566323778E-3</c:v>
                </c:pt>
                <c:pt idx="172">
                  <c:v>2.4056045566323778E-3</c:v>
                </c:pt>
                <c:pt idx="173">
                  <c:v>2.4056045566323778E-3</c:v>
                </c:pt>
                <c:pt idx="174">
                  <c:v>2.4056045566323778E-3</c:v>
                </c:pt>
                <c:pt idx="175">
                  <c:v>2.4056045566323778E-3</c:v>
                </c:pt>
                <c:pt idx="176">
                  <c:v>2.4056045566323778E-3</c:v>
                </c:pt>
                <c:pt idx="177">
                  <c:v>2.4056045566323778E-3</c:v>
                </c:pt>
                <c:pt idx="178">
                  <c:v>2.4056045566323778E-3</c:v>
                </c:pt>
                <c:pt idx="179">
                  <c:v>2.4056045566323778E-3</c:v>
                </c:pt>
                <c:pt idx="180">
                  <c:v>2.4056045566323778E-3</c:v>
                </c:pt>
                <c:pt idx="181">
                  <c:v>2.4056045566323778E-3</c:v>
                </c:pt>
                <c:pt idx="182">
                  <c:v>2.4056045566323778E-3</c:v>
                </c:pt>
                <c:pt idx="183">
                  <c:v>2.4056045566323778E-3</c:v>
                </c:pt>
                <c:pt idx="184">
                  <c:v>2.4056045566323778E-3</c:v>
                </c:pt>
                <c:pt idx="185">
                  <c:v>2.4056045566323778E-3</c:v>
                </c:pt>
                <c:pt idx="186">
                  <c:v>2.4056045566323778E-3</c:v>
                </c:pt>
                <c:pt idx="187">
                  <c:v>2.4056045566323778E-3</c:v>
                </c:pt>
                <c:pt idx="188">
                  <c:v>2.4056045566323778E-3</c:v>
                </c:pt>
                <c:pt idx="189">
                  <c:v>2.4056045566323778E-3</c:v>
                </c:pt>
                <c:pt idx="190">
                  <c:v>2.4056045566323778E-3</c:v>
                </c:pt>
                <c:pt idx="191">
                  <c:v>2.4056045566323778E-3</c:v>
                </c:pt>
                <c:pt idx="192">
                  <c:v>2.4056045566323778E-3</c:v>
                </c:pt>
                <c:pt idx="193">
                  <c:v>2.4056045566323778E-3</c:v>
                </c:pt>
                <c:pt idx="194">
                  <c:v>2.4056045566323778E-3</c:v>
                </c:pt>
                <c:pt idx="195">
                  <c:v>2.4056045566323778E-3</c:v>
                </c:pt>
                <c:pt idx="196">
                  <c:v>2.4056045566323778E-3</c:v>
                </c:pt>
                <c:pt idx="197">
                  <c:v>2.4056045566323778E-3</c:v>
                </c:pt>
                <c:pt idx="198">
                  <c:v>2.4056045566323778E-3</c:v>
                </c:pt>
                <c:pt idx="199">
                  <c:v>2.4056045566323778E-3</c:v>
                </c:pt>
                <c:pt idx="200">
                  <c:v>2.4056045566323778E-3</c:v>
                </c:pt>
                <c:pt idx="201">
                  <c:v>2.4056045566323778E-3</c:v>
                </c:pt>
                <c:pt idx="202">
                  <c:v>2.4056045566323778E-3</c:v>
                </c:pt>
                <c:pt idx="203">
                  <c:v>2.4056045566323778E-3</c:v>
                </c:pt>
                <c:pt idx="204">
                  <c:v>2.4056045566323778E-3</c:v>
                </c:pt>
                <c:pt idx="205">
                  <c:v>2.4084917542948783E-3</c:v>
                </c:pt>
                <c:pt idx="206">
                  <c:v>2.4107612026147752E-3</c:v>
                </c:pt>
                <c:pt idx="207">
                  <c:v>2.4144533965240298E-3</c:v>
                </c:pt>
                <c:pt idx="208">
                  <c:v>2.4201938271827639E-3</c:v>
                </c:pt>
                <c:pt idx="209">
                  <c:v>2.4287150405712908E-3</c:v>
                </c:pt>
                <c:pt idx="210">
                  <c:v>2.4407778247191453E-3</c:v>
                </c:pt>
                <c:pt idx="211">
                  <c:v>2.4570378845156964E-3</c:v>
                </c:pt>
                <c:pt idx="212">
                  <c:v>2.4778656867167135E-3</c:v>
                </c:pt>
                <c:pt idx="213">
                  <c:v>2.5031468795221139E-3</c:v>
                </c:pt>
                <c:pt idx="214">
                  <c:v>2.532110129911344E-3</c:v>
                </c:pt>
                <c:pt idx="215">
                  <c:v>2.5632402077849143E-3</c:v>
                </c:pt>
                <c:pt idx="216">
                  <c:v>2.5943286952392068E-3</c:v>
                </c:pt>
                <c:pt idx="217">
                  <c:v>2.622688988483713E-3</c:v>
                </c:pt>
                <c:pt idx="218">
                  <c:v>2.6455199574814481E-3</c:v>
                </c:pt>
                <c:pt idx="219">
                  <c:v>2.6675734914892515E-3</c:v>
                </c:pt>
                <c:pt idx="220">
                  <c:v>2.6940495283817941E-3</c:v>
                </c:pt>
                <c:pt idx="221">
                  <c:v>2.7482886675499192E-3</c:v>
                </c:pt>
                <c:pt idx="222">
                  <c:v>2.8564606670350178E-3</c:v>
                </c:pt>
                <c:pt idx="223">
                  <c:v>3.0167781163650542E-3</c:v>
                </c:pt>
                <c:pt idx="224">
                  <c:v>3.1677249929009327E-3</c:v>
                </c:pt>
                <c:pt idx="225">
                  <c:v>3.214426934305794E-3</c:v>
                </c:pt>
                <c:pt idx="226">
                  <c:v>3.1074453632146904E-3</c:v>
                </c:pt>
                <c:pt idx="227">
                  <c:v>2.8998143303946536E-3</c:v>
                </c:pt>
                <c:pt idx="228">
                  <c:v>2.6922008375779129E-3</c:v>
                </c:pt>
                <c:pt idx="229">
                  <c:v>2.549395474678441E-3</c:v>
                </c:pt>
                <c:pt idx="230">
                  <c:v>2.4750350895274224E-3</c:v>
                </c:pt>
                <c:pt idx="231">
                  <c:v>2.4432276700027348E-3</c:v>
                </c:pt>
                <c:pt idx="232">
                  <c:v>2.4294208753070641E-3</c:v>
                </c:pt>
                <c:pt idx="233">
                  <c:v>2.4260086384934863E-3</c:v>
                </c:pt>
                <c:pt idx="234">
                  <c:v>2.4250881068429275E-3</c:v>
                </c:pt>
                <c:pt idx="235">
                  <c:v>2.4260783883382616E-3</c:v>
                </c:pt>
                <c:pt idx="236">
                  <c:v>2.4269777862006765E-3</c:v>
                </c:pt>
                <c:pt idx="237">
                  <c:v>2.4313212205740371E-3</c:v>
                </c:pt>
                <c:pt idx="238">
                  <c:v>2.4362394352567709E-3</c:v>
                </c:pt>
                <c:pt idx="239">
                  <c:v>2.4417351216745459E-3</c:v>
                </c:pt>
                <c:pt idx="240">
                  <c:v>2.4477926985430917E-3</c:v>
                </c:pt>
                <c:pt idx="241">
                  <c:v>2.4543757180772456E-3</c:v>
                </c:pt>
                <c:pt idx="242">
                  <c:v>2.4614249449215657E-3</c:v>
                </c:pt>
                <c:pt idx="243">
                  <c:v>2.4688573432718607E-3</c:v>
                </c:pt>
                <c:pt idx="244">
                  <c:v>2.4765661778156189E-3</c:v>
                </c:pt>
                <c:pt idx="245">
                  <c:v>2.4844223822086458E-3</c:v>
                </c:pt>
                <c:pt idx="246">
                  <c:v>2.4922772764691056E-3</c:v>
                </c:pt>
                <c:pt idx="247">
                  <c:v>2.4999666259357925E-3</c:v>
                </c:pt>
                <c:pt idx="248">
                  <c:v>2.5073159355792057E-3</c:v>
                </c:pt>
                <c:pt idx="249">
                  <c:v>2.5141467725580454E-3</c:v>
                </c:pt>
                <c:pt idx="250">
                  <c:v>2.5202838161647229E-3</c:v>
                </c:pt>
                <c:pt idx="251">
                  <c:v>2.5255622570569129E-3</c:v>
                </c:pt>
                <c:pt idx="252">
                  <c:v>2.5298351154143073E-3</c:v>
                </c:pt>
                <c:pt idx="253">
                  <c:v>2.5329800269826893E-3</c:v>
                </c:pt>
                <c:pt idx="254">
                  <c:v>2.5349050606965511E-3</c:v>
                </c:pt>
                <c:pt idx="255">
                  <c:v>2.5355531821703039E-3</c:v>
                </c:pt>
                <c:pt idx="256">
                  <c:v>2.5349050606965511E-3</c:v>
                </c:pt>
                <c:pt idx="257">
                  <c:v>2.5394762217233148E-3</c:v>
                </c:pt>
                <c:pt idx="258">
                  <c:v>2.5423969425869253E-3</c:v>
                </c:pt>
                <c:pt idx="259">
                  <c:v>2.5486849572853472E-3</c:v>
                </c:pt>
                <c:pt idx="260">
                  <c:v>2.5607197087311249E-3</c:v>
                </c:pt>
                <c:pt idx="261">
                  <c:v>2.5812238416054178E-3</c:v>
                </c:pt>
                <c:pt idx="262">
                  <c:v>2.6127476066191585E-3</c:v>
                </c:pt>
                <c:pt idx="263">
                  <c:v>2.6568703085958958E-3</c:v>
                </c:pt>
                <c:pt idx="264">
                  <c:v>2.7132754467725151E-3</c:v>
                </c:pt>
                <c:pt idx="265">
                  <c:v>2.7790092690390526E-3</c:v>
                </c:pt>
                <c:pt idx="266">
                  <c:v>2.8482976730447515E-3</c:v>
                </c:pt>
                <c:pt idx="267">
                  <c:v>2.91319114325526E-3</c:v>
                </c:pt>
                <c:pt idx="268">
                  <c:v>2.9650254001430932E-3</c:v>
                </c:pt>
                <c:pt idx="269">
                  <c:v>2.9963317137733959E-3</c:v>
                </c:pt>
                <c:pt idx="270">
                  <c:v>3.0025844160068605E-3</c:v>
                </c:pt>
                <c:pt idx="271">
                  <c:v>2.9855902092581149E-3</c:v>
                </c:pt>
                <c:pt idx="272">
                  <c:v>2.9452747145610786E-3</c:v>
                </c:pt>
                <c:pt idx="273">
                  <c:v>2.8893034711565883E-3</c:v>
                </c:pt>
                <c:pt idx="274">
                  <c:v>2.8251461341600084E-3</c:v>
                </c:pt>
                <c:pt idx="275">
                  <c:v>2.7599815305577955E-3</c:v>
                </c:pt>
                <c:pt idx="276">
                  <c:v>2.6996266101873296E-3</c:v>
                </c:pt>
                <c:pt idx="277">
                  <c:v>2.6480730916018029E-3</c:v>
                </c:pt>
                <c:pt idx="278">
                  <c:v>2.6075264512780403E-3</c:v>
                </c:pt>
                <c:pt idx="279">
                  <c:v>2.5787203364765151E-3</c:v>
                </c:pt>
                <c:pt idx="280">
                  <c:v>2.5612939818928371E-3</c:v>
                </c:pt>
                <c:pt idx="281">
                  <c:v>2.5541104300282435E-3</c:v>
                </c:pt>
                <c:pt idx="282">
                  <c:v>2.553834961767306E-3</c:v>
                </c:pt>
                <c:pt idx="283">
                  <c:v>2.5626564061896032E-3</c:v>
                </c:pt>
                <c:pt idx="284">
                  <c:v>2.5751793835683059E-3</c:v>
                </c:pt>
                <c:pt idx="285">
                  <c:v>2.589321536898359E-3</c:v>
                </c:pt>
                <c:pt idx="286">
                  <c:v>2.6018933018353502E-3</c:v>
                </c:pt>
                <c:pt idx="287">
                  <c:v>2.6133686422932455E-3</c:v>
                </c:pt>
                <c:pt idx="288">
                  <c:v>2.6191983221600323E-3</c:v>
                </c:pt>
                <c:pt idx="289">
                  <c:v>2.6221855991955876E-3</c:v>
                </c:pt>
                <c:pt idx="290">
                  <c:v>2.6191983221600323E-3</c:v>
                </c:pt>
                <c:pt idx="291">
                  <c:v>2.6104814446307454E-3</c:v>
                </c:pt>
                <c:pt idx="292">
                  <c:v>2.5967366558529528E-3</c:v>
                </c:pt>
                <c:pt idx="293">
                  <c:v>2.579029098175457E-3</c:v>
                </c:pt>
                <c:pt idx="294">
                  <c:v>2.5586511773762989E-3</c:v>
                </c:pt>
                <c:pt idx="295">
                  <c:v>2.5369675992594916E-3</c:v>
                </c:pt>
                <c:pt idx="296">
                  <c:v>2.5152672523729093E-3</c:v>
                </c:pt>
                <c:pt idx="297">
                  <c:v>2.4994556812251408E-3</c:v>
                </c:pt>
                <c:pt idx="298">
                  <c:v>2.4882916183660837E-3</c:v>
                </c:pt>
                <c:pt idx="299">
                  <c:v>2.4880806244826316E-3</c:v>
                </c:pt>
                <c:pt idx="300">
                  <c:v>2.5045693213367041E-3</c:v>
                </c:pt>
                <c:pt idx="301">
                  <c:v>2.5429255360562026E-3</c:v>
                </c:pt>
                <c:pt idx="302">
                  <c:v>2.6043954213763546E-3</c:v>
                </c:pt>
                <c:pt idx="303">
                  <c:v>2.6825661951405191E-3</c:v>
                </c:pt>
                <c:pt idx="304">
                  <c:v>2.7619695466097249E-3</c:v>
                </c:pt>
                <c:pt idx="305">
                  <c:v>2.8215450785703711E-3</c:v>
                </c:pt>
                <c:pt idx="306">
                  <c:v>2.8426787480370871E-3</c:v>
                </c:pt>
                <c:pt idx="307">
                  <c:v>2.8177643306811968E-3</c:v>
                </c:pt>
                <c:pt idx="308">
                  <c:v>2.7524536397185366E-3</c:v>
                </c:pt>
                <c:pt idx="309">
                  <c:v>2.6683306418866051E-3</c:v>
                </c:pt>
                <c:pt idx="310">
                  <c:v>2.5836828136095694E-3</c:v>
                </c:pt>
                <c:pt idx="311">
                  <c:v>2.51361447931723E-3</c:v>
                </c:pt>
                <c:pt idx="312">
                  <c:v>2.4642266701103235E-3</c:v>
                </c:pt>
                <c:pt idx="313">
                  <c:v>2.4340756631402055E-3</c:v>
                </c:pt>
                <c:pt idx="314">
                  <c:v>2.4179780485148938E-3</c:v>
                </c:pt>
                <c:pt idx="315">
                  <c:v>2.4104165527365452E-3</c:v>
                </c:pt>
                <c:pt idx="316">
                  <c:v>2.4056045566323778E-3</c:v>
                </c:pt>
                <c:pt idx="317">
                  <c:v>2.4056045566323778E-3</c:v>
                </c:pt>
                <c:pt idx="318">
                  <c:v>2.4056045566323778E-3</c:v>
                </c:pt>
                <c:pt idx="319">
                  <c:v>2.4056045566323778E-3</c:v>
                </c:pt>
                <c:pt idx="320">
                  <c:v>2.4056045566323778E-3</c:v>
                </c:pt>
                <c:pt idx="321">
                  <c:v>2.4056045566323778E-3</c:v>
                </c:pt>
                <c:pt idx="322">
                  <c:v>2.4056045566323778E-3</c:v>
                </c:pt>
                <c:pt idx="323">
                  <c:v>2.4056045566323778E-3</c:v>
                </c:pt>
                <c:pt idx="324">
                  <c:v>2.4056045566323778E-3</c:v>
                </c:pt>
                <c:pt idx="325">
                  <c:v>2.4056045566323778E-3</c:v>
                </c:pt>
                <c:pt idx="326">
                  <c:v>2.4056045566323778E-3</c:v>
                </c:pt>
                <c:pt idx="327">
                  <c:v>2.4056045566323778E-3</c:v>
                </c:pt>
                <c:pt idx="328">
                  <c:v>2.4104165527365452E-3</c:v>
                </c:pt>
                <c:pt idx="329">
                  <c:v>2.4179780485148938E-3</c:v>
                </c:pt>
                <c:pt idx="330">
                  <c:v>2.4340756631402055E-3</c:v>
                </c:pt>
                <c:pt idx="331">
                  <c:v>2.4642266701103235E-3</c:v>
                </c:pt>
                <c:pt idx="332">
                  <c:v>2.51361447931723E-3</c:v>
                </c:pt>
                <c:pt idx="333">
                  <c:v>2.5836828136095694E-3</c:v>
                </c:pt>
                <c:pt idx="334">
                  <c:v>2.6683306418866051E-3</c:v>
                </c:pt>
                <c:pt idx="335">
                  <c:v>2.7524536397185366E-3</c:v>
                </c:pt>
                <c:pt idx="336">
                  <c:v>2.8153583326291131E-3</c:v>
                </c:pt>
                <c:pt idx="337">
                  <c:v>2.8387666417587975E-3</c:v>
                </c:pt>
                <c:pt idx="338">
                  <c:v>2.8153583326291131E-3</c:v>
                </c:pt>
                <c:pt idx="339">
                  <c:v>2.7524536397185366E-3</c:v>
                </c:pt>
                <c:pt idx="340">
                  <c:v>2.6683306418866051E-3</c:v>
                </c:pt>
                <c:pt idx="341">
                  <c:v>2.5836828136095694E-3</c:v>
                </c:pt>
                <c:pt idx="342">
                  <c:v>2.51361447931723E-3</c:v>
                </c:pt>
                <c:pt idx="343">
                  <c:v>2.4642266701103235E-3</c:v>
                </c:pt>
                <c:pt idx="344">
                  <c:v>2.4340756631402055E-3</c:v>
                </c:pt>
                <c:pt idx="345">
                  <c:v>2.4179780485148938E-3</c:v>
                </c:pt>
                <c:pt idx="346">
                  <c:v>2.4104165527365452E-3</c:v>
                </c:pt>
                <c:pt idx="347">
                  <c:v>2.4056045566323778E-3</c:v>
                </c:pt>
                <c:pt idx="348">
                  <c:v>2.4056045566323778E-3</c:v>
                </c:pt>
                <c:pt idx="349">
                  <c:v>2.4056045566323778E-3</c:v>
                </c:pt>
                <c:pt idx="350">
                  <c:v>2.4056045566323778E-3</c:v>
                </c:pt>
                <c:pt idx="351">
                  <c:v>2.4080105546844615E-3</c:v>
                </c:pt>
                <c:pt idx="352">
                  <c:v>2.4095166629106673E-3</c:v>
                </c:pt>
                <c:pt idx="353">
                  <c:v>2.4133953012750249E-3</c:v>
                </c:pt>
                <c:pt idx="354">
                  <c:v>2.4173452483276237E-3</c:v>
                </c:pt>
                <c:pt idx="355">
                  <c:v>2.4228880774882166E-3</c:v>
                </c:pt>
                <c:pt idx="356">
                  <c:v>2.4304416616933349E-3</c:v>
                </c:pt>
                <c:pt idx="357">
                  <c:v>2.440428385476708E-3</c:v>
                </c:pt>
                <c:pt idx="358">
                  <c:v>2.4532251298365316E-3</c:v>
                </c:pt>
                <c:pt idx="359">
                  <c:v>2.4690998868107466E-3</c:v>
                </c:pt>
                <c:pt idx="360">
                  <c:v>2.4905476681604324E-3</c:v>
                </c:pt>
                <c:pt idx="361">
                  <c:v>2.5141064756062691E-3</c:v>
                </c:pt>
                <c:pt idx="362">
                  <c:v>2.5409947028068158E-3</c:v>
                </c:pt>
                <c:pt idx="363">
                  <c:v>2.5707367186437887E-3</c:v>
                </c:pt>
                <c:pt idx="364">
                  <c:v>2.6026195892847209E-3</c:v>
                </c:pt>
                <c:pt idx="365">
                  <c:v>2.6375495120429223E-3</c:v>
                </c:pt>
                <c:pt idx="366">
                  <c:v>2.6717140447575574E-3</c:v>
                </c:pt>
                <c:pt idx="367">
                  <c:v>2.705397524006125E-3</c:v>
                </c:pt>
                <c:pt idx="368">
                  <c:v>2.7377435581938912E-3</c:v>
                </c:pt>
                <c:pt idx="369">
                  <c:v>2.7680506901465157E-3</c:v>
                </c:pt>
                <c:pt idx="370">
                  <c:v>2.7958001902203562E-3</c:v>
                </c:pt>
                <c:pt idx="371">
                  <c:v>2.8206428131306938E-3</c:v>
                </c:pt>
                <c:pt idx="372">
                  <c:v>2.8423519496399308E-3</c:v>
                </c:pt>
                <c:pt idx="373">
                  <c:v>2.8607600150692926E-3</c:v>
                </c:pt>
                <c:pt idx="374">
                  <c:v>2.8756995212456107E-3</c:v>
                </c:pt>
                <c:pt idx="375">
                  <c:v>2.8869684201036478E-3</c:v>
                </c:pt>
                <c:pt idx="376">
                  <c:v>2.8979403909889069E-3</c:v>
                </c:pt>
                <c:pt idx="377">
                  <c:v>2.9049624012261535E-3</c:v>
                </c:pt>
                <c:pt idx="378">
                  <c:v>2.9107546681140435E-3</c:v>
                </c:pt>
                <c:pt idx="379">
                  <c:v>2.916917252539009E-3</c:v>
                </c:pt>
                <c:pt idx="380">
                  <c:v>2.9254470352540743E-3</c:v>
                </c:pt>
                <c:pt idx="381">
                  <c:v>2.9399312231278337E-3</c:v>
                </c:pt>
                <c:pt idx="382">
                  <c:v>2.9611366041777921E-3</c:v>
                </c:pt>
                <c:pt idx="383">
                  <c:v>2.987002888202884E-3</c:v>
                </c:pt>
                <c:pt idx="384">
                  <c:v>3.0167423232287517E-3</c:v>
                </c:pt>
                <c:pt idx="385">
                  <c:v>3.0460865185989007E-3</c:v>
                </c:pt>
                <c:pt idx="386">
                  <c:v>3.0692813299429186E-3</c:v>
                </c:pt>
                <c:pt idx="387">
                  <c:v>3.0804503795343516E-3</c:v>
                </c:pt>
                <c:pt idx="388">
                  <c:v>3.0738294659101101E-3</c:v>
                </c:pt>
                <c:pt idx="389">
                  <c:v>3.0515091152733985E-3</c:v>
                </c:pt>
                <c:pt idx="390">
                  <c:v>3.0133028746609941E-3</c:v>
                </c:pt>
                <c:pt idx="391">
                  <c:v>2.9643587614194816E-3</c:v>
                </c:pt>
                <c:pt idx="392">
                  <c:v>2.9113911041691231E-3</c:v>
                </c:pt>
                <c:pt idx="393">
                  <c:v>2.8646035699323759E-3</c:v>
                </c:pt>
                <c:pt idx="394">
                  <c:v>2.825635245644921E-3</c:v>
                </c:pt>
                <c:pt idx="395">
                  <c:v>2.8001528578450634E-3</c:v>
                </c:pt>
                <c:pt idx="396">
                  <c:v>2.7902845122805831E-3</c:v>
                </c:pt>
                <c:pt idx="397">
                  <c:v>2.7975830354468648E-3</c:v>
                </c:pt>
                <c:pt idx="398">
                  <c:v>2.8215837628413859E-3</c:v>
                </c:pt>
                <c:pt idx="399">
                  <c:v>2.8601592335516569E-3</c:v>
                </c:pt>
                <c:pt idx="400">
                  <c:v>2.9097651597866825E-3</c:v>
                </c:pt>
                <c:pt idx="401">
                  <c:v>2.9693431671758983E-3</c:v>
                </c:pt>
                <c:pt idx="402">
                  <c:v>3.0302535724878732E-3</c:v>
                </c:pt>
                <c:pt idx="403">
                  <c:v>3.0855674222773181E-3</c:v>
                </c:pt>
                <c:pt idx="404">
                  <c:v>3.129359632886403E-3</c:v>
                </c:pt>
                <c:pt idx="405">
                  <c:v>3.1592283359575565E-3</c:v>
                </c:pt>
                <c:pt idx="406">
                  <c:v>3.1717480353613903E-3</c:v>
                </c:pt>
                <c:pt idx="407">
                  <c:v>3.1736400207826266E-3</c:v>
                </c:pt>
                <c:pt idx="408">
                  <c:v>3.1656401584048361E-3</c:v>
                </c:pt>
                <c:pt idx="409">
                  <c:v>3.1588237214012433E-3</c:v>
                </c:pt>
                <c:pt idx="410">
                  <c:v>3.1577625899213233E-3</c:v>
                </c:pt>
                <c:pt idx="411">
                  <c:v>3.1663363344898799E-3</c:v>
                </c:pt>
                <c:pt idx="412">
                  <c:v>3.1854053269194287E-3</c:v>
                </c:pt>
                <c:pt idx="413">
                  <c:v>3.2129814956572546E-3</c:v>
                </c:pt>
                <c:pt idx="414">
                  <c:v>3.2456321196995706E-3</c:v>
                </c:pt>
                <c:pt idx="415">
                  <c:v>3.2784936878016125E-3</c:v>
                </c:pt>
                <c:pt idx="416">
                  <c:v>3.306296706884653E-3</c:v>
                </c:pt>
                <c:pt idx="417">
                  <c:v>3.3251850386380728E-3</c:v>
                </c:pt>
                <c:pt idx="418">
                  <c:v>3.3308647081645723E-3</c:v>
                </c:pt>
                <c:pt idx="419">
                  <c:v>3.3262371271812795E-3</c:v>
                </c:pt>
                <c:pt idx="420">
                  <c:v>3.3080421359474935E-3</c:v>
                </c:pt>
                <c:pt idx="421">
                  <c:v>3.2778348630071344E-3</c:v>
                </c:pt>
                <c:pt idx="422">
                  <c:v>3.2366580019941062E-3</c:v>
                </c:pt>
                <c:pt idx="423">
                  <c:v>3.1872799586043572E-3</c:v>
                </c:pt>
                <c:pt idx="424">
                  <c:v>3.132487178928943E-3</c:v>
                </c:pt>
                <c:pt idx="425">
                  <c:v>3.0739257456296673E-3</c:v>
                </c:pt>
                <c:pt idx="426">
                  <c:v>3.0176616360815915E-3</c:v>
                </c:pt>
                <c:pt idx="427">
                  <c:v>2.9679073645536612E-3</c:v>
                </c:pt>
                <c:pt idx="428">
                  <c:v>2.9233253032409801E-3</c:v>
                </c:pt>
                <c:pt idx="429">
                  <c:v>2.8881417464834782E-3</c:v>
                </c:pt>
                <c:pt idx="430">
                  <c:v>2.8645294543383462E-3</c:v>
                </c:pt>
                <c:pt idx="431">
                  <c:v>2.8541279507187261E-3</c:v>
                </c:pt>
                <c:pt idx="432">
                  <c:v>2.8562074901567866E-3</c:v>
                </c:pt>
                <c:pt idx="433">
                  <c:v>2.8741757294195392E-3</c:v>
                </c:pt>
                <c:pt idx="434">
                  <c:v>2.9016981823008752E-3</c:v>
                </c:pt>
                <c:pt idx="435">
                  <c:v>2.9380183843479611E-3</c:v>
                </c:pt>
                <c:pt idx="436">
                  <c:v>2.9734143956010439E-3</c:v>
                </c:pt>
                <c:pt idx="437">
                  <c:v>3.0030823912403121E-3</c:v>
                </c:pt>
                <c:pt idx="438">
                  <c:v>3.0191001932108482E-3</c:v>
                </c:pt>
                <c:pt idx="439">
                  <c:v>3.0196750103634435E-3</c:v>
                </c:pt>
                <c:pt idx="440">
                  <c:v>2.9984053712822961E-3</c:v>
                </c:pt>
                <c:pt idx="441">
                  <c:v>2.9596728279261166E-3</c:v>
                </c:pt>
                <c:pt idx="442">
                  <c:v>2.9096779947734245E-3</c:v>
                </c:pt>
                <c:pt idx="443">
                  <c:v>2.8565336427998434E-3</c:v>
                </c:pt>
                <c:pt idx="444">
                  <c:v>2.8076945818192459E-3</c:v>
                </c:pt>
                <c:pt idx="445">
                  <c:v>2.7723651049420279E-3</c:v>
                </c:pt>
                <c:pt idx="446">
                  <c:v>2.7520962114107273E-3</c:v>
                </c:pt>
                <c:pt idx="447">
                  <c:v>2.7486273665062433E-3</c:v>
                </c:pt>
                <c:pt idx="448">
                  <c:v>2.7606041614485783E-3</c:v>
                </c:pt>
                <c:pt idx="449">
                  <c:v>2.7854277904014644E-3</c:v>
                </c:pt>
                <c:pt idx="450">
                  <c:v>2.8176390958686618E-3</c:v>
                </c:pt>
                <c:pt idx="451">
                  <c:v>2.8532668266362496E-3</c:v>
                </c:pt>
                <c:pt idx="452">
                  <c:v>2.883086024204032E-3</c:v>
                </c:pt>
                <c:pt idx="453">
                  <c:v>2.9079462026660968E-3</c:v>
                </c:pt>
                <c:pt idx="454">
                  <c:v>2.9212385626566219E-3</c:v>
                </c:pt>
                <c:pt idx="455">
                  <c:v>2.9212550561192726E-3</c:v>
                </c:pt>
                <c:pt idx="456">
                  <c:v>2.907845443105577E-3</c:v>
                </c:pt>
                <c:pt idx="457">
                  <c:v>2.8830603496356809E-3</c:v>
                </c:pt>
                <c:pt idx="458">
                  <c:v>2.8490296537105244E-3</c:v>
                </c:pt>
                <c:pt idx="459">
                  <c:v>2.8085114951763848E-3</c:v>
                </c:pt>
                <c:pt idx="460">
                  <c:v>2.7670713990670453E-3</c:v>
                </c:pt>
                <c:pt idx="461">
                  <c:v>2.7280517068354474E-3</c:v>
                </c:pt>
                <c:pt idx="462">
                  <c:v>2.6940740080722203E-3</c:v>
                </c:pt>
                <c:pt idx="463">
                  <c:v>2.665985851521069E-3</c:v>
                </c:pt>
                <c:pt idx="464">
                  <c:v>2.6473581951725325E-3</c:v>
                </c:pt>
                <c:pt idx="465">
                  <c:v>2.6377170157492577E-3</c:v>
                </c:pt>
                <c:pt idx="466">
                  <c:v>2.6370822974839314E-3</c:v>
                </c:pt>
                <c:pt idx="467">
                  <c:v>2.6449571052311318E-3</c:v>
                </c:pt>
                <c:pt idx="468">
                  <c:v>2.6613541966413472E-3</c:v>
                </c:pt>
                <c:pt idx="469">
                  <c:v>2.6834596103963342E-3</c:v>
                </c:pt>
                <c:pt idx="470">
                  <c:v>2.7099322703260883E-3</c:v>
                </c:pt>
                <c:pt idx="471">
                  <c:v>2.7422665489756008E-3</c:v>
                </c:pt>
                <c:pt idx="472">
                  <c:v>2.7760967738210164E-3</c:v>
                </c:pt>
                <c:pt idx="473">
                  <c:v>2.8096078941198029E-3</c:v>
                </c:pt>
                <c:pt idx="474">
                  <c:v>2.8427275383409241E-3</c:v>
                </c:pt>
                <c:pt idx="475">
                  <c:v>2.871441894980213E-3</c:v>
                </c:pt>
                <c:pt idx="476">
                  <c:v>2.8953767958623238E-3</c:v>
                </c:pt>
                <c:pt idx="477">
                  <c:v>2.9121157287093115E-3</c:v>
                </c:pt>
                <c:pt idx="478">
                  <c:v>2.9243455081419184E-3</c:v>
                </c:pt>
                <c:pt idx="479">
                  <c:v>2.9292255786490451E-3</c:v>
                </c:pt>
                <c:pt idx="480">
                  <c:v>2.9296186759061316E-3</c:v>
                </c:pt>
                <c:pt idx="481">
                  <c:v>2.9270090423259417E-3</c:v>
                </c:pt>
                <c:pt idx="482">
                  <c:v>2.9220894148955143E-3</c:v>
                </c:pt>
                <c:pt idx="483">
                  <c:v>2.915115049297892E-3</c:v>
                </c:pt>
                <c:pt idx="484">
                  <c:v>2.9097549319659784E-3</c:v>
                </c:pt>
                <c:pt idx="485">
                  <c:v>2.9078878787095561E-3</c:v>
                </c:pt>
                <c:pt idx="486">
                  <c:v>2.9114959853846997E-3</c:v>
                </c:pt>
                <c:pt idx="487">
                  <c:v>2.9218290767330539E-3</c:v>
                </c:pt>
                <c:pt idx="488">
                  <c:v>2.9408607689481842E-3</c:v>
                </c:pt>
                <c:pt idx="489">
                  <c:v>2.9719994526179504E-3</c:v>
                </c:pt>
                <c:pt idx="490">
                  <c:v>3.009559303205173E-3</c:v>
                </c:pt>
                <c:pt idx="491">
                  <c:v>3.0646527394061207E-3</c:v>
                </c:pt>
                <c:pt idx="492">
                  <c:v>3.1293716820633291E-3</c:v>
                </c:pt>
                <c:pt idx="493">
                  <c:v>3.2044814851521644E-3</c:v>
                </c:pt>
                <c:pt idx="494">
                  <c:v>3.2926568552375237E-3</c:v>
                </c:pt>
                <c:pt idx="495">
                  <c:v>3.4024363708305087E-3</c:v>
                </c:pt>
                <c:pt idx="496">
                  <c:v>3.5314892599826279E-3</c:v>
                </c:pt>
                <c:pt idx="497">
                  <c:v>3.6762182127066194E-3</c:v>
                </c:pt>
                <c:pt idx="498">
                  <c:v>3.8434052761104984E-3</c:v>
                </c:pt>
                <c:pt idx="499">
                  <c:v>4.0401836209347586E-3</c:v>
                </c:pt>
                <c:pt idx="500">
                  <c:v>4.2664429826162475E-3</c:v>
                </c:pt>
                <c:pt idx="501">
                  <c:v>4.5402008885316383E-3</c:v>
                </c:pt>
                <c:pt idx="502">
                  <c:v>4.8602845274966309E-3</c:v>
                </c:pt>
                <c:pt idx="503">
                  <c:v>5.2299377175086779E-3</c:v>
                </c:pt>
                <c:pt idx="504">
                  <c:v>5.6639686195261545E-3</c:v>
                </c:pt>
                <c:pt idx="505">
                  <c:v>6.1773098070231243E-3</c:v>
                </c:pt>
                <c:pt idx="506">
                  <c:v>6.7696430707045712E-3</c:v>
                </c:pt>
                <c:pt idx="507">
                  <c:v>7.4415959951554785E-3</c:v>
                </c:pt>
                <c:pt idx="508">
                  <c:v>8.2027595056443411E-3</c:v>
                </c:pt>
                <c:pt idx="509">
                  <c:v>9.0612552836233304E-3</c:v>
                </c:pt>
                <c:pt idx="510">
                  <c:v>9.998576315765853E-3</c:v>
                </c:pt>
                <c:pt idx="511">
                  <c:v>1.1006992056747721E-2</c:v>
                </c:pt>
                <c:pt idx="512">
                  <c:v>1.2070453717750852E-2</c:v>
                </c:pt>
                <c:pt idx="513">
                  <c:v>1.316932421392903E-2</c:v>
                </c:pt>
                <c:pt idx="514">
                  <c:v>1.4275502882755144E-2</c:v>
                </c:pt>
                <c:pt idx="515">
                  <c:v>1.5360729595393577E-2</c:v>
                </c:pt>
                <c:pt idx="516">
                  <c:v>1.6399470408550068E-2</c:v>
                </c:pt>
                <c:pt idx="517">
                  <c:v>1.7366255237379887E-2</c:v>
                </c:pt>
                <c:pt idx="518">
                  <c:v>1.8238209396260828E-2</c:v>
                </c:pt>
                <c:pt idx="519">
                  <c:v>1.8995437984395732E-2</c:v>
                </c:pt>
                <c:pt idx="520">
                  <c:v>1.9620951527177265E-2</c:v>
                </c:pt>
                <c:pt idx="521">
                  <c:v>2.010040177991047E-2</c:v>
                </c:pt>
                <c:pt idx="522">
                  <c:v>2.0427702534440401E-2</c:v>
                </c:pt>
                <c:pt idx="523">
                  <c:v>2.0586651594984164E-2</c:v>
                </c:pt>
                <c:pt idx="524">
                  <c:v>2.0575391794201887E-2</c:v>
                </c:pt>
                <c:pt idx="525">
                  <c:v>2.0393379264954874E-2</c:v>
                </c:pt>
                <c:pt idx="526">
                  <c:v>2.004538240354917E-2</c:v>
                </c:pt>
                <c:pt idx="527">
                  <c:v>1.9542047757091306E-2</c:v>
                </c:pt>
                <c:pt idx="528">
                  <c:v>1.8899857700372866E-2</c:v>
                </c:pt>
                <c:pt idx="529">
                  <c:v>1.8140330979997919E-2</c:v>
                </c:pt>
                <c:pt idx="530">
                  <c:v>1.7286949169589963E-2</c:v>
                </c:pt>
                <c:pt idx="531">
                  <c:v>1.6368548493858825E-2</c:v>
                </c:pt>
                <c:pt idx="532">
                  <c:v>1.5406225615580648E-2</c:v>
                </c:pt>
                <c:pt idx="533">
                  <c:v>1.4433927748825391E-2</c:v>
                </c:pt>
                <c:pt idx="534">
                  <c:v>1.3463831375923899E-2</c:v>
                </c:pt>
                <c:pt idx="535">
                  <c:v>1.2511587414664819E-2</c:v>
                </c:pt>
                <c:pt idx="536">
                  <c:v>1.1589305250397516E-2</c:v>
                </c:pt>
                <c:pt idx="537">
                  <c:v>1.0700175903591411E-2</c:v>
                </c:pt>
                <c:pt idx="538">
                  <c:v>9.8564079563426554E-3</c:v>
                </c:pt>
                <c:pt idx="539">
                  <c:v>9.0551825701273396E-3</c:v>
                </c:pt>
                <c:pt idx="540">
                  <c:v>8.3092189735883646E-3</c:v>
                </c:pt>
                <c:pt idx="541">
                  <c:v>7.6172759727096469E-3</c:v>
                </c:pt>
                <c:pt idx="542">
                  <c:v>6.9822125581113764E-3</c:v>
                </c:pt>
                <c:pt idx="543">
                  <c:v>6.4051098293348473E-3</c:v>
                </c:pt>
                <c:pt idx="544">
                  <c:v>5.88508796484522E-3</c:v>
                </c:pt>
                <c:pt idx="545">
                  <c:v>5.4251464064451072E-3</c:v>
                </c:pt>
                <c:pt idx="546">
                  <c:v>5.0300865304364565E-3</c:v>
                </c:pt>
                <c:pt idx="547">
                  <c:v>4.6811648228268082E-3</c:v>
                </c:pt>
                <c:pt idx="548">
                  <c:v>4.3932210168098782E-3</c:v>
                </c:pt>
                <c:pt idx="549">
                  <c:v>4.1492503835681991E-3</c:v>
                </c:pt>
                <c:pt idx="550">
                  <c:v>3.9431959041694477E-3</c:v>
                </c:pt>
                <c:pt idx="551">
                  <c:v>3.7763772134985184E-3</c:v>
                </c:pt>
                <c:pt idx="552">
                  <c:v>3.632865561028922E-3</c:v>
                </c:pt>
                <c:pt idx="553">
                  <c:v>3.5272922189595107E-3</c:v>
                </c:pt>
                <c:pt idx="554">
                  <c:v>3.4448354252857765E-3</c:v>
                </c:pt>
                <c:pt idx="555">
                  <c:v>3.3910301877089267E-3</c:v>
                </c:pt>
                <c:pt idx="556">
                  <c:v>3.357076912464744E-3</c:v>
                </c:pt>
                <c:pt idx="557">
                  <c:v>3.3335492233169499E-3</c:v>
                </c:pt>
                <c:pt idx="558">
                  <c:v>3.323525503252385E-3</c:v>
                </c:pt>
                <c:pt idx="559">
                  <c:v>3.3193218575355509E-3</c:v>
                </c:pt>
                <c:pt idx="560">
                  <c:v>3.3102238091576221E-3</c:v>
                </c:pt>
                <c:pt idx="561">
                  <c:v>3.3077907287067383E-3</c:v>
                </c:pt>
                <c:pt idx="562">
                  <c:v>3.2984814017180961E-3</c:v>
                </c:pt>
                <c:pt idx="563">
                  <c:v>3.2882187648126705E-3</c:v>
                </c:pt>
                <c:pt idx="564">
                  <c:v>3.2700345021679797E-3</c:v>
                </c:pt>
                <c:pt idx="565">
                  <c:v>3.2426989828846348E-3</c:v>
                </c:pt>
                <c:pt idx="566">
                  <c:v>3.2078806629085637E-3</c:v>
                </c:pt>
                <c:pt idx="567">
                  <c:v>3.163802417546574E-3</c:v>
                </c:pt>
                <c:pt idx="568">
                  <c:v>3.1181271406956639E-3</c:v>
                </c:pt>
                <c:pt idx="569">
                  <c:v>3.0692971086074571E-3</c:v>
                </c:pt>
                <c:pt idx="570">
                  <c:v>3.0208564761497925E-3</c:v>
                </c:pt>
                <c:pt idx="571">
                  <c:v>2.973656488551754E-3</c:v>
                </c:pt>
                <c:pt idx="572">
                  <c:v>2.9292789654330469E-3</c:v>
                </c:pt>
                <c:pt idx="573">
                  <c:v>2.8882152109174237E-3</c:v>
                </c:pt>
                <c:pt idx="574">
                  <c:v>2.8538735853516242E-3</c:v>
                </c:pt>
                <c:pt idx="575">
                  <c:v>2.8245429218576317E-3</c:v>
                </c:pt>
                <c:pt idx="576">
                  <c:v>2.7984759109331409E-3</c:v>
                </c:pt>
                <c:pt idx="577">
                  <c:v>2.7780746194511017E-3</c:v>
                </c:pt>
                <c:pt idx="578">
                  <c:v>2.7616349920607138E-3</c:v>
                </c:pt>
                <c:pt idx="579">
                  <c:v>2.7483217841845864E-3</c:v>
                </c:pt>
                <c:pt idx="580">
                  <c:v>2.7397108855744456E-3</c:v>
                </c:pt>
                <c:pt idx="581">
                  <c:v>2.7329621834642115E-3</c:v>
                </c:pt>
                <c:pt idx="582">
                  <c:v>2.7280977331079542E-3</c:v>
                </c:pt>
                <c:pt idx="583">
                  <c:v>2.7245810035992466E-3</c:v>
                </c:pt>
                <c:pt idx="584">
                  <c:v>2.7247624137524355E-3</c:v>
                </c:pt>
                <c:pt idx="585">
                  <c:v>2.7248765548968379E-3</c:v>
                </c:pt>
                <c:pt idx="586">
                  <c:v>2.731485453581164E-3</c:v>
                </c:pt>
                <c:pt idx="587">
                  <c:v>2.7395834256524962E-3</c:v>
                </c:pt>
                <c:pt idx="588">
                  <c:v>2.7506274856675386E-3</c:v>
                </c:pt>
                <c:pt idx="589">
                  <c:v>2.7636629816871969E-3</c:v>
                </c:pt>
                <c:pt idx="590">
                  <c:v>2.7806294578974914E-3</c:v>
                </c:pt>
                <c:pt idx="591">
                  <c:v>2.8010998476578901E-3</c:v>
                </c:pt>
                <c:pt idx="592">
                  <c:v>2.8238214425689947E-3</c:v>
                </c:pt>
                <c:pt idx="593">
                  <c:v>2.847883862845704E-3</c:v>
                </c:pt>
                <c:pt idx="594">
                  <c:v>2.8721035595769676E-3</c:v>
                </c:pt>
                <c:pt idx="595">
                  <c:v>2.8945785208085452E-3</c:v>
                </c:pt>
                <c:pt idx="596">
                  <c:v>2.9149976541695179E-3</c:v>
                </c:pt>
                <c:pt idx="597">
                  <c:v>2.9314107758012737E-3</c:v>
                </c:pt>
                <c:pt idx="598">
                  <c:v>2.9427085656356256E-3</c:v>
                </c:pt>
                <c:pt idx="599">
                  <c:v>2.9481532982476343E-3</c:v>
                </c:pt>
                <c:pt idx="600">
                  <c:v>2.9474665392459905E-3</c:v>
                </c:pt>
                <c:pt idx="601">
                  <c:v>2.9396254724416721E-3</c:v>
                </c:pt>
                <c:pt idx="602">
                  <c:v>2.9276559648398412E-3</c:v>
                </c:pt>
                <c:pt idx="603">
                  <c:v>2.9118457056886253E-3</c:v>
                </c:pt>
                <c:pt idx="604">
                  <c:v>2.8928875385047501E-3</c:v>
                </c:pt>
                <c:pt idx="605">
                  <c:v>2.8720741123054372E-3</c:v>
                </c:pt>
                <c:pt idx="606">
                  <c:v>2.8505975182887464E-3</c:v>
                </c:pt>
                <c:pt idx="607">
                  <c:v>2.8294349524434275E-3</c:v>
                </c:pt>
                <c:pt idx="608">
                  <c:v>2.809278804766448E-3</c:v>
                </c:pt>
                <c:pt idx="609">
                  <c:v>2.7905151729448927E-3</c:v>
                </c:pt>
                <c:pt idx="610">
                  <c:v>2.7732458656519196E-3</c:v>
                </c:pt>
                <c:pt idx="611">
                  <c:v>2.7573425449781996E-3</c:v>
                </c:pt>
                <c:pt idx="612">
                  <c:v>2.7438114119811398E-3</c:v>
                </c:pt>
                <c:pt idx="613">
                  <c:v>2.7305573399635389E-3</c:v>
                </c:pt>
                <c:pt idx="614">
                  <c:v>2.7179206280921477E-3</c:v>
                </c:pt>
                <c:pt idx="615">
                  <c:v>2.7056408676029583E-3</c:v>
                </c:pt>
                <c:pt idx="616">
                  <c:v>2.6935450934774115E-3</c:v>
                </c:pt>
                <c:pt idx="617">
                  <c:v>2.6815640470653182E-3</c:v>
                </c:pt>
                <c:pt idx="618">
                  <c:v>2.6682928677407855E-3</c:v>
                </c:pt>
                <c:pt idx="619">
                  <c:v>2.6573367738784099E-3</c:v>
                </c:pt>
                <c:pt idx="620">
                  <c:v>2.6466099428175292E-3</c:v>
                </c:pt>
                <c:pt idx="621">
                  <c:v>2.6364352291878175E-3</c:v>
                </c:pt>
                <c:pt idx="622">
                  <c:v>2.627117733543884E-3</c:v>
                </c:pt>
                <c:pt idx="623">
                  <c:v>2.6189234085679967E-3</c:v>
                </c:pt>
                <c:pt idx="624">
                  <c:v>2.6120582928880281E-3</c:v>
                </c:pt>
                <c:pt idx="625">
                  <c:v>2.6072591594617106E-3</c:v>
                </c:pt>
                <c:pt idx="626">
                  <c:v>2.6042109075381284E-3</c:v>
                </c:pt>
                <c:pt idx="627">
                  <c:v>2.6027353014455249E-3</c:v>
                </c:pt>
                <c:pt idx="628">
                  <c:v>2.6027276832368516E-3</c:v>
                </c:pt>
                <c:pt idx="629">
                  <c:v>2.6039938124487391E-3</c:v>
                </c:pt>
                <c:pt idx="630">
                  <c:v>2.6052692874888378E-3</c:v>
                </c:pt>
                <c:pt idx="631">
                  <c:v>2.6084672560252255E-3</c:v>
                </c:pt>
                <c:pt idx="632">
                  <c:v>2.6115588052897909E-3</c:v>
                </c:pt>
                <c:pt idx="633">
                  <c:v>2.6149917963150895E-3</c:v>
                </c:pt>
                <c:pt idx="634">
                  <c:v>2.6180394273741842E-3</c:v>
                </c:pt>
                <c:pt idx="635">
                  <c:v>2.620438579788741E-3</c:v>
                </c:pt>
                <c:pt idx="636">
                  <c:v>2.6219968613851036E-3</c:v>
                </c:pt>
                <c:pt idx="637">
                  <c:v>2.6226043074863894E-3</c:v>
                </c:pt>
                <c:pt idx="638">
                  <c:v>2.6222361093590505E-3</c:v>
                </c:pt>
                <c:pt idx="639">
                  <c:v>2.6227507474366834E-3</c:v>
                </c:pt>
                <c:pt idx="640">
                  <c:v>2.6214581002553545E-3</c:v>
                </c:pt>
                <c:pt idx="641">
                  <c:v>2.6215126831112237E-3</c:v>
                </c:pt>
                <c:pt idx="642">
                  <c:v>2.6209831204928756E-3</c:v>
                </c:pt>
                <c:pt idx="643">
                  <c:v>2.6208248737290894E-3</c:v>
                </c:pt>
                <c:pt idx="644">
                  <c:v>2.6213649025135562E-3</c:v>
                </c:pt>
                <c:pt idx="645">
                  <c:v>2.6228964279728741E-3</c:v>
                </c:pt>
                <c:pt idx="646">
                  <c:v>2.6256625587451985E-3</c:v>
                </c:pt>
                <c:pt idx="647">
                  <c:v>2.6287808388566368E-3</c:v>
                </c:pt>
                <c:pt idx="648">
                  <c:v>2.6347808531718836E-3</c:v>
                </c:pt>
                <c:pt idx="649">
                  <c:v>2.64228284848134E-3</c:v>
                </c:pt>
                <c:pt idx="650">
                  <c:v>2.6512784252670928E-3</c:v>
                </c:pt>
                <c:pt idx="651">
                  <c:v>2.6616907879240797E-3</c:v>
                </c:pt>
                <c:pt idx="652">
                  <c:v>2.673379810761419E-3</c:v>
                </c:pt>
                <c:pt idx="653">
                  <c:v>2.6861476718905847E-3</c:v>
                </c:pt>
                <c:pt idx="654">
                  <c:v>2.699744840486522E-3</c:v>
                </c:pt>
                <c:pt idx="655">
                  <c:v>2.7138766099220851E-3</c:v>
                </c:pt>
                <c:pt idx="656">
                  <c:v>2.7282106483943842E-3</c:v>
                </c:pt>
                <c:pt idx="657">
                  <c:v>2.7423861220481978E-3</c:v>
                </c:pt>
                <c:pt idx="658">
                  <c:v>2.7560248114133863E-3</c:v>
                </c:pt>
                <c:pt idx="659">
                  <c:v>2.7687443180447269E-3</c:v>
                </c:pt>
                <c:pt idx="660">
                  <c:v>2.7801730153655447E-3</c:v>
                </c:pt>
                <c:pt idx="661">
                  <c:v>2.7887353728867624E-3</c:v>
                </c:pt>
                <c:pt idx="662">
                  <c:v>2.7969942317431357E-3</c:v>
                </c:pt>
                <c:pt idx="663">
                  <c:v>2.8029439093040774E-3</c:v>
                </c:pt>
                <c:pt idx="664">
                  <c:v>2.8064401175119111E-3</c:v>
                </c:pt>
                <c:pt idx="665">
                  <c:v>2.8074039488632137E-3</c:v>
                </c:pt>
                <c:pt idx="666">
                  <c:v>2.8058254667962749E-3</c:v>
                </c:pt>
                <c:pt idx="667">
                  <c:v>2.8017621770720508E-3</c:v>
                </c:pt>
                <c:pt idx="668">
                  <c:v>2.7953327969042967E-3</c:v>
                </c:pt>
                <c:pt idx="669">
                  <c:v>2.7867072897418323E-3</c:v>
                </c:pt>
                <c:pt idx="670">
                  <c:v>2.7757944760344695E-3</c:v>
                </c:pt>
                <c:pt idx="671">
                  <c:v>2.7634485008668215E-3</c:v>
                </c:pt>
                <c:pt idx="672">
                  <c:v>2.7495961135403707E-3</c:v>
                </c:pt>
                <c:pt idx="673">
                  <c:v>2.7344868756355245E-3</c:v>
                </c:pt>
                <c:pt idx="674">
                  <c:v>2.7183638947822454E-3</c:v>
                </c:pt>
                <c:pt idx="675">
                  <c:v>2.7014581662580185E-3</c:v>
                </c:pt>
                <c:pt idx="676">
                  <c:v>2.6839856037670562E-3</c:v>
                </c:pt>
                <c:pt idx="677">
                  <c:v>2.6661462941557391E-3</c:v>
                </c:pt>
                <c:pt idx="678">
                  <c:v>2.6481252933816877E-3</c:v>
                </c:pt>
                <c:pt idx="679">
                  <c:v>2.6300942067420843E-3</c:v>
                </c:pt>
                <c:pt idx="680">
                  <c:v>2.6110706108840925E-3</c:v>
                </c:pt>
                <c:pt idx="681">
                  <c:v>2.5938270374386528E-3</c:v>
                </c:pt>
                <c:pt idx="682">
                  <c:v>2.5769279537348464E-3</c:v>
                </c:pt>
                <c:pt idx="683">
                  <c:v>2.5605252674877513E-3</c:v>
                </c:pt>
                <c:pt idx="684">
                  <c:v>2.5447539099613566E-3</c:v>
                </c:pt>
                <c:pt idx="685">
                  <c:v>2.5297308773780548E-3</c:v>
                </c:pt>
                <c:pt idx="686">
                  <c:v>2.5155540105943905E-3</c:v>
                </c:pt>
                <c:pt idx="687">
                  <c:v>2.5023008274872491E-3</c:v>
                </c:pt>
                <c:pt idx="688">
                  <c:v>2.4887971371118575E-3</c:v>
                </c:pt>
                <c:pt idx="689">
                  <c:v>2.4779434259690159E-3</c:v>
                </c:pt>
                <c:pt idx="690">
                  <c:v>2.467994423193258E-3</c:v>
                </c:pt>
                <c:pt idx="691">
                  <c:v>2.4589792438802324E-3</c:v>
                </c:pt>
                <c:pt idx="692">
                  <c:v>2.450900439956953E-3</c:v>
                </c:pt>
                <c:pt idx="693">
                  <c:v>2.443738055380432E-3</c:v>
                </c:pt>
                <c:pt idx="694">
                  <c:v>2.4374539114741982E-3</c:v>
                </c:pt>
                <c:pt idx="695">
                  <c:v>2.4319958806315665E-3</c:v>
                </c:pt>
                <c:pt idx="696">
                  <c:v>2.4273019498974396E-3</c:v>
                </c:pt>
                <c:pt idx="697">
                  <c:v>2.4233039237972127E-3</c:v>
                </c:pt>
                <c:pt idx="698">
                  <c:v>2.4199306639402824E-3</c:v>
                </c:pt>
                <c:pt idx="699">
                  <c:v>2.4171108079377016E-3</c:v>
                </c:pt>
                <c:pt idx="700">
                  <c:v>2.4147749495438443E-3</c:v>
                </c:pt>
                <c:pt idx="701">
                  <c:v>2.4128572941327863E-3</c:v>
                </c:pt>
                <c:pt idx="702">
                  <c:v>2.4102327175671884E-3</c:v>
                </c:pt>
                <c:pt idx="703">
                  <c:v>2.4092614807637138E-3</c:v>
                </c:pt>
                <c:pt idx="704">
                  <c:v>2.4090477193527545E-3</c:v>
                </c:pt>
                <c:pt idx="705">
                  <c:v>2.408482318255919E-3</c:v>
                </c:pt>
                <c:pt idx="706">
                  <c:v>2.4080530155612258E-3</c:v>
                </c:pt>
                <c:pt idx="707">
                  <c:v>2.4077386425152012E-3</c:v>
                </c:pt>
                <c:pt idx="708">
                  <c:v>2.4065258732299047E-3</c:v>
                </c:pt>
                <c:pt idx="709">
                  <c:v>2.4066358858288572E-3</c:v>
                </c:pt>
                <c:pt idx="710">
                  <c:v>2.4067571891272623E-3</c:v>
                </c:pt>
                <c:pt idx="711">
                  <c:v>2.4068907004492833E-3</c:v>
                </c:pt>
                <c:pt idx="712">
                  <c:v>2.4070373822518442E-3</c:v>
                </c:pt>
                <c:pt idx="713">
                  <c:v>2.4071982408475278E-3</c:v>
                </c:pt>
                <c:pt idx="714">
                  <c:v>2.407374324610708E-3</c:v>
                </c:pt>
                <c:pt idx="715">
                  <c:v>2.4075667216261728E-3</c:v>
                </c:pt>
                <c:pt idx="716">
                  <c:v>2.4077765567414827E-3</c:v>
                </c:pt>
                <c:pt idx="717">
                  <c:v>2.4080049879870178E-3</c:v>
                </c:pt>
                <c:pt idx="718">
                  <c:v>2.4082532023311696E-3</c:v>
                </c:pt>
                <c:pt idx="719">
                  <c:v>2.408522410742455E-3</c:v>
                </c:pt>
                <c:pt idx="720">
                  <c:v>2.4088138425354894E-3</c:v>
                </c:pt>
                <c:pt idx="721">
                  <c:v>2.409128738983763E-3</c:v>
                </c:pt>
                <c:pt idx="722">
                  <c:v>2.4094683461890346E-3</c:v>
                </c:pt>
                <c:pt idx="723">
                  <c:v>2.4098339072048465E-3</c:v>
                </c:pt>
                <c:pt idx="724">
                  <c:v>2.4102266534201605E-3</c:v>
                </c:pt>
                <c:pt idx="725">
                  <c:v>2.4106477952183653E-3</c:v>
                </c:pt>
                <c:pt idx="726">
                  <c:v>2.4110985119368432E-3</c:v>
                </c:pt>
                <c:pt idx="727">
                  <c:v>2.4115799411628083E-3</c:v>
                </c:pt>
                <c:pt idx="728">
                  <c:v>2.4120931674121915E-3</c:v>
                </c:pt>
                <c:pt idx="729">
                  <c:v>2.4126392102497311E-3</c:v>
                </c:pt>
                <c:pt idx="730">
                  <c:v>2.413219011920124E-3</c:v>
                </c:pt>
                <c:pt idx="731">
                  <c:v>2.4138334245718172E-3</c:v>
                </c:pt>
                <c:pt idx="732">
                  <c:v>2.4144831971667159E-3</c:v>
                </c:pt>
                <c:pt idx="733">
                  <c:v>2.4151689621804764E-3</c:v>
                </c:pt>
                <c:pt idx="734">
                  <c:v>2.4158912222090414E-3</c:v>
                </c:pt>
                <c:pt idx="735">
                  <c:v>2.4166503366073642E-3</c:v>
                </c:pt>
                <c:pt idx="736">
                  <c:v>2.4174465082957373E-3</c:v>
                </c:pt>
                <c:pt idx="737">
                  <c:v>2.41827977087752E-3</c:v>
                </c:pt>
                <c:pt idx="738">
                  <c:v>2.4191499762191873E-3</c:v>
                </c:pt>
                <c:pt idx="739">
                  <c:v>2.4200567826492447E-3</c:v>
                </c:pt>
                <c:pt idx="740">
                  <c:v>2.4209996439365578E-3</c:v>
                </c:pt>
                <c:pt idx="741">
                  <c:v>2.4219777992107606E-3</c:v>
                </c:pt>
                <c:pt idx="742">
                  <c:v>2.4229902639875574E-3</c:v>
                </c:pt>
                <c:pt idx="743">
                  <c:v>2.4240358224597181E-3</c:v>
                </c:pt>
                <c:pt idx="744">
                  <c:v>2.4251130212103252E-3</c:v>
                </c:pt>
                <c:pt idx="745">
                  <c:v>2.4262201644982256E-3</c:v>
                </c:pt>
                <c:pt idx="746">
                  <c:v>2.4273553112567053E-3</c:v>
                </c:pt>
                <c:pt idx="747">
                  <c:v>2.4285162739350048E-3</c:v>
                </c:pt>
                <c:pt idx="748">
                  <c:v>2.4297006192986067E-3</c:v>
                </c:pt>
                <c:pt idx="749">
                  <c:v>2.430905671288171E-3</c:v>
                </c:pt>
                <c:pt idx="750">
                  <c:v>2.4321285160187958E-3</c:v>
                </c:pt>
                <c:pt idx="751">
                  <c:v>2.4333660089810054E-3</c:v>
                </c:pt>
                <c:pt idx="752">
                  <c:v>2.4346147844827703E-3</c:v>
                </c:pt>
                <c:pt idx="753">
                  <c:v>2.4358712673481259E-3</c:v>
                </c:pt>
                <c:pt idx="754">
                  <c:v>2.4371316868628851E-3</c:v>
                </c:pt>
                <c:pt idx="755">
                  <c:v>2.4383920929318065E-3</c:v>
                </c:pt>
                <c:pt idx="756">
                  <c:v>2.4396483743847623E-3</c:v>
                </c:pt>
                <c:pt idx="757">
                  <c:v>2.4408962793422591E-3</c:v>
                </c:pt>
                <c:pt idx="758">
                  <c:v>2.4421314375235336E-3</c:v>
                </c:pt>
                <c:pt idx="759">
                  <c:v>2.4433493843537438E-3</c:v>
                </c:pt>
                <c:pt idx="760">
                  <c:v>2.444545586700906E-3</c:v>
                </c:pt>
                <c:pt idx="761">
                  <c:v>2.4457154700486452E-3</c:v>
                </c:pt>
                <c:pt idx="762">
                  <c:v>2.4489167309325118E-3</c:v>
                </c:pt>
                <c:pt idx="763">
                  <c:v>2.4510915428672653E-3</c:v>
                </c:pt>
                <c:pt idx="764">
                  <c:v>2.4536866894351197E-3</c:v>
                </c:pt>
                <c:pt idx="765">
                  <c:v>2.4568457216712007E-3</c:v>
                </c:pt>
                <c:pt idx="766">
                  <c:v>2.4607370567479212E-3</c:v>
                </c:pt>
                <c:pt idx="767">
                  <c:v>2.4655484207602696E-3</c:v>
                </c:pt>
                <c:pt idx="768">
                  <c:v>2.4714765191808045E-3</c:v>
                </c:pt>
                <c:pt idx="769">
                  <c:v>2.4787113997213114E-3</c:v>
                </c:pt>
                <c:pt idx="770">
                  <c:v>2.4874156352892272E-3</c:v>
                </c:pt>
                <c:pt idx="771">
                  <c:v>2.4976993548114679E-3</c:v>
                </c:pt>
                <c:pt idx="772">
                  <c:v>2.509593188000005E-3</c:v>
                </c:pt>
                <c:pt idx="773">
                  <c:v>2.5230221997146821E-3</c:v>
                </c:pt>
                <c:pt idx="774">
                  <c:v>2.5377846536982353E-3</c:v>
                </c:pt>
                <c:pt idx="775">
                  <c:v>2.5535397354850497E-3</c:v>
                </c:pt>
                <c:pt idx="776">
                  <c:v>2.569975852895221E-3</c:v>
                </c:pt>
                <c:pt idx="777">
                  <c:v>2.5861609342031772E-3</c:v>
                </c:pt>
                <c:pt idx="778">
                  <c:v>2.6015638936766738E-3</c:v>
                </c:pt>
                <c:pt idx="779">
                  <c:v>2.615447301906181E-3</c:v>
                </c:pt>
                <c:pt idx="780">
                  <c:v>2.6270868888609127E-3</c:v>
                </c:pt>
                <c:pt idx="781">
                  <c:v>2.6358337157457233E-3</c:v>
                </c:pt>
                <c:pt idx="782">
                  <c:v>2.641173767805247E-3</c:v>
                </c:pt>
                <c:pt idx="783">
                  <c:v>2.6427773823255898E-3</c:v>
                </c:pt>
                <c:pt idx="784">
                  <c:v>2.6405319120526693E-3</c:v>
                </c:pt>
                <c:pt idx="785">
                  <c:v>2.634553134959053E-3</c:v>
                </c:pt>
                <c:pt idx="786">
                  <c:v>2.6251738197747201E-3</c:v>
                </c:pt>
                <c:pt idx="787">
                  <c:v>2.6129110381399976E-3</c:v>
                </c:pt>
                <c:pt idx="788">
                  <c:v>2.5984167127186047E-3</c:v>
                </c:pt>
                <c:pt idx="789">
                  <c:v>2.5824180013137607E-3</c:v>
                </c:pt>
                <c:pt idx="790">
                  <c:v>2.5656551029876917E-3</c:v>
                </c:pt>
                <c:pt idx="791">
                  <c:v>2.5490330462286221E-3</c:v>
                </c:pt>
                <c:pt idx="792">
                  <c:v>2.5327474369546679E-3</c:v>
                </c:pt>
                <c:pt idx="793">
                  <c:v>2.5174803264996558E-3</c:v>
                </c:pt>
                <c:pt idx="794">
                  <c:v>2.5035746425983241E-3</c:v>
                </c:pt>
                <c:pt idx="795">
                  <c:v>2.4912340303087726E-3</c:v>
                </c:pt>
                <c:pt idx="796">
                  <c:v>2.4805351176382436E-3</c:v>
                </c:pt>
                <c:pt idx="797">
                  <c:v>2.4714487425782643E-3</c:v>
                </c:pt>
                <c:pt idx="798">
                  <c:v>2.4638660118085952E-3</c:v>
                </c:pt>
                <c:pt idx="799">
                  <c:v>2.4576253513260561E-3</c:v>
                </c:pt>
                <c:pt idx="800">
                  <c:v>2.4525374733439477E-3</c:v>
                </c:pt>
                <c:pt idx="801">
                  <c:v>2.4484061933597546E-3</c:v>
                </c:pt>
                <c:pt idx="802">
                  <c:v>2.4450440695623675E-3</c:v>
                </c:pt>
                <c:pt idx="803">
                  <c:v>2.4422827368079294E-3</c:v>
                </c:pt>
                <c:pt idx="804">
                  <c:v>2.4399784703197508E-3</c:v>
                </c:pt>
                <c:pt idx="805">
                  <c:v>2.4366840954132664E-3</c:v>
                </c:pt>
                <c:pt idx="806">
                  <c:v>2.4354568402936575E-3</c:v>
                </c:pt>
                <c:pt idx="807">
                  <c:v>2.4342382147566413E-3</c:v>
                </c:pt>
                <c:pt idx="808">
                  <c:v>2.4330318174738473E-3</c:v>
                </c:pt>
                <c:pt idx="809">
                  <c:v>2.4318410379990038E-3</c:v>
                </c:pt>
                <c:pt idx="810">
                  <c:v>2.4306690450653715E-3</c:v>
                </c:pt>
                <c:pt idx="811">
                  <c:v>2.4295187771392721E-3</c:v>
                </c:pt>
                <c:pt idx="812">
                  <c:v>2.428392935214135E-3</c:v>
                </c:pt>
                <c:pt idx="813">
                  <c:v>2.4272939778057427E-3</c:v>
                </c:pt>
                <c:pt idx="814">
                  <c:v>2.4262241180872533E-3</c:v>
                </c:pt>
                <c:pt idx="815">
                  <c:v>2.4251853230823199E-3</c:v>
                </c:pt>
                <c:pt idx="816">
                  <c:v>2.4241793148163972E-3</c:v>
                </c:pt>
                <c:pt idx="817">
                  <c:v>2.4232075733103195E-3</c:v>
                </c:pt>
                <c:pt idx="818">
                  <c:v>2.4222713412864918E-3</c:v>
                </c:pt>
                <c:pt idx="819">
                  <c:v>2.4213716304466782E-3</c:v>
                </c:pt>
                <c:pt idx="820">
                  <c:v>2.4205092291714196E-3</c:v>
                </c:pt>
                <c:pt idx="821">
                  <c:v>2.4196847114845098E-3</c:v>
                </c:pt>
                <c:pt idx="822">
                  <c:v>2.4188984471217147E-3</c:v>
                </c:pt>
                <c:pt idx="823">
                  <c:v>2.4181506125409168E-3</c:v>
                </c:pt>
                <c:pt idx="824">
                  <c:v>2.417441202711001E-3</c:v>
                </c:pt>
                <c:pt idx="825">
                  <c:v>2.4167700435189336E-3</c:v>
                </c:pt>
                <c:pt idx="826">
                  <c:v>2.4161368046384684E-3</c:v>
                </c:pt>
                <c:pt idx="827">
                  <c:v>2.4155410127095602E-3</c:v>
                </c:pt>
                <c:pt idx="828">
                  <c:v>2.4149820646846734E-3</c:v>
                </c:pt>
                <c:pt idx="829">
                  <c:v>2.4144592412065711E-3</c:v>
                </c:pt>
                <c:pt idx="830">
                  <c:v>2.4139717198916216E-3</c:v>
                </c:pt>
                <c:pt idx="831">
                  <c:v>2.4135185884029734E-3</c:v>
                </c:pt>
                <c:pt idx="832">
                  <c:v>2.4130988572089048E-3</c:v>
                </c:pt>
                <c:pt idx="833">
                  <c:v>2.4127114719330908E-3</c:v>
                </c:pt>
                <c:pt idx="834">
                  <c:v>2.4123553252151809E-3</c:v>
                </c:pt>
                <c:pt idx="835">
                  <c:v>2.4127890568704053E-3</c:v>
                </c:pt>
                <c:pt idx="836">
                  <c:v>2.4126206341627998E-3</c:v>
                </c:pt>
                <c:pt idx="837">
                  <c:v>2.4124988545012093E-3</c:v>
                </c:pt>
                <c:pt idx="838">
                  <c:v>2.4124247670792433E-3</c:v>
                </c:pt>
                <c:pt idx="839">
                  <c:v>2.4126907460138187E-3</c:v>
                </c:pt>
                <c:pt idx="840">
                  <c:v>2.4127250965115298E-3</c:v>
                </c:pt>
                <c:pt idx="841">
                  <c:v>2.4128116532738707E-3</c:v>
                </c:pt>
                <c:pt idx="842">
                  <c:v>2.4129522236589827E-3</c:v>
                </c:pt>
                <c:pt idx="843">
                  <c:v>2.4131488054917145E-3</c:v>
                </c:pt>
                <c:pt idx="844">
                  <c:v>2.413403579584702E-3</c:v>
                </c:pt>
                <c:pt idx="845">
                  <c:v>2.4137188974442509E-3</c:v>
                </c:pt>
                <c:pt idx="846">
                  <c:v>2.4140972638776975E-3</c:v>
                </c:pt>
                <c:pt idx="847">
                  <c:v>2.4145413142697592E-3</c:v>
                </c:pt>
                <c:pt idx="848">
                  <c:v>2.4150537863583421E-3</c:v>
                </c:pt>
                <c:pt idx="849">
                  <c:v>2.4156374864156495E-3</c:v>
                </c:pt>
                <c:pt idx="850">
                  <c:v>2.4162952498281557E-3</c:v>
                </c:pt>
                <c:pt idx="851">
                  <c:v>2.41702989616864E-3</c:v>
                </c:pt>
                <c:pt idx="852">
                  <c:v>2.4178441789641566E-3</c:v>
                </c:pt>
                <c:pt idx="853">
                  <c:v>2.4187407304841779E-3</c:v>
                </c:pt>
                <c:pt idx="854">
                  <c:v>2.419722002001406E-3</c:v>
                </c:pt>
                <c:pt idx="855">
                  <c:v>2.4202784667397563E-3</c:v>
                </c:pt>
                <c:pt idx="856">
                  <c:v>2.4214944410240412E-3</c:v>
                </c:pt>
                <c:pt idx="857">
                  <c:v>2.42279459968768E-3</c:v>
                </c:pt>
                <c:pt idx="858">
                  <c:v>2.4241805638545179E-3</c:v>
                </c:pt>
                <c:pt idx="859">
                  <c:v>2.4256533920465847E-3</c:v>
                </c:pt>
                <c:pt idx="860">
                  <c:v>2.4272135119286584E-3</c:v>
                </c:pt>
                <c:pt idx="861">
                  <c:v>2.4288606544539269E-3</c:v>
                </c:pt>
                <c:pt idx="862">
                  <c:v>2.4305937917867386E-3</c:v>
                </c:pt>
                <c:pt idx="863">
                  <c:v>2.432411080433499E-3</c:v>
                </c:pt>
                <c:pt idx="864">
                  <c:v>2.4343098110399439E-3</c:v>
                </c:pt>
                <c:pt idx="865">
                  <c:v>2.4362863663090401E-3</c:v>
                </c:pt>
                <c:pt idx="866">
                  <c:v>2.4383361884559667E-3</c:v>
                </c:pt>
                <c:pt idx="867">
                  <c:v>2.4404537575429949E-3</c:v>
                </c:pt>
                <c:pt idx="868">
                  <c:v>2.4426325819266194E-3</c:v>
                </c:pt>
                <c:pt idx="869">
                  <c:v>2.4451932925452814E-3</c:v>
                </c:pt>
                <c:pt idx="870">
                  <c:v>2.4474943574424165E-3</c:v>
                </c:pt>
                <c:pt idx="871">
                  <c:v>2.4498329067044584E-3</c:v>
                </c:pt>
                <c:pt idx="872">
                  <c:v>2.4521988157708567E-3</c:v>
                </c:pt>
                <c:pt idx="873">
                  <c:v>2.4545811558379133E-3</c:v>
                </c:pt>
                <c:pt idx="874">
                  <c:v>2.4569682722448572E-3</c:v>
                </c:pt>
                <c:pt idx="875">
                  <c:v>2.4593478776489147E-3</c:v>
                </c:pt>
                <c:pt idx="876">
                  <c:v>2.461707159222178E-3</c:v>
                </c:pt>
                <c:pt idx="877">
                  <c:v>2.4640328987833929E-3</c:v>
                </c:pt>
                <c:pt idx="878">
                  <c:v>2.4663116044659167E-3</c:v>
                </c:pt>
                <c:pt idx="879">
                  <c:v>2.4685296522274024E-3</c:v>
                </c:pt>
                <c:pt idx="880">
                  <c:v>2.4706734352355404E-3</c:v>
                </c:pt>
                <c:pt idx="881">
                  <c:v>2.4730816162012977E-3</c:v>
                </c:pt>
                <c:pt idx="882">
                  <c:v>2.4750635131265747E-3</c:v>
                </c:pt>
                <c:pt idx="883">
                  <c:v>2.4769337622269289E-3</c:v>
                </c:pt>
                <c:pt idx="884">
                  <c:v>2.4786804935128005E-3</c:v>
                </c:pt>
                <c:pt idx="885">
                  <c:v>2.4802926400005506E-3</c:v>
                </c:pt>
                <c:pt idx="886">
                  <c:v>2.4817600828677591E-3</c:v>
                </c:pt>
                <c:pt idx="887">
                  <c:v>2.4830737866603117E-3</c:v>
                </c:pt>
                <c:pt idx="888">
                  <c:v>2.4842259220765168E-3</c:v>
                </c:pt>
                <c:pt idx="889">
                  <c:v>2.4852099740471242E-3</c:v>
                </c:pt>
                <c:pt idx="890">
                  <c:v>2.4860208330780707E-3</c:v>
                </c:pt>
                <c:pt idx="891">
                  <c:v>2.4866548681197025E-3</c:v>
                </c:pt>
                <c:pt idx="892">
                  <c:v>2.4871099795654413E-3</c:v>
                </c:pt>
                <c:pt idx="893">
                  <c:v>2.4873856313563309E-3</c:v>
                </c:pt>
                <c:pt idx="894">
                  <c:v>2.4874828615666193E-3</c:v>
                </c:pt>
                <c:pt idx="895">
                  <c:v>2.4874042712597212E-3</c:v>
                </c:pt>
                <c:pt idx="896">
                  <c:v>2.4871539918232921E-3</c:v>
                </c:pt>
                <c:pt idx="897">
                  <c:v>2.4867376314063531E-3</c:v>
                </c:pt>
                <c:pt idx="898">
                  <c:v>2.4861622014801421E-3</c:v>
                </c:pt>
                <c:pt idx="899">
                  <c:v>2.4854360249179047E-3</c:v>
                </c:pt>
                <c:pt idx="900">
                  <c:v>2.4845686273280874E-3</c:v>
                </c:pt>
                <c:pt idx="901">
                  <c:v>2.4835706136724172E-3</c:v>
                </c:pt>
                <c:pt idx="902">
                  <c:v>2.4824535324483852E-3</c:v>
                </c:pt>
                <c:pt idx="903">
                  <c:v>2.4812297299093775E-3</c:v>
                </c:pt>
                <c:pt idx="904">
                  <c:v>2.4799121969314455E-3</c:v>
                </c:pt>
                <c:pt idx="905">
                  <c:v>2.4785144112113668E-3</c:v>
                </c:pt>
                <c:pt idx="906">
                  <c:v>2.4774876316871622E-3</c:v>
                </c:pt>
                <c:pt idx="907">
                  <c:v>2.4760123350438886E-3</c:v>
                </c:pt>
                <c:pt idx="908">
                  <c:v>2.4745019871911223E-3</c:v>
                </c:pt>
                <c:pt idx="909">
                  <c:v>2.4735983224992756E-3</c:v>
                </c:pt>
                <c:pt idx="910">
                  <c:v>2.4721466224533559E-3</c:v>
                </c:pt>
                <c:pt idx="911">
                  <c:v>2.470711639929464E-3</c:v>
                </c:pt>
                <c:pt idx="912">
                  <c:v>2.469307296117159E-3</c:v>
                </c:pt>
                <c:pt idx="913">
                  <c:v>2.4679469515051823E-3</c:v>
                </c:pt>
                <c:pt idx="914">
                  <c:v>2.4666433122159477E-3</c:v>
                </c:pt>
                <c:pt idx="915">
                  <c:v>2.4654083504063004E-3</c:v>
                </c:pt>
                <c:pt idx="916">
                  <c:v>2.4642532390963799E-3</c:v>
                </c:pt>
                <c:pt idx="917">
                  <c:v>2.4631883014766234E-3</c:v>
                </c:pt>
                <c:pt idx="918">
                  <c:v>2.4622229744475327E-3</c:v>
                </c:pt>
                <c:pt idx="919">
                  <c:v>2.4613657858741206E-3</c:v>
                </c:pt>
                <c:pt idx="920">
                  <c:v>2.4606243447924917E-3</c:v>
                </c:pt>
                <c:pt idx="921">
                  <c:v>2.4600053435940702E-3</c:v>
                </c:pt>
                <c:pt idx="922">
                  <c:v>2.4595145710369663E-3</c:v>
                </c:pt>
                <c:pt idx="923">
                  <c:v>2.4591569347958519E-3</c:v>
                </c:pt>
                <c:pt idx="924">
                  <c:v>2.4589364921626194E-3</c:v>
                </c:pt>
                <c:pt idx="925">
                  <c:v>2.4588564874498467E-3</c:v>
                </c:pt>
                <c:pt idx="926">
                  <c:v>2.4589193946266525E-3</c:v>
                </c:pt>
                <c:pt idx="927">
                  <c:v>2.4591269637298536E-3</c:v>
                </c:pt>
                <c:pt idx="928">
                  <c:v>2.4594802696397172E-3</c:v>
                </c:pt>
                <c:pt idx="929">
                  <c:v>2.4599797618855379E-3</c:v>
                </c:pt>
                <c:pt idx="930">
                  <c:v>2.4606253142479238E-3</c:v>
                </c:pt>
                <c:pt idx="931">
                  <c:v>2.4614162730477035E-3</c:v>
                </c:pt>
                <c:pt idx="932">
                  <c:v>2.4632537524208365E-3</c:v>
                </c:pt>
                <c:pt idx="933">
                  <c:v>2.4645156276849592E-3</c:v>
                </c:pt>
                <c:pt idx="934">
                  <c:v>2.4659506320519951E-3</c:v>
                </c:pt>
                <c:pt idx="935">
                  <c:v>2.4675610274039663E-3</c:v>
                </c:pt>
                <c:pt idx="936">
                  <c:v>2.4693491719093722E-3</c:v>
                </c:pt>
                <c:pt idx="937">
                  <c:v>2.4713175434412449E-3</c:v>
                </c:pt>
                <c:pt idx="938">
                  <c:v>2.4734687486961276E-3</c:v>
                </c:pt>
                <c:pt idx="939">
                  <c:v>2.4758055166268895E-3</c:v>
                </c:pt>
                <c:pt idx="940">
                  <c:v>2.4783306749755788E-3</c:v>
                </c:pt>
                <c:pt idx="941">
                  <c:v>2.481047108908902E-3</c:v>
                </c:pt>
                <c:pt idx="942">
                  <c:v>2.483957701023561E-3</c:v>
                </c:pt>
                <c:pt idx="943">
                  <c:v>2.4870652523057506E-3</c:v>
                </c:pt>
                <c:pt idx="944">
                  <c:v>2.4903723840011107E-3</c:v>
                </c:pt>
                <c:pt idx="945">
                  <c:v>2.4938814207787641E-3</c:v>
                </c:pt>
                <c:pt idx="946">
                  <c:v>2.4975942560535678E-3</c:v>
                </c:pt>
                <c:pt idx="947">
                  <c:v>2.5015122008590915E-3</c:v>
                </c:pt>
                <c:pt idx="948">
                  <c:v>2.5056358182315645E-3</c:v>
                </c:pt>
                <c:pt idx="949">
                  <c:v>2.5099647456599769E-3</c:v>
                </c:pt>
                <c:pt idx="950">
                  <c:v>2.5138495929323858E-3</c:v>
                </c:pt>
                <c:pt idx="951">
                  <c:v>2.5186803431148062E-3</c:v>
                </c:pt>
                <c:pt idx="952">
                  <c:v>2.523694674050319E-3</c:v>
                </c:pt>
                <c:pt idx="953">
                  <c:v>2.5288882083454671E-3</c:v>
                </c:pt>
                <c:pt idx="954">
                  <c:v>2.5342545544754461E-3</c:v>
                </c:pt>
                <c:pt idx="955">
                  <c:v>2.5397851524830979E-3</c:v>
                </c:pt>
                <c:pt idx="956">
                  <c:v>2.545469140991732E-3</c:v>
                </c:pt>
                <c:pt idx="957">
                  <c:v>2.5512932511872442E-3</c:v>
                </c:pt>
                <c:pt idx="958">
                  <c:v>2.5572417333270788E-3</c:v>
                </c:pt>
                <c:pt idx="959">
                  <c:v>2.5632963210447499E-3</c:v>
                </c:pt>
                <c:pt idx="960">
                  <c:v>2.5694362382288147E-3</c:v>
                </c:pt>
                <c:pt idx="961">
                  <c:v>2.5756382525614825E-3</c:v>
                </c:pt>
                <c:pt idx="962">
                  <c:v>2.5818767789094759E-3</c:v>
                </c:pt>
                <c:pt idx="963">
                  <c:v>2.5881240346819581E-3</c:v>
                </c:pt>
                <c:pt idx="964">
                  <c:v>2.5943502480295895E-3</c:v>
                </c:pt>
                <c:pt idx="965">
                  <c:v>2.6005239183859059E-3</c:v>
                </c:pt>
                <c:pt idx="966">
                  <c:v>2.6066121273858249E-3</c:v>
                </c:pt>
                <c:pt idx="967">
                  <c:v>2.6125808966816102E-3</c:v>
                </c:pt>
                <c:pt idx="968">
                  <c:v>2.6183955876646725E-3</c:v>
                </c:pt>
                <c:pt idx="969">
                  <c:v>2.6240213366462198E-3</c:v>
                </c:pt>
                <c:pt idx="970">
                  <c:v>2.6300796989932379E-3</c:v>
                </c:pt>
                <c:pt idx="971">
                  <c:v>2.6353194961768523E-3</c:v>
                </c:pt>
                <c:pt idx="972">
                  <c:v>2.6402811266373412E-3</c:v>
                </c:pt>
                <c:pt idx="973">
                  <c:v>2.6449348292283997E-3</c:v>
                </c:pt>
                <c:pt idx="974">
                  <c:v>2.6492531037289793E-3</c:v>
                </c:pt>
                <c:pt idx="975">
                  <c:v>2.6532111629791726E-3</c:v>
                </c:pt>
                <c:pt idx="976">
                  <c:v>2.6567873492981133E-3</c:v>
                </c:pt>
                <c:pt idx="977">
                  <c:v>2.6599635048319727E-3</c:v>
                </c:pt>
                <c:pt idx="978">
                  <c:v>2.662725286416276E-3</c:v>
                </c:pt>
                <c:pt idx="979">
                  <c:v>2.6650624167814455E-3</c:v>
                </c:pt>
                <c:pt idx="980">
                  <c:v>2.6669688654473067E-3</c:v>
                </c:pt>
                <c:pt idx="981">
                  <c:v>2.6684429543936748E-3</c:v>
                </c:pt>
                <c:pt idx="982">
                  <c:v>2.6709309843343902E-3</c:v>
                </c:pt>
                <c:pt idx="983">
                  <c:v>2.6720481244265864E-3</c:v>
                </c:pt>
                <c:pt idx="984">
                  <c:v>2.6728979154285234E-3</c:v>
                </c:pt>
                <c:pt idx="985">
                  <c:v>2.6735282591268828E-3</c:v>
                </c:pt>
                <c:pt idx="986">
                  <c:v>2.6739952242612946E-3</c:v>
                </c:pt>
                <c:pt idx="987">
                  <c:v>2.674362414957364E-3</c:v>
                </c:pt>
                <c:pt idx="988">
                  <c:v>2.6746999573832655E-3</c:v>
                </c:pt>
                <c:pt idx="989">
                  <c:v>2.675083057667161E-3</c:v>
                </c:pt>
                <c:pt idx="990">
                  <c:v>2.6755900986257606E-3</c:v>
                </c:pt>
                <c:pt idx="991">
                  <c:v>2.6763002647984123E-3</c:v>
                </c:pt>
                <c:pt idx="992">
                  <c:v>2.6772907146864512E-3</c:v>
                </c:pt>
                <c:pt idx="993">
                  <c:v>2.6786333551508377E-3</c:v>
                </c:pt>
                <c:pt idx="994">
                  <c:v>2.6803913138343113E-3</c:v>
                </c:pt>
                <c:pt idx="995">
                  <c:v>2.6826152484493299E-3</c:v>
                </c:pt>
                <c:pt idx="996">
                  <c:v>2.6870134287431359E-3</c:v>
                </c:pt>
                <c:pt idx="997">
                  <c:v>2.6924968638737663E-3</c:v>
                </c:pt>
                <c:pt idx="998">
                  <c:v>2.6968117112825432E-3</c:v>
                </c:pt>
                <c:pt idx="999">
                  <c:v>2.7027861441898545E-3</c:v>
                </c:pt>
                <c:pt idx="1000">
                  <c:v>2.7084327336999391E-3</c:v>
                </c:pt>
                <c:pt idx="1001">
                  <c:v>2.7145639340789072E-3</c:v>
                </c:pt>
                <c:pt idx="1002">
                  <c:v>2.7210899534815163E-3</c:v>
                </c:pt>
                <c:pt idx="1003">
                  <c:v>2.7279003802133783E-3</c:v>
                </c:pt>
                <c:pt idx="1004">
                  <c:v>2.7348681425000509E-3</c:v>
                </c:pt>
                <c:pt idx="1005">
                  <c:v>2.7418546991010784E-3</c:v>
                </c:pt>
                <c:pt idx="1006">
                  <c:v>2.7487162411591278E-3</c:v>
                </c:pt>
                <c:pt idx="1007">
                  <c:v>2.7553105919147346E-3</c:v>
                </c:pt>
                <c:pt idx="1008">
                  <c:v>2.7615044143988743E-3</c:v>
                </c:pt>
                <c:pt idx="1009">
                  <c:v>2.7671802864694924E-3</c:v>
                </c:pt>
                <c:pt idx="1010">
                  <c:v>2.7725503328747503E-3</c:v>
                </c:pt>
                <c:pt idx="1011">
                  <c:v>2.7769532513803241E-3</c:v>
                </c:pt>
                <c:pt idx="1012">
                  <c:v>2.7816042905333257E-3</c:v>
                </c:pt>
                <c:pt idx="1013">
                  <c:v>2.784788072327207E-3</c:v>
                </c:pt>
                <c:pt idx="1014">
                  <c:v>2.7873297699796758E-3</c:v>
                </c:pt>
                <c:pt idx="1015">
                  <c:v>2.7893019997365137E-3</c:v>
                </c:pt>
                <c:pt idx="1016">
                  <c:v>2.7908076033277543E-3</c:v>
                </c:pt>
                <c:pt idx="1017">
                  <c:v>2.7924402396879797E-3</c:v>
                </c:pt>
                <c:pt idx="1018">
                  <c:v>2.7934622978007368E-3</c:v>
                </c:pt>
                <c:pt idx="1019">
                  <c:v>2.7952566080442329E-3</c:v>
                </c:pt>
                <c:pt idx="1020">
                  <c:v>2.7965250201724651E-3</c:v>
                </c:pt>
                <c:pt idx="1021">
                  <c:v>2.7981055273433638E-3</c:v>
                </c:pt>
                <c:pt idx="1022">
                  <c:v>2.8001468902224564E-3</c:v>
                </c:pt>
                <c:pt idx="1023">
                  <c:v>2.8027799963491517E-3</c:v>
                </c:pt>
                <c:pt idx="1024">
                  <c:v>2.806112580970235E-3</c:v>
                </c:pt>
                <c:pt idx="1025">
                  <c:v>2.8102253624897639E-3</c:v>
                </c:pt>
                <c:pt idx="1026">
                  <c:v>2.8151697069730792E-3</c:v>
                </c:pt>
                <c:pt idx="1027">
                  <c:v>2.8209668294657294E-3</c:v>
                </c:pt>
                <c:pt idx="1028">
                  <c:v>2.8276084427655752E-3</c:v>
                </c:pt>
                <c:pt idx="1029">
                  <c:v>2.834312152018932E-3</c:v>
                </c:pt>
                <c:pt idx="1030">
                  <c:v>2.8426418042920864E-3</c:v>
                </c:pt>
                <c:pt idx="1031">
                  <c:v>2.8516172012523749E-3</c:v>
                </c:pt>
                <c:pt idx="1032">
                  <c:v>2.8611434207772911E-3</c:v>
                </c:pt>
                <c:pt idx="1033">
                  <c:v>2.871113065160069E-3</c:v>
                </c:pt>
                <c:pt idx="1034">
                  <c:v>2.8814107313775133E-3</c:v>
                </c:pt>
                <c:pt idx="1035">
                  <c:v>2.8919172382212933E-3</c:v>
                </c:pt>
                <c:pt idx="1036">
                  <c:v>2.9025134392126331E-3</c:v>
                </c:pt>
                <c:pt idx="1037">
                  <c:v>2.913350831818979E-3</c:v>
                </c:pt>
                <c:pt idx="1038">
                  <c:v>2.9238001134862584E-3</c:v>
                </c:pt>
                <c:pt idx="1039">
                  <c:v>2.9340122974710692E-3</c:v>
                </c:pt>
                <c:pt idx="1040">
                  <c:v>2.9450054063438085E-3</c:v>
                </c:pt>
                <c:pt idx="1041">
                  <c:v>2.9555623798480884E-3</c:v>
                </c:pt>
                <c:pt idx="1042">
                  <c:v>2.9650401334571819E-3</c:v>
                </c:pt>
                <c:pt idx="1043">
                  <c:v>2.9730043792348749E-3</c:v>
                </c:pt>
                <c:pt idx="1044">
                  <c:v>2.9818340684437793E-3</c:v>
                </c:pt>
                <c:pt idx="1045">
                  <c:v>2.9900790797349891E-3</c:v>
                </c:pt>
                <c:pt idx="1046">
                  <c:v>2.9977386323028145E-3</c:v>
                </c:pt>
                <c:pt idx="1047">
                  <c:v>3.0048169378256453E-3</c:v>
                </c:pt>
                <c:pt idx="1048">
                  <c:v>3.0122156008028375E-3</c:v>
                </c:pt>
                <c:pt idx="1049">
                  <c:v>3.0187238836683178E-3</c:v>
                </c:pt>
                <c:pt idx="1050">
                  <c:v>3.0248214147203367E-3</c:v>
                </c:pt>
                <c:pt idx="1051">
                  <c:v>3.0305573651185779E-3</c:v>
                </c:pt>
                <c:pt idx="1052">
                  <c:v>3.0359860618301769E-3</c:v>
                </c:pt>
                <c:pt idx="1053">
                  <c:v>3.041165931037689E-3</c:v>
                </c:pt>
                <c:pt idx="1054">
                  <c:v>3.0461581796306313E-3</c:v>
                </c:pt>
                <c:pt idx="1055">
                  <c:v>3.051025166119672E-3</c:v>
                </c:pt>
                <c:pt idx="1056">
                  <c:v>3.0567908219090068E-3</c:v>
                </c:pt>
                <c:pt idx="1057">
                  <c:v>3.0617991770387331E-3</c:v>
                </c:pt>
                <c:pt idx="1058">
                  <c:v>3.0668943338141865E-3</c:v>
                </c:pt>
                <c:pt idx="1059">
                  <c:v>3.0721258881511535E-3</c:v>
                </c:pt>
                <c:pt idx="1060">
                  <c:v>3.0775318874442341E-3</c:v>
                </c:pt>
                <c:pt idx="1061">
                  <c:v>3.083135483401377E-3</c:v>
                </c:pt>
                <c:pt idx="1062">
                  <c:v>3.0889416497466454E-3</c:v>
                </c:pt>
                <c:pt idx="1063">
                  <c:v>3.0949341756156701E-3</c:v>
                </c:pt>
                <c:pt idx="1064">
                  <c:v>3.1010731721163301E-3</c:v>
                </c:pt>
                <c:pt idx="1065">
                  <c:v>3.107759017264147E-3</c:v>
                </c:pt>
                <c:pt idx="1066">
                  <c:v>3.1140159672519356E-3</c:v>
                </c:pt>
                <c:pt idx="1067">
                  <c:v>3.1205742946755375E-3</c:v>
                </c:pt>
                <c:pt idx="1068">
                  <c:v>3.1264831534664641E-3</c:v>
                </c:pt>
                <c:pt idx="1069">
                  <c:v>3.1319701204725451E-3</c:v>
                </c:pt>
                <c:pt idx="1070">
                  <c:v>3.1368583584036485E-3</c:v>
                </c:pt>
                <c:pt idx="1071">
                  <c:v>3.1409611570787739E-3</c:v>
                </c:pt>
                <c:pt idx="1072">
                  <c:v>3.1440889792666992E-3</c:v>
                </c:pt>
                <c:pt idx="1073">
                  <c:v>3.1460572459990066E-3</c:v>
                </c:pt>
                <c:pt idx="1074">
                  <c:v>3.1466944539888984E-3</c:v>
                </c:pt>
                <c:pt idx="1075">
                  <c:v>3.1458501633383788E-3</c:v>
                </c:pt>
                <c:pt idx="1076">
                  <c:v>3.1434023725700477E-3</c:v>
                </c:pt>
                <c:pt idx="1077">
                  <c:v>3.1392638142053171E-3</c:v>
                </c:pt>
                <c:pt idx="1078">
                  <c:v>3.1325077427779187E-3</c:v>
                </c:pt>
                <c:pt idx="1079">
                  <c:v>3.1250742953335318E-3</c:v>
                </c:pt>
                <c:pt idx="1080">
                  <c:v>3.1167007228113542E-3</c:v>
                </c:pt>
                <c:pt idx="1081">
                  <c:v>3.1060140618972506E-3</c:v>
                </c:pt>
                <c:pt idx="1082">
                  <c:v>3.0938200414384999E-3</c:v>
                </c:pt>
                <c:pt idx="1083">
                  <c:v>3.080280164945303E-3</c:v>
                </c:pt>
                <c:pt idx="1084">
                  <c:v>3.0655831557449991E-3</c:v>
                </c:pt>
                <c:pt idx="1085">
                  <c:v>3.0499374800651794E-3</c:v>
                </c:pt>
                <c:pt idx="1086">
                  <c:v>3.0335632474345403E-3</c:v>
                </c:pt>
                <c:pt idx="1087">
                  <c:v>3.0166839767896605E-3</c:v>
                </c:pt>
                <c:pt idx="1088">
                  <c:v>2.9995186989193769E-3</c:v>
                </c:pt>
                <c:pt idx="1089">
                  <c:v>2.982274814086216E-3</c:v>
                </c:pt>
                <c:pt idx="1090">
                  <c:v>2.9657435439522082E-3</c:v>
                </c:pt>
                <c:pt idx="1091">
                  <c:v>2.9494665123753691E-3</c:v>
                </c:pt>
                <c:pt idx="1092">
                  <c:v>2.9331749343667569E-3</c:v>
                </c:pt>
                <c:pt idx="1093">
                  <c:v>2.9174329906924328E-3</c:v>
                </c:pt>
                <c:pt idx="1094">
                  <c:v>2.9023286526951185E-3</c:v>
                </c:pt>
                <c:pt idx="1095">
                  <c:v>2.8879232533328648E-3</c:v>
                </c:pt>
                <c:pt idx="1096">
                  <c:v>2.8742535197782857E-3</c:v>
                </c:pt>
                <c:pt idx="1097">
                  <c:v>2.8613344215417768E-3</c:v>
                </c:pt>
                <c:pt idx="1098">
                  <c:v>2.8491625683695052E-3</c:v>
                </c:pt>
                <c:pt idx="1099">
                  <c:v>2.8377198971722226E-3</c:v>
                </c:pt>
                <c:pt idx="1100">
                  <c:v>2.8269774092403751E-3</c:v>
                </c:pt>
                <c:pt idx="1101">
                  <c:v>2.8177479293369661E-3</c:v>
                </c:pt>
                <c:pt idx="1102">
                  <c:v>2.8084548093013067E-3</c:v>
                </c:pt>
                <c:pt idx="1103">
                  <c:v>2.7984120584835354E-3</c:v>
                </c:pt>
                <c:pt idx="1104">
                  <c:v>2.7905201779452166E-3</c:v>
                </c:pt>
                <c:pt idx="1105">
                  <c:v>2.7827328052494578E-3</c:v>
                </c:pt>
                <c:pt idx="1106">
                  <c:v>2.7758590037965008E-3</c:v>
                </c:pt>
                <c:pt idx="1107">
                  <c:v>2.7694415612019843E-3</c:v>
                </c:pt>
                <c:pt idx="1108">
                  <c:v>2.763465751843967E-3</c:v>
                </c:pt>
                <c:pt idx="1109">
                  <c:v>2.7568577455686304E-3</c:v>
                </c:pt>
                <c:pt idx="1110">
                  <c:v>2.7535921413330694E-3</c:v>
                </c:pt>
                <c:pt idx="1111">
                  <c:v>2.7487585160021395E-3</c:v>
                </c:pt>
                <c:pt idx="1112">
                  <c:v>2.7462940679528029E-3</c:v>
                </c:pt>
                <c:pt idx="1113">
                  <c:v>2.7433958998609111E-3</c:v>
                </c:pt>
                <c:pt idx="1114">
                  <c:v>2.7410369597157839E-3</c:v>
                </c:pt>
                <c:pt idx="1115">
                  <c:v>2.739257172170407E-3</c:v>
                </c:pt>
                <c:pt idx="1116">
                  <c:v>2.7389988433043594E-3</c:v>
                </c:pt>
                <c:pt idx="1117">
                  <c:v>2.738681053393646E-3</c:v>
                </c:pt>
                <c:pt idx="1118">
                  <c:v>2.7384726116206183E-3</c:v>
                </c:pt>
                <c:pt idx="1119">
                  <c:v>2.7388653497385056E-3</c:v>
                </c:pt>
                <c:pt idx="1120">
                  <c:v>2.7411236447477906E-3</c:v>
                </c:pt>
                <c:pt idx="1121">
                  <c:v>2.7454946707993226E-3</c:v>
                </c:pt>
                <c:pt idx="1122">
                  <c:v>2.7505202439166523E-3</c:v>
                </c:pt>
                <c:pt idx="1123">
                  <c:v>2.7559212237220423E-3</c:v>
                </c:pt>
                <c:pt idx="1124">
                  <c:v>2.7623695519796627E-3</c:v>
                </c:pt>
                <c:pt idx="1125">
                  <c:v>2.771027852525111E-3</c:v>
                </c:pt>
                <c:pt idx="1126">
                  <c:v>2.7799202843460042E-3</c:v>
                </c:pt>
                <c:pt idx="1127">
                  <c:v>2.7900205367951719E-3</c:v>
                </c:pt>
                <c:pt idx="1128">
                  <c:v>2.8003540819874747E-3</c:v>
                </c:pt>
                <c:pt idx="1129">
                  <c:v>2.8125094963889373E-3</c:v>
                </c:pt>
                <c:pt idx="1130">
                  <c:v>2.8263420780324073E-3</c:v>
                </c:pt>
                <c:pt idx="1131">
                  <c:v>2.8417343510639642E-3</c:v>
                </c:pt>
                <c:pt idx="1132">
                  <c:v>2.8583403515439138E-3</c:v>
                </c:pt>
                <c:pt idx="1133">
                  <c:v>2.8761252142306365E-3</c:v>
                </c:pt>
                <c:pt idx="1134">
                  <c:v>2.8947280191746021E-3</c:v>
                </c:pt>
                <c:pt idx="1135">
                  <c:v>2.9147062619591553E-3</c:v>
                </c:pt>
                <c:pt idx="1136">
                  <c:v>2.9350835474963814E-3</c:v>
                </c:pt>
                <c:pt idx="1137">
                  <c:v>2.9569084121503658E-3</c:v>
                </c:pt>
                <c:pt idx="1138">
                  <c:v>2.9794100921234114E-3</c:v>
                </c:pt>
                <c:pt idx="1139">
                  <c:v>3.002422948772955E-3</c:v>
                </c:pt>
                <c:pt idx="1140">
                  <c:v>3.025760155929395E-3</c:v>
                </c:pt>
                <c:pt idx="1141">
                  <c:v>3.0492158357696259E-3</c:v>
                </c:pt>
                <c:pt idx="1142">
                  <c:v>3.0725680051324434E-3</c:v>
                </c:pt>
                <c:pt idx="1143">
                  <c:v>3.0955823063686608E-3</c:v>
                </c:pt>
                <c:pt idx="1144">
                  <c:v>3.1180164540255619E-3</c:v>
                </c:pt>
                <c:pt idx="1145">
                  <c:v>3.1396252850388827E-3</c:v>
                </c:pt>
                <c:pt idx="1146">
                  <c:v>3.1601662585224372E-3</c:v>
                </c:pt>
                <c:pt idx="1147">
                  <c:v>3.1786190179674792E-3</c:v>
                </c:pt>
                <c:pt idx="1148">
                  <c:v>3.1964827680625793E-3</c:v>
                </c:pt>
                <c:pt idx="1149">
                  <c:v>3.21259922553585E-3</c:v>
                </c:pt>
                <c:pt idx="1150">
                  <c:v>3.2272295754219795E-3</c:v>
                </c:pt>
                <c:pt idx="1151">
                  <c:v>3.2397569044438062E-3</c:v>
                </c:pt>
                <c:pt idx="1152">
                  <c:v>3.2501602221498499E-3</c:v>
                </c:pt>
                <c:pt idx="1153">
                  <c:v>3.2583777558305065E-3</c:v>
                </c:pt>
                <c:pt idx="1154">
                  <c:v>3.2643854275686336E-3</c:v>
                </c:pt>
                <c:pt idx="1155">
                  <c:v>3.2681970412855059E-3</c:v>
                </c:pt>
                <c:pt idx="1156">
                  <c:v>3.2698631841629501E-3</c:v>
                </c:pt>
                <c:pt idx="1157">
                  <c:v>3.2694688945648989E-3</c:v>
                </c:pt>
                <c:pt idx="1158">
                  <c:v>3.2671302093181076E-3</c:v>
                </c:pt>
                <c:pt idx="1159">
                  <c:v>3.2629897568788825E-3</c:v>
                </c:pt>
                <c:pt idx="1160">
                  <c:v>3.2572116060188634E-3</c:v>
                </c:pt>
                <c:pt idx="1161">
                  <c:v>3.2499756095592741E-3</c:v>
                </c:pt>
                <c:pt idx="1162">
                  <c:v>3.2418616596228199E-3</c:v>
                </c:pt>
                <c:pt idx="1163">
                  <c:v>3.2323159359176306E-3</c:v>
                </c:pt>
                <c:pt idx="1164">
                  <c:v>3.2218902463902002E-3</c:v>
                </c:pt>
                <c:pt idx="1165">
                  <c:v>3.2107698758658204E-3</c:v>
                </c:pt>
                <c:pt idx="1166">
                  <c:v>3.1991286603443333E-3</c:v>
                </c:pt>
                <c:pt idx="1167">
                  <c:v>3.1871251799006667E-3</c:v>
                </c:pt>
                <c:pt idx="1168">
                  <c:v>3.1748997980453725E-3</c:v>
                </c:pt>
                <c:pt idx="1169">
                  <c:v>3.1625725838348214E-3</c:v>
                </c:pt>
                <c:pt idx="1170">
                  <c:v>3.1502421089314517E-3</c:v>
                </c:pt>
                <c:pt idx="1171">
                  <c:v>3.1379850734772757E-3</c:v>
                </c:pt>
                <c:pt idx="1172">
                  <c:v>3.1258566838417608E-3</c:v>
                </c:pt>
                <c:pt idx="1173">
                  <c:v>3.1138916830107726E-3</c:v>
                </c:pt>
                <c:pt idx="1174">
                  <c:v>3.1021059207706212E-3</c:v>
                </c:pt>
                <c:pt idx="1175">
                  <c:v>3.0904983453732679E-3</c:v>
                </c:pt>
                <c:pt idx="1176">
                  <c:v>3.0790532999435071E-3</c:v>
                </c:pt>
                <c:pt idx="1177">
                  <c:v>3.0677430140225379E-3</c:v>
                </c:pt>
                <c:pt idx="1178">
                  <c:v>3.0565301916659613E-3</c:v>
                </c:pt>
                <c:pt idx="1179">
                  <c:v>3.0453706107620247E-3</c:v>
                </c:pt>
                <c:pt idx="1180">
                  <c:v>3.0342156622057861E-3</c:v>
                </c:pt>
                <c:pt idx="1181">
                  <c:v>3.0230147710383101E-3</c:v>
                </c:pt>
                <c:pt idx="1182">
                  <c:v>3.0117176537739422E-3</c:v>
                </c:pt>
                <c:pt idx="1183">
                  <c:v>3.000276376408045E-3</c:v>
                </c:pt>
                <c:pt idx="1184">
                  <c:v>2.9898501849192453E-3</c:v>
                </c:pt>
                <c:pt idx="1185">
                  <c:v>2.9773977724008717E-3</c:v>
                </c:pt>
                <c:pt idx="1186">
                  <c:v>2.9659166618552068E-3</c:v>
                </c:pt>
                <c:pt idx="1187">
                  <c:v>2.9542063568640522E-3</c:v>
                </c:pt>
                <c:pt idx="1188">
                  <c:v>2.9416580077199122E-3</c:v>
                </c:pt>
                <c:pt idx="1189">
                  <c:v>2.9291180994688074E-3</c:v>
                </c:pt>
                <c:pt idx="1190">
                  <c:v>2.9171420851250686E-3</c:v>
                </c:pt>
                <c:pt idx="1191">
                  <c:v>2.9049830311741794E-3</c:v>
                </c:pt>
                <c:pt idx="1192">
                  <c:v>2.8927030036598501E-3</c:v>
                </c:pt>
                <c:pt idx="1193">
                  <c:v>2.880370400353736E-3</c:v>
                </c:pt>
                <c:pt idx="1194">
                  <c:v>2.8680589147688919E-3</c:v>
                </c:pt>
                <c:pt idx="1195">
                  <c:v>2.855846151591881E-3</c:v>
                </c:pt>
                <c:pt idx="1196">
                  <c:v>2.843811929063563E-3</c:v>
                </c:pt>
                <c:pt idx="1197">
                  <c:v>2.8320363196955244E-3</c:v>
                </c:pt>
                <c:pt idx="1198">
                  <c:v>2.8205974951117378E-3</c:v>
                </c:pt>
                <c:pt idx="1199">
                  <c:v>2.8095694530725275E-3</c:v>
                </c:pt>
                <c:pt idx="1200">
                  <c:v>2.7990197142398958E-3</c:v>
                </c:pt>
                <c:pt idx="1201">
                  <c:v>2.7882208856320903E-3</c:v>
                </c:pt>
                <c:pt idx="1202">
                  <c:v>2.7789401579170606E-3</c:v>
                </c:pt>
                <c:pt idx="1203">
                  <c:v>2.7702548268328576E-3</c:v>
                </c:pt>
                <c:pt idx="1204">
                  <c:v>2.7610568979996031E-3</c:v>
                </c:pt>
                <c:pt idx="1205">
                  <c:v>2.7537795562377885E-3</c:v>
                </c:pt>
                <c:pt idx="1206">
                  <c:v>2.74690383371364E-3</c:v>
                </c:pt>
                <c:pt idx="1207">
                  <c:v>2.7418497411857948E-3</c:v>
                </c:pt>
                <c:pt idx="1208">
                  <c:v>2.7365527312630689E-3</c:v>
                </c:pt>
                <c:pt idx="1209">
                  <c:v>2.7317991038774839E-3</c:v>
                </c:pt>
                <c:pt idx="1210">
                  <c:v>2.727532713658568E-3</c:v>
                </c:pt>
                <c:pt idx="1211">
                  <c:v>2.7236872508982824E-3</c:v>
                </c:pt>
                <c:pt idx="1212">
                  <c:v>2.7201887814389727E-3</c:v>
                </c:pt>
                <c:pt idx="1213">
                  <c:v>2.7162120503823788E-3</c:v>
                </c:pt>
                <c:pt idx="1214">
                  <c:v>2.7133008759458459E-3</c:v>
                </c:pt>
                <c:pt idx="1215">
                  <c:v>2.7110118503498692E-3</c:v>
                </c:pt>
                <c:pt idx="1216">
                  <c:v>2.7074799741003347E-3</c:v>
                </c:pt>
                <c:pt idx="1217">
                  <c:v>2.704837905953703E-3</c:v>
                </c:pt>
                <c:pt idx="1218">
                  <c:v>2.7020722004565353E-3</c:v>
                </c:pt>
                <c:pt idx="1219">
                  <c:v>2.6991426430192302E-3</c:v>
                </c:pt>
                <c:pt idx="1220">
                  <c:v>2.6960214237436884E-3</c:v>
                </c:pt>
                <c:pt idx="1221">
                  <c:v>2.6926941218210656E-3</c:v>
                </c:pt>
                <c:pt idx="1222">
                  <c:v>2.6891600626109541E-3</c:v>
                </c:pt>
                <c:pt idx="1223">
                  <c:v>2.685432039392535E-3</c:v>
                </c:pt>
                <c:pt idx="1224">
                  <c:v>2.6815354227701419E-3</c:v>
                </c:pt>
                <c:pt idx="1225">
                  <c:v>2.6775067102852725E-3</c:v>
                </c:pt>
                <c:pt idx="1226">
                  <c:v>2.6733915952659522E-3</c:v>
                </c:pt>
                <c:pt idx="1227">
                  <c:v>2.6692426558660226E-3</c:v>
                </c:pt>
                <c:pt idx="1228">
                  <c:v>2.6653573812506527E-3</c:v>
                </c:pt>
                <c:pt idx="1229">
                  <c:v>2.6604463482474638E-3</c:v>
                </c:pt>
                <c:pt idx="1230">
                  <c:v>2.6567411308865392E-3</c:v>
                </c:pt>
                <c:pt idx="1231">
                  <c:v>2.6531923864791989E-3</c:v>
                </c:pt>
                <c:pt idx="1232">
                  <c:v>2.6498541402691753E-3</c:v>
                </c:pt>
                <c:pt idx="1233">
                  <c:v>2.6467713856967588E-3</c:v>
                </c:pt>
                <c:pt idx="1234">
                  <c:v>2.6439785637097585E-3</c:v>
                </c:pt>
                <c:pt idx="1235">
                  <c:v>2.6409681516558975E-3</c:v>
                </c:pt>
                <c:pt idx="1236">
                  <c:v>2.6388750914518801E-3</c:v>
                </c:pt>
                <c:pt idx="1237">
                  <c:v>2.6370970675236214E-3</c:v>
                </c:pt>
                <c:pt idx="1238">
                  <c:v>2.6356214437748692E-3</c:v>
                </c:pt>
                <c:pt idx="1239">
                  <c:v>2.6344246443139163E-3</c:v>
                </c:pt>
                <c:pt idx="1240">
                  <c:v>2.6334734203137607E-3</c:v>
                </c:pt>
                <c:pt idx="1241">
                  <c:v>2.6327264324447503E-3</c:v>
                </c:pt>
                <c:pt idx="1242">
                  <c:v>2.6321360684279037E-3</c:v>
                </c:pt>
                <c:pt idx="1243">
                  <c:v>2.6310299278213861E-3</c:v>
                </c:pt>
                <c:pt idx="1244">
                  <c:v>2.6306832096011342E-3</c:v>
                </c:pt>
                <c:pt idx="1245">
                  <c:v>2.6303210841606296E-3</c:v>
                </c:pt>
                <c:pt idx="1246">
                  <c:v>2.6298920472445199E-3</c:v>
                </c:pt>
                <c:pt idx="1247">
                  <c:v>2.6293478787106795E-3</c:v>
                </c:pt>
                <c:pt idx="1248">
                  <c:v>2.62864518261744E-3</c:v>
                </c:pt>
                <c:pt idx="1249">
                  <c:v>2.6277466663330138E-3</c:v>
                </c:pt>
                <c:pt idx="1250">
                  <c:v>2.6266221293009466E-3</c:v>
                </c:pt>
                <c:pt idx="1251">
                  <c:v>2.6252491456288328E-3</c:v>
                </c:pt>
                <c:pt idx="1252">
                  <c:v>2.6231909340796791E-3</c:v>
                </c:pt>
                <c:pt idx="1253">
                  <c:v>2.6213260153699464E-3</c:v>
                </c:pt>
                <c:pt idx="1254">
                  <c:v>2.6191909305527277E-3</c:v>
                </c:pt>
                <c:pt idx="1255">
                  <c:v>2.6162650783616089E-3</c:v>
                </c:pt>
                <c:pt idx="1256">
                  <c:v>2.6136893425503754E-3</c:v>
                </c:pt>
                <c:pt idx="1257">
                  <c:v>2.6099519176625281E-3</c:v>
                </c:pt>
                <c:pt idx="1258">
                  <c:v>2.6071624796150041E-3</c:v>
                </c:pt>
                <c:pt idx="1259">
                  <c:v>2.6041603074896834E-3</c:v>
                </c:pt>
                <c:pt idx="1260">
                  <c:v>2.6009889612944423E-3</c:v>
                </c:pt>
                <c:pt idx="1261">
                  <c:v>2.5976923039927667E-3</c:v>
                </c:pt>
                <c:pt idx="1262">
                  <c:v>2.5943135625507382E-3</c:v>
                </c:pt>
                <c:pt idx="1263">
                  <c:v>2.5908944549046459E-3</c:v>
                </c:pt>
                <c:pt idx="1264">
                  <c:v>2.5874744051143372E-3</c:v>
                </c:pt>
                <c:pt idx="1265">
                  <c:v>2.5840898646357002E-3</c:v>
                </c:pt>
                <c:pt idx="1266">
                  <c:v>2.5809025882383568E-3</c:v>
                </c:pt>
                <c:pt idx="1267">
                  <c:v>2.5778017701507776E-3</c:v>
                </c:pt>
                <c:pt idx="1268">
                  <c:v>2.5748270651591602E-3</c:v>
                </c:pt>
                <c:pt idx="1269">
                  <c:v>2.5719997753985372E-3</c:v>
                </c:pt>
                <c:pt idx="1270">
                  <c:v>2.5693367440148425E-3</c:v>
                </c:pt>
                <c:pt idx="1271">
                  <c:v>2.5668504221614159E-3</c:v>
                </c:pt>
                <c:pt idx="1272">
                  <c:v>2.5641604761965698E-3</c:v>
                </c:pt>
                <c:pt idx="1273">
                  <c:v>2.5620815659693871E-3</c:v>
                </c:pt>
                <c:pt idx="1274">
                  <c:v>2.5601899025610195E-3</c:v>
                </c:pt>
                <c:pt idx="1275">
                  <c:v>2.5584830150283469E-3</c:v>
                </c:pt>
                <c:pt idx="1276">
                  <c:v>2.5569555806828066E-3</c:v>
                </c:pt>
                <c:pt idx="1277">
                  <c:v>2.5555998645495734E-3</c:v>
                </c:pt>
                <c:pt idx="1278">
                  <c:v>2.5548436193955767E-3</c:v>
                </c:pt>
                <c:pt idx="1279">
                  <c:v>2.5538421202258503E-3</c:v>
                </c:pt>
                <c:pt idx="1280">
                  <c:v>2.552982512172822E-3</c:v>
                </c:pt>
                <c:pt idx="1281">
                  <c:v>2.552251981170213E-3</c:v>
                </c:pt>
                <c:pt idx="1282">
                  <c:v>2.5519381183032618E-3</c:v>
                </c:pt>
                <c:pt idx="1283">
                  <c:v>2.5514455662721028E-3</c:v>
                </c:pt>
                <c:pt idx="1284">
                  <c:v>2.5510439057191479E-3</c:v>
                </c:pt>
                <c:pt idx="1285">
                  <c:v>2.5507207319297449E-3</c:v>
                </c:pt>
                <c:pt idx="1286">
                  <c:v>2.5504643087993356E-3</c:v>
                </c:pt>
                <c:pt idx="1287">
                  <c:v>2.5502637135401064E-3</c:v>
                </c:pt>
                <c:pt idx="1288">
                  <c:v>2.5501089417617083E-3</c:v>
                </c:pt>
                <c:pt idx="1289">
                  <c:v>2.5499909763911908E-3</c:v>
                </c:pt>
                <c:pt idx="1290">
                  <c:v>2.5499018244138764E-3</c:v>
                </c:pt>
                <c:pt idx="1291">
                  <c:v>2.5498345256992055E-3</c:v>
                </c:pt>
                <c:pt idx="1292">
                  <c:v>2.5489530056169553E-3</c:v>
                </c:pt>
                <c:pt idx="1293">
                  <c:v>2.5486276118996923E-3</c:v>
                </c:pt>
                <c:pt idx="1294">
                  <c:v>2.5487527446737463E-3</c:v>
                </c:pt>
                <c:pt idx="1295">
                  <c:v>2.5488551945874486E-3</c:v>
                </c:pt>
                <c:pt idx="1296">
                  <c:v>2.5489369058568179E-3</c:v>
                </c:pt>
                <c:pt idx="1297">
                  <c:v>2.5489999519345682E-3</c:v>
                </c:pt>
                <c:pt idx="1298">
                  <c:v>2.5490465184620035E-3</c:v>
                </c:pt>
                <c:pt idx="1299">
                  <c:v>2.5490788846339344E-3</c:v>
                </c:pt>
                <c:pt idx="1300">
                  <c:v>2.5490994031484204E-3</c:v>
                </c:pt>
                <c:pt idx="1301">
                  <c:v>2.5491104789365062E-3</c:v>
                </c:pt>
                <c:pt idx="1302">
                  <c:v>2.5491145468884563E-3</c:v>
                </c:pt>
                <c:pt idx="1303">
                  <c:v>2.5491140488119804E-3</c:v>
                </c:pt>
                <c:pt idx="1304">
                  <c:v>2.5491114098741374E-3</c:v>
                </c:pt>
                <c:pt idx="1305">
                  <c:v>2.5495214716006877E-3</c:v>
                </c:pt>
                <c:pt idx="1306">
                  <c:v>2.5495583702971072E-3</c:v>
                </c:pt>
                <c:pt idx="1307">
                  <c:v>2.5496029376886721E-3</c:v>
                </c:pt>
                <c:pt idx="1308">
                  <c:v>2.5496574816094089E-3</c:v>
                </c:pt>
                <c:pt idx="1309">
                  <c:v>2.5497241857290391E-3</c:v>
                </c:pt>
                <c:pt idx="1310">
                  <c:v>2.5498050887493404E-3</c:v>
                </c:pt>
                <c:pt idx="1311">
                  <c:v>2.5499020649818707E-3</c:v>
                </c:pt>
                <c:pt idx="1312">
                  <c:v>2.5500168065570382E-3</c:v>
                </c:pt>
                <c:pt idx="1313">
                  <c:v>2.5504788981405078E-3</c:v>
                </c:pt>
                <c:pt idx="1314">
                  <c:v>2.5506564998617649E-3</c:v>
                </c:pt>
                <c:pt idx="1315">
                  <c:v>2.5508571281375792E-3</c:v>
                </c:pt>
                <c:pt idx="1316">
                  <c:v>2.5510816820714026E-3</c:v>
                </c:pt>
                <c:pt idx="1317">
                  <c:v>2.551330824119204E-3</c:v>
                </c:pt>
                <c:pt idx="1318">
                  <c:v>2.5526361181649375E-3</c:v>
                </c:pt>
                <c:pt idx="1319">
                  <c:v>2.553178624069704E-3</c:v>
                </c:pt>
                <c:pt idx="1320">
                  <c:v>2.5537955882494307E-3</c:v>
                </c:pt>
                <c:pt idx="1321">
                  <c:v>2.554494717990114E-3</c:v>
                </c:pt>
                <c:pt idx="1322">
                  <c:v>2.5552843303165264E-3</c:v>
                </c:pt>
                <c:pt idx="1323">
                  <c:v>2.5561733492968355E-3</c:v>
                </c:pt>
                <c:pt idx="1324">
                  <c:v>2.5571712799210698E-3</c:v>
                </c:pt>
                <c:pt idx="1325">
                  <c:v>2.5582881540754899E-3</c:v>
                </c:pt>
                <c:pt idx="1326">
                  <c:v>2.5595344443638327E-3</c:v>
                </c:pt>
                <c:pt idx="1327">
                  <c:v>2.5609209419940266E-3</c:v>
                </c:pt>
                <c:pt idx="1328">
                  <c:v>2.5624585956798228E-3</c:v>
                </c:pt>
                <c:pt idx="1329">
                  <c:v>2.5641583095156774E-3</c:v>
                </c:pt>
                <c:pt idx="1330">
                  <c:v>2.5660306990724856E-3</c:v>
                </c:pt>
                <c:pt idx="1331">
                  <c:v>2.568085806518944E-3</c:v>
                </c:pt>
                <c:pt idx="1332">
                  <c:v>2.5707452341776379E-3</c:v>
                </c:pt>
                <c:pt idx="1333">
                  <c:v>2.5729843896866856E-3</c:v>
                </c:pt>
                <c:pt idx="1334">
                  <c:v>2.5756895798586879E-3</c:v>
                </c:pt>
                <c:pt idx="1335">
                  <c:v>2.5790199007176243E-3</c:v>
                </c:pt>
                <c:pt idx="1336">
                  <c:v>2.5821891506180444E-3</c:v>
                </c:pt>
                <c:pt idx="1337">
                  <c:v>2.585575064800354E-3</c:v>
                </c:pt>
                <c:pt idx="1338">
                  <c:v>2.5891737349044972E-3</c:v>
                </c:pt>
                <c:pt idx="1339">
                  <c:v>2.5929776823349461E-3</c:v>
                </c:pt>
                <c:pt idx="1340">
                  <c:v>2.5969755620118429E-3</c:v>
                </c:pt>
                <c:pt idx="1341">
                  <c:v>2.6011519345941559E-3</c:v>
                </c:pt>
                <c:pt idx="1342">
                  <c:v>2.6054871229653324E-3</c:v>
                </c:pt>
                <c:pt idx="1343">
                  <c:v>2.6099571673650597E-3</c:v>
                </c:pt>
                <c:pt idx="1344">
                  <c:v>2.6145338913668337E-3</c:v>
                </c:pt>
                <c:pt idx="1345">
                  <c:v>2.6191850879625726E-3</c:v>
                </c:pt>
                <c:pt idx="1346">
                  <c:v>2.6238748313875057E-3</c:v>
                </c:pt>
                <c:pt idx="1347">
                  <c:v>2.628563916109061E-3</c:v>
                </c:pt>
                <c:pt idx="1348">
                  <c:v>2.6332104197614365E-3</c:v>
                </c:pt>
                <c:pt idx="1349">
                  <c:v>2.6377703819177676E-3</c:v>
                </c:pt>
                <c:pt idx="1350">
                  <c:v>2.6420346514918459E-3</c:v>
                </c:pt>
                <c:pt idx="1351">
                  <c:v>2.6462912079107054E-3</c:v>
                </c:pt>
                <c:pt idx="1352">
                  <c:v>2.650325153824456E-3</c:v>
                </c:pt>
                <c:pt idx="1353">
                  <c:v>2.6540929336043326E-3</c:v>
                </c:pt>
                <c:pt idx="1354">
                  <c:v>2.657553473958226E-3</c:v>
                </c:pt>
                <c:pt idx="1355">
                  <c:v>2.660669138407333E-3</c:v>
                </c:pt>
                <c:pt idx="1356">
                  <c:v>2.6634066297814688E-3</c:v>
                </c:pt>
                <c:pt idx="1357">
                  <c:v>2.6657378107674866E-3</c:v>
                </c:pt>
                <c:pt idx="1358">
                  <c:v>2.6676404145302736E-3</c:v>
                </c:pt>
                <c:pt idx="1359">
                  <c:v>2.6690986206233487E-3</c:v>
                </c:pt>
                <c:pt idx="1360">
                  <c:v>2.6701034757002323E-3</c:v>
                </c:pt>
                <c:pt idx="1361">
                  <c:v>2.6706531437535766E-3</c:v>
                </c:pt>
                <c:pt idx="1362">
                  <c:v>2.670500133586278E-3</c:v>
                </c:pt>
                <c:pt idx="1363">
                  <c:v>2.6701763448795154E-3</c:v>
                </c:pt>
                <c:pt idx="1364">
                  <c:v>2.6694336842045252E-3</c:v>
                </c:pt>
                <c:pt idx="1365">
                  <c:v>2.6682977124440326E-3</c:v>
                </c:pt>
                <c:pt idx="1366">
                  <c:v>2.6667996964722419E-3</c:v>
                </c:pt>
                <c:pt idx="1367">
                  <c:v>2.6655310913453016E-3</c:v>
                </c:pt>
                <c:pt idx="1368">
                  <c:v>2.6634892098746565E-3</c:v>
                </c:pt>
                <c:pt idx="1369">
                  <c:v>2.6619342894101321E-3</c:v>
                </c:pt>
                <c:pt idx="1370">
                  <c:v>2.6595847954992741E-3</c:v>
                </c:pt>
                <c:pt idx="1371">
                  <c:v>2.6571104210967554E-3</c:v>
                </c:pt>
                <c:pt idx="1372">
                  <c:v>2.6545607433885081E-3</c:v>
                </c:pt>
                <c:pt idx="1373">
                  <c:v>2.6519847594124201E-3</c:v>
                </c:pt>
                <c:pt idx="1374">
                  <c:v>2.6494300043125303E-3</c:v>
                </c:pt>
                <c:pt idx="1375">
                  <c:v>2.6477437559184499E-3</c:v>
                </c:pt>
                <c:pt idx="1376">
                  <c:v>2.6455083370596757E-3</c:v>
                </c:pt>
                <c:pt idx="1377">
                  <c:v>2.6439178247262538E-3</c:v>
                </c:pt>
                <c:pt idx="1378">
                  <c:v>2.6417494369851096E-3</c:v>
                </c:pt>
                <c:pt idx="1379">
                  <c:v>2.6403725907253694E-3</c:v>
                </c:pt>
                <c:pt idx="1380">
                  <c:v>2.6392853545899779E-3</c:v>
                </c:pt>
                <c:pt idx="1381">
                  <c:v>2.6385163513019455E-3</c:v>
                </c:pt>
                <c:pt idx="1382">
                  <c:v>2.6400235130891762E-3</c:v>
                </c:pt>
                <c:pt idx="1383">
                  <c:v>2.6403877473952868E-3</c:v>
                </c:pt>
                <c:pt idx="1384">
                  <c:v>2.641213876182926E-3</c:v>
                </c:pt>
                <c:pt idx="1385">
                  <c:v>2.6421681462879924E-3</c:v>
                </c:pt>
                <c:pt idx="1386">
                  <c:v>2.6450532871887724E-3</c:v>
                </c:pt>
                <c:pt idx="1387">
                  <c:v>2.6476824010779705E-3</c:v>
                </c:pt>
                <c:pt idx="1388">
                  <c:v>2.6520258690668989E-3</c:v>
                </c:pt>
                <c:pt idx="1389">
                  <c:v>2.6570539131780101E-3</c:v>
                </c:pt>
                <c:pt idx="1390">
                  <c:v>2.6619659897656254E-3</c:v>
                </c:pt>
                <c:pt idx="1391">
                  <c:v>2.6676280250956573E-3</c:v>
                </c:pt>
                <c:pt idx="1392">
                  <c:v>2.6740764479274985E-3</c:v>
                </c:pt>
                <c:pt idx="1393">
                  <c:v>2.6813481103942298E-3</c:v>
                </c:pt>
                <c:pt idx="1394">
                  <c:v>2.6894799085912273E-3</c:v>
                </c:pt>
                <c:pt idx="1395">
                  <c:v>2.6985082278368966E-3</c:v>
                </c:pt>
                <c:pt idx="1396">
                  <c:v>2.7094993523577517E-3</c:v>
                </c:pt>
                <c:pt idx="1397">
                  <c:v>2.7206671547649408E-3</c:v>
                </c:pt>
                <c:pt idx="1398">
                  <c:v>2.7328787147572206E-3</c:v>
                </c:pt>
                <c:pt idx="1399">
                  <c:v>2.7461673712448464E-3</c:v>
                </c:pt>
                <c:pt idx="1400">
                  <c:v>2.761523921156929E-3</c:v>
                </c:pt>
                <c:pt idx="1401">
                  <c:v>2.7772560419808173E-3</c:v>
                </c:pt>
                <c:pt idx="1402">
                  <c:v>2.7941694370464624E-3</c:v>
                </c:pt>
                <c:pt idx="1403">
                  <c:v>2.812475705651215E-3</c:v>
                </c:pt>
                <c:pt idx="1404">
                  <c:v>2.8321813165774492E-3</c:v>
                </c:pt>
                <c:pt idx="1405">
                  <c:v>2.8530861039515231E-3</c:v>
                </c:pt>
                <c:pt idx="1406">
                  <c:v>2.8751775272863396E-3</c:v>
                </c:pt>
                <c:pt idx="1407">
                  <c:v>2.8993306439430884E-3</c:v>
                </c:pt>
                <c:pt idx="1408">
                  <c:v>2.9238819569400846E-3</c:v>
                </c:pt>
                <c:pt idx="1409">
                  <c:v>2.9495225785614934E-3</c:v>
                </c:pt>
                <c:pt idx="1410">
                  <c:v>2.9761802226893406E-3</c:v>
                </c:pt>
                <c:pt idx="1411">
                  <c:v>3.0037653867960854E-3</c:v>
                </c:pt>
                <c:pt idx="1412">
                  <c:v>3.0321713150291509E-3</c:v>
                </c:pt>
                <c:pt idx="1413">
                  <c:v>3.0612742975286247E-3</c:v>
                </c:pt>
                <c:pt idx="1414">
                  <c:v>3.0909343212499355E-3</c:v>
                </c:pt>
                <c:pt idx="1415">
                  <c:v>3.1209960780575917E-3</c:v>
                </c:pt>
                <c:pt idx="1416">
                  <c:v>3.1512903256229107E-3</c:v>
                </c:pt>
                <c:pt idx="1417">
                  <c:v>3.1811238527094678E-3</c:v>
                </c:pt>
                <c:pt idx="1418">
                  <c:v>3.211387378089829E-3</c:v>
                </c:pt>
                <c:pt idx="1419">
                  <c:v>3.2413044227448543E-3</c:v>
                </c:pt>
                <c:pt idx="1420">
                  <c:v>3.2706704878553198E-3</c:v>
                </c:pt>
                <c:pt idx="1421">
                  <c:v>3.2992783160584438E-3</c:v>
                </c:pt>
                <c:pt idx="1422">
                  <c:v>3.326920713598535E-3</c:v>
                </c:pt>
                <c:pt idx="1423">
                  <c:v>3.3533934311922899E-3</c:v>
                </c:pt>
                <c:pt idx="1424">
                  <c:v>3.3784980389007587E-3</c:v>
                </c:pt>
                <c:pt idx="1425">
                  <c:v>3.4020447304200594E-3</c:v>
                </c:pt>
                <c:pt idx="1426">
                  <c:v>3.423854994480704E-3</c:v>
                </c:pt>
                <c:pt idx="1427">
                  <c:v>3.4437640953566594E-3</c:v>
                </c:pt>
                <c:pt idx="1428">
                  <c:v>3.4616233106127079E-3</c:v>
                </c:pt>
                <c:pt idx="1429">
                  <c:v>3.4773018818656997E-3</c:v>
                </c:pt>
                <c:pt idx="1430">
                  <c:v>3.4906886431436512E-3</c:v>
                </c:pt>
                <c:pt idx="1431">
                  <c:v>3.5023494822854456E-3</c:v>
                </c:pt>
                <c:pt idx="1432">
                  <c:v>3.5109986223827018E-3</c:v>
                </c:pt>
                <c:pt idx="1433">
                  <c:v>3.5171629880355977E-3</c:v>
                </c:pt>
                <c:pt idx="1434">
                  <c:v>3.5208201591777127E-3</c:v>
                </c:pt>
                <c:pt idx="1435">
                  <c:v>3.5219701400111417E-3</c:v>
                </c:pt>
                <c:pt idx="1436">
                  <c:v>3.5206348483647967E-3</c:v>
                </c:pt>
                <c:pt idx="1437">
                  <c:v>3.5168572950295511E-3</c:v>
                </c:pt>
                <c:pt idx="1438">
                  <c:v>3.5107004840729183E-3</c:v>
                </c:pt>
                <c:pt idx="1439">
                  <c:v>3.5022460688251059E-3</c:v>
                </c:pt>
                <c:pt idx="1440">
                  <c:v>3.4915928005793545E-3</c:v>
                </c:pt>
                <c:pt idx="1441">
                  <c:v>3.4788548081587287E-3</c:v>
                </c:pt>
                <c:pt idx="1442">
                  <c:v>3.4641597465129501E-3</c:v>
                </c:pt>
                <c:pt idx="1443">
                  <c:v>3.447646851598595E-3</c:v>
                </c:pt>
                <c:pt idx="1444">
                  <c:v>3.4294649371561744E-3</c:v>
                </c:pt>
                <c:pt idx="1445">
                  <c:v>3.4103718663341829E-3</c:v>
                </c:pt>
                <c:pt idx="1446">
                  <c:v>3.3894060293160099E-3</c:v>
                </c:pt>
                <c:pt idx="1447">
                  <c:v>3.3672640305681904E-3</c:v>
                </c:pt>
                <c:pt idx="1448">
                  <c:v>3.3441137827445915E-3</c:v>
                </c:pt>
                <c:pt idx="1449">
                  <c:v>3.3201230232702216E-3</c:v>
                </c:pt>
                <c:pt idx="1450">
                  <c:v>3.2954575718358477E-3</c:v>
                </c:pt>
                <c:pt idx="1451">
                  <c:v>3.2702797068512712E-3</c:v>
                </c:pt>
                <c:pt idx="1452">
                  <c:v>3.2447466755021817E-3</c:v>
                </c:pt>
                <c:pt idx="1453">
                  <c:v>3.2190093496026698E-3</c:v>
                </c:pt>
                <c:pt idx="1454">
                  <c:v>3.1932110370275759E-3</c:v>
                </c:pt>
                <c:pt idx="1455">
                  <c:v>3.1674864561133864E-3</c:v>
                </c:pt>
                <c:pt idx="1456">
                  <c:v>3.142992020028568E-3</c:v>
                </c:pt>
                <c:pt idx="1457">
                  <c:v>3.1180237453993531E-3</c:v>
                </c:pt>
                <c:pt idx="1458">
                  <c:v>3.0935234247872565E-3</c:v>
                </c:pt>
                <c:pt idx="1459">
                  <c:v>3.0695925483215192E-3</c:v>
                </c:pt>
                <c:pt idx="1460">
                  <c:v>3.0463222604709328E-3</c:v>
                </c:pt>
                <c:pt idx="1461">
                  <c:v>3.023793318650817E-3</c:v>
                </c:pt>
                <c:pt idx="1462">
                  <c:v>3.0022853896131347E-3</c:v>
                </c:pt>
                <c:pt idx="1463">
                  <c:v>2.9814496384678191E-3</c:v>
                </c:pt>
                <c:pt idx="1464">
                  <c:v>2.9615368438879307E-3</c:v>
                </c:pt>
                <c:pt idx="1465">
                  <c:v>2.9425879767845122E-3</c:v>
                </c:pt>
                <c:pt idx="1466">
                  <c:v>2.9246348847096846E-3</c:v>
                </c:pt>
                <c:pt idx="1467">
                  <c:v>2.9068705804500706E-3</c:v>
                </c:pt>
                <c:pt idx="1468">
                  <c:v>2.8911354338864805E-3</c:v>
                </c:pt>
                <c:pt idx="1469">
                  <c:v>2.8764109565919322E-3</c:v>
                </c:pt>
                <c:pt idx="1470">
                  <c:v>2.8627016745172837E-3</c:v>
                </c:pt>
                <c:pt idx="1471">
                  <c:v>2.84917430302533E-3</c:v>
                </c:pt>
                <c:pt idx="1472">
                  <c:v>2.8376439245562058E-3</c:v>
                </c:pt>
                <c:pt idx="1473">
                  <c:v>2.8270677264233593E-3</c:v>
                </c:pt>
                <c:pt idx="1474">
                  <c:v>2.8165966733673694E-3</c:v>
                </c:pt>
                <c:pt idx="1475">
                  <c:v>2.8080304966676042E-3</c:v>
                </c:pt>
                <c:pt idx="1476">
                  <c:v>2.800311397064637E-3</c:v>
                </c:pt>
                <c:pt idx="1477">
                  <c:v>2.7930065794255863E-3</c:v>
                </c:pt>
                <c:pt idx="1478">
                  <c:v>2.7869097224347463E-3</c:v>
                </c:pt>
                <c:pt idx="1479">
                  <c:v>2.7807909222231984E-3</c:v>
                </c:pt>
                <c:pt idx="1480">
                  <c:v>2.7762229008143967E-3</c:v>
                </c:pt>
                <c:pt idx="1481">
                  <c:v>2.7714198448825001E-3</c:v>
                </c:pt>
                <c:pt idx="1482">
                  <c:v>2.7681487494842904E-3</c:v>
                </c:pt>
                <c:pt idx="1483">
                  <c:v>2.7653211217493574E-3</c:v>
                </c:pt>
                <c:pt idx="1484">
                  <c:v>2.7621972778759888E-3</c:v>
                </c:pt>
                <c:pt idx="1485">
                  <c:v>2.7601740410914764E-3</c:v>
                </c:pt>
                <c:pt idx="1486">
                  <c:v>2.7577053667876849E-3</c:v>
                </c:pt>
                <c:pt idx="1487">
                  <c:v>2.7561853546624465E-3</c:v>
                </c:pt>
                <c:pt idx="1488">
                  <c:v>2.7539147217115877E-3</c:v>
                </c:pt>
                <c:pt idx="1489">
                  <c:v>2.7526516615347728E-3</c:v>
                </c:pt>
                <c:pt idx="1490">
                  <c:v>2.7506838397889917E-3</c:v>
                </c:pt>
                <c:pt idx="1491">
                  <c:v>2.7484951422947317E-3</c:v>
                </c:pt>
                <c:pt idx="1492">
                  <c:v>2.7470276434116178E-3</c:v>
                </c:pt>
                <c:pt idx="1493">
                  <c:v>2.7452715223026426E-3</c:v>
                </c:pt>
                <c:pt idx="1494">
                  <c:v>2.7431834874171038E-3</c:v>
                </c:pt>
                <c:pt idx="1495">
                  <c:v>2.7407253753312976E-3</c:v>
                </c:pt>
                <c:pt idx="1496">
                  <c:v>2.7378650222174513E-3</c:v>
                </c:pt>
                <c:pt idx="1497">
                  <c:v>2.7345769833266313E-3</c:v>
                </c:pt>
                <c:pt idx="1498">
                  <c:v>2.7308430798058509E-3</c:v>
                </c:pt>
                <c:pt idx="1499">
                  <c:v>2.7266527577440077E-3</c:v>
                </c:pt>
                <c:pt idx="1500">
                  <c:v>2.7220032505504612E-3</c:v>
                </c:pt>
                <c:pt idx="1501">
                  <c:v>2.7172897041982821E-3</c:v>
                </c:pt>
                <c:pt idx="1502">
                  <c:v>2.7119374965848177E-3</c:v>
                </c:pt>
                <c:pt idx="1503">
                  <c:v>2.7060106486183669E-3</c:v>
                </c:pt>
                <c:pt idx="1504">
                  <c:v>2.6989440432753919E-3</c:v>
                </c:pt>
                <c:pt idx="1505">
                  <c:v>2.6923940788716929E-3</c:v>
                </c:pt>
                <c:pt idx="1506">
                  <c:v>2.6854989153767164E-3</c:v>
                </c:pt>
                <c:pt idx="1507">
                  <c:v>2.6783026108494149E-3</c:v>
                </c:pt>
                <c:pt idx="1508">
                  <c:v>2.6718143033228358E-3</c:v>
                </c:pt>
                <c:pt idx="1509">
                  <c:v>2.66436809048636E-3</c:v>
                </c:pt>
                <c:pt idx="1510">
                  <c:v>2.6568047229515424E-3</c:v>
                </c:pt>
                <c:pt idx="1511">
                  <c:v>2.6491790948630074E-3</c:v>
                </c:pt>
                <c:pt idx="1512">
                  <c:v>2.6415455598212214E-3</c:v>
                </c:pt>
                <c:pt idx="1513">
                  <c:v>2.6339571211616113E-3</c:v>
                </c:pt>
                <c:pt idx="1514">
                  <c:v>2.6264647090635611E-3</c:v>
                </c:pt>
                <c:pt idx="1515">
                  <c:v>2.6191165554427251E-3</c:v>
                </c:pt>
                <c:pt idx="1516">
                  <c:v>2.6115792510978371E-3</c:v>
                </c:pt>
                <c:pt idx="1517">
                  <c:v>2.604682526380366E-3</c:v>
                </c:pt>
                <c:pt idx="1518">
                  <c:v>2.5980515137775024E-3</c:v>
                </c:pt>
                <c:pt idx="1519">
                  <c:v>2.5917196281960539E-3</c:v>
                </c:pt>
                <c:pt idx="1520">
                  <c:v>2.5857159787167801E-3</c:v>
                </c:pt>
                <c:pt idx="1521">
                  <c:v>2.5800653112906546E-3</c:v>
                </c:pt>
                <c:pt idx="1522">
                  <c:v>2.5747880122842766E-3</c:v>
                </c:pt>
                <c:pt idx="1523">
                  <c:v>2.5699001591327911E-3</c:v>
                </c:pt>
                <c:pt idx="1524">
                  <c:v>2.5649192473371626E-3</c:v>
                </c:pt>
                <c:pt idx="1525">
                  <c:v>2.5608965757875244E-3</c:v>
                </c:pt>
                <c:pt idx="1526">
                  <c:v>2.5572811621726111E-3</c:v>
                </c:pt>
                <c:pt idx="1527">
                  <c:v>2.5540733387361355E-3</c:v>
                </c:pt>
                <c:pt idx="1528">
                  <c:v>2.5512696408037908E-3</c:v>
                </c:pt>
                <c:pt idx="1529">
                  <c:v>2.548862920529648E-3</c:v>
                </c:pt>
                <c:pt idx="1530">
                  <c:v>2.5468424555455311E-3</c:v>
                </c:pt>
                <c:pt idx="1531">
                  <c:v>2.5451940550824661E-3</c:v>
                </c:pt>
                <c:pt idx="1532">
                  <c:v>2.5439001683628826E-3</c:v>
                </c:pt>
                <c:pt idx="1533">
                  <c:v>2.5429400018301732E-3</c:v>
                </c:pt>
                <c:pt idx="1534">
                  <c:v>2.542289652992108E-3</c:v>
                </c:pt>
                <c:pt idx="1535">
                  <c:v>2.5419222692425652E-3</c:v>
                </c:pt>
                <c:pt idx="1536">
                  <c:v>2.5418082399627298E-3</c:v>
                </c:pt>
                <c:pt idx="1537">
                  <c:v>2.5420958793479025E-3</c:v>
                </c:pt>
                <c:pt idx="1538">
                  <c:v>2.5423967878271002E-3</c:v>
                </c:pt>
                <c:pt idx="1539">
                  <c:v>2.5423367393543166E-3</c:v>
                </c:pt>
                <c:pt idx="1540">
                  <c:v>2.5432811399061879E-3</c:v>
                </c:pt>
                <c:pt idx="1541">
                  <c:v>2.5431645448991359E-3</c:v>
                </c:pt>
                <c:pt idx="1542">
                  <c:v>2.5440736002994464E-3</c:v>
                </c:pt>
                <c:pt idx="1543">
                  <c:v>2.5445653629426637E-3</c:v>
                </c:pt>
                <c:pt idx="1544">
                  <c:v>2.5453945562555207E-3</c:v>
                </c:pt>
                <c:pt idx="1545">
                  <c:v>2.5461156531267084E-3</c:v>
                </c:pt>
                <c:pt idx="1546">
                  <c:v>2.5463182150875412E-3</c:v>
                </c:pt>
                <c:pt idx="1547">
                  <c:v>2.5467602917729364E-3</c:v>
                </c:pt>
                <c:pt idx="1548">
                  <c:v>2.5470016354730107E-3</c:v>
                </c:pt>
                <c:pt idx="1549">
                  <c:v>2.5470173985890502E-3</c:v>
                </c:pt>
                <c:pt idx="1550">
                  <c:v>2.5467862203473251E-3</c:v>
                </c:pt>
                <c:pt idx="1551">
                  <c:v>2.5458125860513756E-3</c:v>
                </c:pt>
                <c:pt idx="1552">
                  <c:v>2.5450908202108535E-3</c:v>
                </c:pt>
                <c:pt idx="1553">
                  <c:v>2.5440782757402917E-3</c:v>
                </c:pt>
                <c:pt idx="1554">
                  <c:v>2.5426534721030248E-3</c:v>
                </c:pt>
                <c:pt idx="1555">
                  <c:v>2.5410576052164909E-3</c:v>
                </c:pt>
                <c:pt idx="1556">
                  <c:v>2.5391758507540235E-3</c:v>
                </c:pt>
                <c:pt idx="1557">
                  <c:v>2.5370193634063724E-3</c:v>
                </c:pt>
                <c:pt idx="1558">
                  <c:v>2.5351589389555926E-3</c:v>
                </c:pt>
                <c:pt idx="1559">
                  <c:v>2.532571184481509E-3</c:v>
                </c:pt>
                <c:pt idx="1560">
                  <c:v>2.5297742791291025E-3</c:v>
                </c:pt>
                <c:pt idx="1561">
                  <c:v>2.5267951806946876E-3</c:v>
                </c:pt>
                <c:pt idx="1562">
                  <c:v>2.5236634114301085E-3</c:v>
                </c:pt>
                <c:pt idx="1563">
                  <c:v>2.5204104457851157E-3</c:v>
                </c:pt>
                <c:pt idx="1564">
                  <c:v>2.516497131495276E-3</c:v>
                </c:pt>
                <c:pt idx="1565">
                  <c:v>2.513175275923013E-3</c:v>
                </c:pt>
                <c:pt idx="1566">
                  <c:v>2.5098231991591002E-3</c:v>
                </c:pt>
                <c:pt idx="1567">
                  <c:v>2.5064747704026356E-3</c:v>
                </c:pt>
                <c:pt idx="1568">
                  <c:v>2.5031626710761805E-3</c:v>
                </c:pt>
                <c:pt idx="1569">
                  <c:v>2.4999178940059699E-3</c:v>
                </c:pt>
                <c:pt idx="1570">
                  <c:v>2.4967693072852873E-3</c:v>
                </c:pt>
                <c:pt idx="1571">
                  <c:v>2.4934608232258467E-3</c:v>
                </c:pt>
                <c:pt idx="1572">
                  <c:v>2.4905982652654846E-3</c:v>
                </c:pt>
                <c:pt idx="1573">
                  <c:v>2.4879015483214241E-3</c:v>
                </c:pt>
                <c:pt idx="1574">
                  <c:v>2.4853882203564803E-3</c:v>
                </c:pt>
                <c:pt idx="1575">
                  <c:v>2.4830726579297916E-3</c:v>
                </c:pt>
                <c:pt idx="1576">
                  <c:v>2.4809660822183114E-3</c:v>
                </c:pt>
                <c:pt idx="1577">
                  <c:v>2.4790766392124492E-3</c:v>
                </c:pt>
                <c:pt idx="1578">
                  <c:v>2.4771031489498278E-3</c:v>
                </c:pt>
                <c:pt idx="1579">
                  <c:v>2.4756812539279568E-3</c:v>
                </c:pt>
                <c:pt idx="1580">
                  <c:v>2.4744828487357007E-3</c:v>
                </c:pt>
                <c:pt idx="1581">
                  <c:v>2.4735056337922764E-3</c:v>
                </c:pt>
                <c:pt idx="1582">
                  <c:v>2.4727452942605635E-3</c:v>
                </c:pt>
                <c:pt idx="1583">
                  <c:v>2.4721957796577923E-3</c:v>
                </c:pt>
                <c:pt idx="1584">
                  <c:v>2.4718495852427218E-3</c:v>
                </c:pt>
                <c:pt idx="1585">
                  <c:v>2.4716980278056432E-3</c:v>
                </c:pt>
                <c:pt idx="1586">
                  <c:v>2.4717315095324067E-3</c:v>
                </c:pt>
                <c:pt idx="1587">
                  <c:v>2.4719397647439416E-3</c:v>
                </c:pt>
                <c:pt idx="1588">
                  <c:v>2.4726641827517979E-3</c:v>
                </c:pt>
                <c:pt idx="1589">
                  <c:v>2.4729874029838401E-3</c:v>
                </c:pt>
                <c:pt idx="1590">
                  <c:v>2.4731642200425848E-3</c:v>
                </c:pt>
                <c:pt idx="1591">
                  <c:v>2.4740674792743051E-3</c:v>
                </c:pt>
                <c:pt idx="1592">
                  <c:v>2.4750857816211655E-3</c:v>
                </c:pt>
                <c:pt idx="1593">
                  <c:v>2.4762094832256627E-3</c:v>
                </c:pt>
                <c:pt idx="1594">
                  <c:v>2.477429270648486E-3</c:v>
                </c:pt>
                <c:pt idx="1595">
                  <c:v>2.4787362135785824E-3</c:v>
                </c:pt>
                <c:pt idx="1596">
                  <c:v>2.4801217978094934E-3</c:v>
                </c:pt>
                <c:pt idx="1597">
                  <c:v>2.4815779409923236E-3</c:v>
                </c:pt>
                <c:pt idx="1598">
                  <c:v>2.4830969937832911E-3</c:v>
                </c:pt>
                <c:pt idx="1599">
                  <c:v>2.4838855322185786E-3</c:v>
                </c:pt>
                <c:pt idx="1600">
                  <c:v>2.4861714858797714E-3</c:v>
                </c:pt>
                <c:pt idx="1601">
                  <c:v>2.4880171157553657E-3</c:v>
                </c:pt>
                <c:pt idx="1602">
                  <c:v>2.4898834419975471E-3</c:v>
                </c:pt>
                <c:pt idx="1603">
                  <c:v>2.4917684513275475E-3</c:v>
                </c:pt>
                <c:pt idx="1604">
                  <c:v>2.4936699924502509E-3</c:v>
                </c:pt>
                <c:pt idx="1605">
                  <c:v>2.4955857804544366E-3</c:v>
                </c:pt>
                <c:pt idx="1606">
                  <c:v>2.4975134025386932E-3</c:v>
                </c:pt>
                <c:pt idx="1607">
                  <c:v>2.4998749129711054E-3</c:v>
                </c:pt>
                <c:pt idx="1608">
                  <c:v>2.5018574555410551E-3</c:v>
                </c:pt>
                <c:pt idx="1609">
                  <c:v>2.5038470422026572E-3</c:v>
                </c:pt>
                <c:pt idx="1610">
                  <c:v>2.5058410415555966E-3</c:v>
                </c:pt>
                <c:pt idx="1611">
                  <c:v>2.5087390019298624E-3</c:v>
                </c:pt>
                <c:pt idx="1612">
                  <c:v>2.511639414824917E-3</c:v>
                </c:pt>
                <c:pt idx="1613">
                  <c:v>2.5139623536915455E-3</c:v>
                </c:pt>
                <c:pt idx="1614">
                  <c:v>2.5172340183043217E-3</c:v>
                </c:pt>
                <c:pt idx="1615">
                  <c:v>2.5198378854858492E-3</c:v>
                </c:pt>
                <c:pt idx="1616">
                  <c:v>2.5225292662180623E-3</c:v>
                </c:pt>
                <c:pt idx="1617">
                  <c:v>2.5262201973853017E-3</c:v>
                </c:pt>
                <c:pt idx="1618">
                  <c:v>2.5293009236867525E-3</c:v>
                </c:pt>
                <c:pt idx="1619">
                  <c:v>2.5325339328726017E-3</c:v>
                </c:pt>
                <c:pt idx="1620">
                  <c:v>2.5359365436383352E-3</c:v>
                </c:pt>
                <c:pt idx="1621">
                  <c:v>2.5393350673656905E-3</c:v>
                </c:pt>
                <c:pt idx="1622">
                  <c:v>2.5431417938701459E-3</c:v>
                </c:pt>
                <c:pt idx="1623">
                  <c:v>2.5471770504790592E-3</c:v>
                </c:pt>
                <c:pt idx="1624">
                  <c:v>2.5514624898182298E-3</c:v>
                </c:pt>
                <c:pt idx="1625">
                  <c:v>2.5560203393903127E-3</c:v>
                </c:pt>
                <c:pt idx="1626">
                  <c:v>2.560873099887717E-3</c:v>
                </c:pt>
                <c:pt idx="1627">
                  <c:v>2.566043191989339E-3</c:v>
                </c:pt>
                <c:pt idx="1628">
                  <c:v>2.5715525526042115E-3</c:v>
                </c:pt>
                <c:pt idx="1629">
                  <c:v>2.5774221830741633E-3</c:v>
                </c:pt>
                <c:pt idx="1630">
                  <c:v>2.5836716535395112E-3</c:v>
                </c:pt>
                <c:pt idx="1631">
                  <c:v>2.5903185694664938E-3</c:v>
                </c:pt>
                <c:pt idx="1632">
                  <c:v>2.597378008182711E-3</c:v>
                </c:pt>
                <c:pt idx="1633">
                  <c:v>2.6048619351084091E-3</c:v>
                </c:pt>
                <c:pt idx="1634">
                  <c:v>2.6127786111405939E-3</c:v>
                </c:pt>
                <c:pt idx="1635">
                  <c:v>2.6211320042715714E-3</c:v>
                </c:pt>
                <c:pt idx="1636">
                  <c:v>2.6299212199282327E-3</c:v>
                </c:pt>
                <c:pt idx="1637">
                  <c:v>2.6400422148970754E-3</c:v>
                </c:pt>
                <c:pt idx="1638">
                  <c:v>2.6498622630946097E-3</c:v>
                </c:pt>
                <c:pt idx="1639">
                  <c:v>2.6601135957374138E-3</c:v>
                </c:pt>
                <c:pt idx="1640">
                  <c:v>2.6707757035798673E-3</c:v>
                </c:pt>
                <c:pt idx="1641">
                  <c:v>2.6818216400653514E-3</c:v>
                </c:pt>
                <c:pt idx="1642">
                  <c:v>2.693217898981917E-3</c:v>
                </c:pt>
                <c:pt idx="1643">
                  <c:v>2.7058266584231521E-3</c:v>
                </c:pt>
                <c:pt idx="1644">
                  <c:v>2.7179808516829326E-3</c:v>
                </c:pt>
                <c:pt idx="1645">
                  <c:v>2.7303784768335218E-3</c:v>
                </c:pt>
                <c:pt idx="1646">
                  <c:v>2.7429656187719829E-3</c:v>
                </c:pt>
                <c:pt idx="1647">
                  <c:v>2.755683505847865E-3</c:v>
                </c:pt>
                <c:pt idx="1648">
                  <c:v>2.7684691554443024E-3</c:v>
                </c:pt>
                <c:pt idx="1649">
                  <c:v>2.7812561298339775E-3</c:v>
                </c:pt>
                <c:pt idx="1650">
                  <c:v>2.7939753884305661E-3</c:v>
                </c:pt>
                <c:pt idx="1651">
                  <c:v>2.807405394816543E-3</c:v>
                </c:pt>
                <c:pt idx="1652">
                  <c:v>2.8199385424981464E-3</c:v>
                </c:pt>
                <c:pt idx="1653">
                  <c:v>2.832217615261954E-3</c:v>
                </c:pt>
                <c:pt idx="1654">
                  <c:v>2.8441765202143468E-3</c:v>
                </c:pt>
                <c:pt idx="1655">
                  <c:v>2.855751880723365E-3</c:v>
                </c:pt>
                <c:pt idx="1656">
                  <c:v>2.867571441531179E-3</c:v>
                </c:pt>
                <c:pt idx="1657">
                  <c:v>2.8783099262164155E-3</c:v>
                </c:pt>
                <c:pt idx="1658">
                  <c:v>2.8885142796072315E-3</c:v>
                </c:pt>
                <c:pt idx="1659">
                  <c:v>2.8981423975629386E-3</c:v>
                </c:pt>
                <c:pt idx="1660">
                  <c:v>2.907158911197083E-3</c:v>
                </c:pt>
                <c:pt idx="1661">
                  <c:v>2.915535572913487E-3</c:v>
                </c:pt>
                <c:pt idx="1662">
                  <c:v>2.9232514744154804E-3</c:v>
                </c:pt>
                <c:pt idx="1663">
                  <c:v>2.9302930910950846E-3</c:v>
                </c:pt>
                <c:pt idx="1664">
                  <c:v>2.9366541526225066E-3</c:v>
                </c:pt>
                <c:pt idx="1665">
                  <c:v>2.9423353450406566E-3</c:v>
                </c:pt>
                <c:pt idx="1666">
                  <c:v>2.9473438550161541E-3</c:v>
                </c:pt>
                <c:pt idx="1667">
                  <c:v>2.9516927719013997E-3</c:v>
                </c:pt>
                <c:pt idx="1668">
                  <c:v>2.9554003677272865E-3</c:v>
                </c:pt>
                <c:pt idx="1669">
                  <c:v>2.958489278998899E-3</c:v>
                </c:pt>
                <c:pt idx="1670">
                  <c:v>2.9609856170613479E-3</c:v>
                </c:pt>
                <c:pt idx="1671">
                  <c:v>2.962918035729028E-3</c:v>
                </c:pt>
                <c:pt idx="1672">
                  <c:v>2.9643167857584408E-3</c:v>
                </c:pt>
                <c:pt idx="1673">
                  <c:v>2.9652127855650007E-3</c:v>
                </c:pt>
                <c:pt idx="1674">
                  <c:v>2.9656367363550726E-3</c:v>
                </c:pt>
                <c:pt idx="1675">
                  <c:v>2.9656183076263503E-3</c:v>
                </c:pt>
                <c:pt idx="1676">
                  <c:v>2.965185415883532E-3</c:v>
                </c:pt>
                <c:pt idx="1677">
                  <c:v>2.9643636155583918E-3</c:v>
                </c:pt>
                <c:pt idx="1678">
                  <c:v>2.9631756166789711E-3</c:v>
                </c:pt>
                <c:pt idx="1679">
                  <c:v>2.9616409389880156E-3</c:v>
                </c:pt>
                <c:pt idx="1680">
                  <c:v>2.9597757071644841E-3</c:v>
                </c:pt>
                <c:pt idx="1681">
                  <c:v>2.9575925867558273E-3</c:v>
                </c:pt>
                <c:pt idx="1682">
                  <c:v>2.9551008555788027E-3</c:v>
                </c:pt>
                <c:pt idx="1683">
                  <c:v>2.9523066008745359E-3</c:v>
                </c:pt>
                <c:pt idx="1684">
                  <c:v>2.9492130285691896E-3</c:v>
                </c:pt>
                <c:pt idx="1685">
                  <c:v>2.9458208677264784E-3</c:v>
                </c:pt>
                <c:pt idx="1686">
                  <c:v>2.9421288507809023E-3</c:v>
                </c:pt>
                <c:pt idx="1687">
                  <c:v>2.937966507361541E-3</c:v>
                </c:pt>
                <c:pt idx="1688">
                  <c:v>2.9336716863806239E-3</c:v>
                </c:pt>
                <c:pt idx="1689">
                  <c:v>2.929066527134551E-3</c:v>
                </c:pt>
                <c:pt idx="1690">
                  <c:v>2.9239986077689408E-3</c:v>
                </c:pt>
                <c:pt idx="1691">
                  <c:v>2.9187672214064514E-3</c:v>
                </c:pt>
                <c:pt idx="1692">
                  <c:v>2.9140663698713639E-3</c:v>
                </c:pt>
                <c:pt idx="1693">
                  <c:v>2.9083599564886375E-3</c:v>
                </c:pt>
                <c:pt idx="1694">
                  <c:v>2.9032131804933008E-3</c:v>
                </c:pt>
                <c:pt idx="1695">
                  <c:v>2.8970979469368631E-3</c:v>
                </c:pt>
                <c:pt idx="1696">
                  <c:v>2.8907390650559561E-3</c:v>
                </c:pt>
                <c:pt idx="1697">
                  <c:v>2.8841540471057497E-3</c:v>
                </c:pt>
                <c:pt idx="1698">
                  <c:v>2.8773636901059294E-3</c:v>
                </c:pt>
                <c:pt idx="1699">
                  <c:v>2.8703919944564099E-3</c:v>
                </c:pt>
                <c:pt idx="1700">
                  <c:v>2.8632659929408808E-3</c:v>
                </c:pt>
                <c:pt idx="1701">
                  <c:v>2.8560154971030345E-3</c:v>
                </c:pt>
                <c:pt idx="1702">
                  <c:v>2.8486727696537604E-3</c:v>
                </c:pt>
                <c:pt idx="1703">
                  <c:v>2.8412721328174829E-3</c:v>
                </c:pt>
                <c:pt idx="1704">
                  <c:v>2.8338495233603258E-3</c:v>
                </c:pt>
                <c:pt idx="1705">
                  <c:v>2.8264420054874757E-3</c:v>
                </c:pt>
                <c:pt idx="1706">
                  <c:v>2.8190872528921296E-3</c:v>
                </c:pt>
                <c:pt idx="1707">
                  <c:v>2.8118230110344236E-3</c:v>
                </c:pt>
                <c:pt idx="1708">
                  <c:v>2.8039400188609588E-3</c:v>
                </c:pt>
                <c:pt idx="1709">
                  <c:v>2.797098839382557E-3</c:v>
                </c:pt>
                <c:pt idx="1710">
                  <c:v>2.7904352838845786E-3</c:v>
                </c:pt>
                <c:pt idx="1711">
                  <c:v>2.7832384343094933E-3</c:v>
                </c:pt>
                <c:pt idx="1712">
                  <c:v>2.7771653037736259E-3</c:v>
                </c:pt>
                <c:pt idx="1713">
                  <c:v>2.7713463645944914E-3</c:v>
                </c:pt>
                <c:pt idx="1714">
                  <c:v>2.7650636958133907E-3</c:v>
                </c:pt>
                <c:pt idx="1715">
                  <c:v>2.7594714297526197E-3</c:v>
                </c:pt>
                <c:pt idx="1716">
                  <c:v>2.7547337184745035E-3</c:v>
                </c:pt>
                <c:pt idx="1717">
                  <c:v>2.7503133833550095E-3</c:v>
                </c:pt>
                <c:pt idx="1718">
                  <c:v>2.7462230016362904E-3</c:v>
                </c:pt>
                <c:pt idx="1719">
                  <c:v>2.7424695972555076E-3</c:v>
                </c:pt>
                <c:pt idx="1720">
                  <c:v>2.7390546230473991E-3</c:v>
                </c:pt>
                <c:pt idx="1721">
                  <c:v>2.7359740050228861E-3</c:v>
                </c:pt>
                <c:pt idx="1722">
                  <c:v>2.7337529157584767E-3</c:v>
                </c:pt>
                <c:pt idx="1723">
                  <c:v>2.7313697037811644E-3</c:v>
                </c:pt>
                <c:pt idx="1724">
                  <c:v>2.7289235832909618E-3</c:v>
                </c:pt>
                <c:pt idx="1725">
                  <c:v>2.7271382737418127E-3</c:v>
                </c:pt>
                <c:pt idx="1726">
                  <c:v>2.7255954719022724E-3</c:v>
                </c:pt>
                <c:pt idx="1727">
                  <c:v>2.724263119127122E-3</c:v>
                </c:pt>
                <c:pt idx="1728">
                  <c:v>2.7231057135142385E-3</c:v>
                </c:pt>
                <c:pt idx="1729">
                  <c:v>2.722084835634621E-3</c:v>
                </c:pt>
                <c:pt idx="1730">
                  <c:v>2.7211597205363514E-3</c:v>
                </c:pt>
                <c:pt idx="1731">
                  <c:v>2.7202878693740008E-3</c:v>
                </c:pt>
                <c:pt idx="1732">
                  <c:v>2.7194256928364789E-3</c:v>
                </c:pt>
                <c:pt idx="1733">
                  <c:v>2.7179086950073761E-3</c:v>
                </c:pt>
                <c:pt idx="1734">
                  <c:v>2.7162759780636936E-3</c:v>
                </c:pt>
                <c:pt idx="1735">
                  <c:v>2.7153886611015927E-3</c:v>
                </c:pt>
                <c:pt idx="1736">
                  <c:v>2.7143079511532842E-3</c:v>
                </c:pt>
                <c:pt idx="1737">
                  <c:v>2.7129990720871516E-3</c:v>
                </c:pt>
                <c:pt idx="1738">
                  <c:v>2.7114296645481236E-3</c:v>
                </c:pt>
                <c:pt idx="1739">
                  <c:v>2.7095703927970212E-3</c:v>
                </c:pt>
                <c:pt idx="1740">
                  <c:v>2.7066489656457546E-3</c:v>
                </c:pt>
                <c:pt idx="1741">
                  <c:v>2.7042679997944883E-3</c:v>
                </c:pt>
                <c:pt idx="1742">
                  <c:v>2.7015113912864635E-3</c:v>
                </c:pt>
                <c:pt idx="1743">
                  <c:v>2.6983697143737411E-3</c:v>
                </c:pt>
                <c:pt idx="1744">
                  <c:v>2.694838234316765E-3</c:v>
                </c:pt>
                <c:pt idx="1745">
                  <c:v>2.6909170767559672E-3</c:v>
                </c:pt>
                <c:pt idx="1746">
                  <c:v>2.6866113012095749E-3</c:v>
                </c:pt>
                <c:pt idx="1747">
                  <c:v>2.6819308778533468E-3</c:v>
                </c:pt>
                <c:pt idx="1748">
                  <c:v>2.6776925684229205E-3</c:v>
                </c:pt>
                <c:pt idx="1749">
                  <c:v>2.6724557088396448E-3</c:v>
                </c:pt>
                <c:pt idx="1750">
                  <c:v>2.6669243531438121E-3</c:v>
                </c:pt>
                <c:pt idx="1751">
                  <c:v>2.6619308725030714E-3</c:v>
                </c:pt>
                <c:pt idx="1752">
                  <c:v>2.6560493408200603E-3</c:v>
                </c:pt>
                <c:pt idx="1753">
                  <c:v>2.6499974756607854E-3</c:v>
                </c:pt>
                <c:pt idx="1754">
                  <c:v>2.6431074948613876E-3</c:v>
                </c:pt>
                <c:pt idx="1755">
                  <c:v>2.6375913292739912E-3</c:v>
                </c:pt>
                <c:pt idx="1756">
                  <c:v>2.6314807552497814E-3</c:v>
                </c:pt>
                <c:pt idx="1757">
                  <c:v>2.6253774053756509E-3</c:v>
                </c:pt>
                <c:pt idx="1758">
                  <c:v>2.6193327984302484E-3</c:v>
                </c:pt>
                <c:pt idx="1759">
                  <c:v>2.6133981145684982E-3</c:v>
                </c:pt>
                <c:pt idx="1760">
                  <c:v>2.6076236098359711E-3</c:v>
                </c:pt>
                <c:pt idx="1761">
                  <c:v>2.6020580566618445E-3</c:v>
                </c:pt>
                <c:pt idx="1762">
                  <c:v>2.5967482177906781E-3</c:v>
                </c:pt>
                <c:pt idx="1763">
                  <c:v>2.5917383598470997E-3</c:v>
                </c:pt>
                <c:pt idx="1764">
                  <c:v>2.5870698114018051E-3</c:v>
                </c:pt>
                <c:pt idx="1765">
                  <c:v>2.5827805690742337E-3</c:v>
                </c:pt>
                <c:pt idx="1766">
                  <c:v>2.5789049539160702E-3</c:v>
                </c:pt>
                <c:pt idx="1767">
                  <c:v>2.5754733191147316E-3</c:v>
                </c:pt>
                <c:pt idx="1768">
                  <c:v>2.5725118089749777E-3</c:v>
                </c:pt>
                <c:pt idx="1769">
                  <c:v>2.5695792759003254E-3</c:v>
                </c:pt>
                <c:pt idx="1770">
                  <c:v>2.5676665334995255E-3</c:v>
                </c:pt>
                <c:pt idx="1771">
                  <c:v>2.5662709619800445E-3</c:v>
                </c:pt>
                <c:pt idx="1772">
                  <c:v>2.5654007989560509E-3</c:v>
                </c:pt>
                <c:pt idx="1773">
                  <c:v>2.5650595577814484E-3</c:v>
                </c:pt>
                <c:pt idx="1774">
                  <c:v>2.5652460548496372E-3</c:v>
                </c:pt>
                <c:pt idx="1775">
                  <c:v>2.5659544720700385E-3</c:v>
                </c:pt>
                <c:pt idx="1776">
                  <c:v>2.567174451979255E-3</c:v>
                </c:pt>
                <c:pt idx="1777">
                  <c:v>2.5688912232668891E-3</c:v>
                </c:pt>
                <c:pt idx="1778">
                  <c:v>2.571887754219758E-3</c:v>
                </c:pt>
                <c:pt idx="1779">
                  <c:v>2.5746809264683961E-3</c:v>
                </c:pt>
                <c:pt idx="1780">
                  <c:v>2.5779241816352755E-3</c:v>
                </c:pt>
                <c:pt idx="1781">
                  <c:v>2.5815897266915472E-3</c:v>
                </c:pt>
                <c:pt idx="1782">
                  <c:v>2.5856466256364875E-3</c:v>
                </c:pt>
                <c:pt idx="1783">
                  <c:v>2.5894658403053643E-3</c:v>
                </c:pt>
                <c:pt idx="1784">
                  <c:v>2.5950844868798985E-3</c:v>
                </c:pt>
                <c:pt idx="1785">
                  <c:v>2.6003177143487676E-3</c:v>
                </c:pt>
                <c:pt idx="1786">
                  <c:v>2.6058065321429595E-3</c:v>
                </c:pt>
                <c:pt idx="1787">
                  <c:v>2.6115127141011743E-3</c:v>
                </c:pt>
                <c:pt idx="1788">
                  <c:v>2.6173970065763098E-3</c:v>
                </c:pt>
                <c:pt idx="1789">
                  <c:v>2.623419514169141E-3</c:v>
                </c:pt>
                <c:pt idx="1790">
                  <c:v>2.6295400903617139E-3</c:v>
                </c:pt>
                <c:pt idx="1791">
                  <c:v>2.6357187288356338E-3</c:v>
                </c:pt>
                <c:pt idx="1792">
                  <c:v>2.6419159507525712E-3</c:v>
                </c:pt>
                <c:pt idx="1793">
                  <c:v>2.6480931828287216E-3</c:v>
                </c:pt>
                <c:pt idx="1794">
                  <c:v>2.6542131206842294E-3</c:v>
                </c:pt>
                <c:pt idx="1795">
                  <c:v>2.6595295031046507E-3</c:v>
                </c:pt>
                <c:pt idx="1796">
                  <c:v>2.6655477398750942E-3</c:v>
                </c:pt>
                <c:pt idx="1797">
                  <c:v>2.6706792046697343E-3</c:v>
                </c:pt>
                <c:pt idx="1798">
                  <c:v>2.6764363721793315E-3</c:v>
                </c:pt>
                <c:pt idx="1799">
                  <c:v>2.6819484406540367E-3</c:v>
                </c:pt>
                <c:pt idx="1800">
                  <c:v>2.6871960865960162E-3</c:v>
                </c:pt>
                <c:pt idx="1801">
                  <c:v>2.6921624321278263E-3</c:v>
                </c:pt>
                <c:pt idx="1802">
                  <c:v>2.6968331370087386E-3</c:v>
                </c:pt>
                <c:pt idx="1803">
                  <c:v>2.7011964372662669E-3</c:v>
                </c:pt>
                <c:pt idx="1804">
                  <c:v>2.7052431296029186E-3</c:v>
                </c:pt>
                <c:pt idx="1805">
                  <c:v>2.7089665022093589E-3</c:v>
                </c:pt>
                <c:pt idx="1806">
                  <c:v>2.7123622141029492E-3</c:v>
                </c:pt>
                <c:pt idx="1807">
                  <c:v>2.7154281265682348E-3</c:v>
                </c:pt>
                <c:pt idx="1808">
                  <c:v>2.7181640916562754E-3</c:v>
                </c:pt>
                <c:pt idx="1809">
                  <c:v>2.7205717039568769E-3</c:v>
                </c:pt>
                <c:pt idx="1810">
                  <c:v>2.7226540229490399E-3</c:v>
                </c:pt>
                <c:pt idx="1811">
                  <c:v>2.7241152378163552E-3</c:v>
                </c:pt>
                <c:pt idx="1812">
                  <c:v>2.7251914980849514E-3</c:v>
                </c:pt>
                <c:pt idx="1813">
                  <c:v>2.7263780843679399E-3</c:v>
                </c:pt>
                <c:pt idx="1814">
                  <c:v>2.7272564994273623E-3</c:v>
                </c:pt>
                <c:pt idx="1815">
                  <c:v>2.7278327617769145E-3</c:v>
                </c:pt>
                <c:pt idx="1816">
                  <c:v>2.7281125492814497E-3</c:v>
                </c:pt>
                <c:pt idx="1817">
                  <c:v>2.7281009627470993E-3</c:v>
                </c:pt>
                <c:pt idx="1818">
                  <c:v>2.7278023286275684E-3</c:v>
                </c:pt>
                <c:pt idx="1819">
                  <c:v>2.7272200466700218E-3</c:v>
                </c:pt>
                <c:pt idx="1820">
                  <c:v>2.7263564869478337E-3</c:v>
                </c:pt>
                <c:pt idx="1821">
                  <c:v>2.7252129392124646E-3</c:v>
                </c:pt>
                <c:pt idx="1822">
                  <c:v>2.7237896158911808E-3</c:v>
                </c:pt>
                <c:pt idx="1823">
                  <c:v>2.7220857084126562E-3</c:v>
                </c:pt>
                <c:pt idx="1824">
                  <c:v>2.7200994949114167E-3</c:v>
                </c:pt>
                <c:pt idx="1825">
                  <c:v>2.7178284957966653E-3</c:v>
                </c:pt>
                <c:pt idx="1826">
                  <c:v>2.7152696722209718E-3</c:v>
                </c:pt>
                <c:pt idx="1827">
                  <c:v>2.7124196611951049E-3</c:v>
                </c:pt>
                <c:pt idx="1828">
                  <c:v>2.709275040006732E-3</c:v>
                </c:pt>
                <c:pt idx="1829">
                  <c:v>2.7058326117455141E-3</c:v>
                </c:pt>
                <c:pt idx="1830">
                  <c:v>2.702089703139887E-3</c:v>
                </c:pt>
                <c:pt idx="1831">
                  <c:v>2.6980444655872061E-3</c:v>
                </c:pt>
                <c:pt idx="1832">
                  <c:v>2.6936961702153715E-3</c:v>
                </c:pt>
                <c:pt idx="1833">
                  <c:v>2.6890454880475496E-3</c:v>
                </c:pt>
                <c:pt idx="1834">
                  <c:v>2.6840947468400561E-3</c:v>
                </c:pt>
                <c:pt idx="1835">
                  <c:v>2.6785210001884973E-3</c:v>
                </c:pt>
                <c:pt idx="1836">
                  <c:v>2.6730081971739609E-3</c:v>
                </c:pt>
                <c:pt idx="1837">
                  <c:v>2.6672128232899553E-3</c:v>
                </c:pt>
                <c:pt idx="1838">
                  <c:v>2.6611457702056941E-3</c:v>
                </c:pt>
                <c:pt idx="1839">
                  <c:v>2.6548202851261909E-3</c:v>
                </c:pt>
                <c:pt idx="1840">
                  <c:v>2.6482519653911658E-3</c:v>
                </c:pt>
                <c:pt idx="1841">
                  <c:v>2.6414587009925541E-3</c:v>
                </c:pt>
                <c:pt idx="1842">
                  <c:v>2.6344605663734576E-3</c:v>
                </c:pt>
                <c:pt idx="1843">
                  <c:v>2.6272796642006283E-3</c:v>
                </c:pt>
                <c:pt idx="1844">
                  <c:v>2.6199399250162693E-3</c:v>
                </c:pt>
                <c:pt idx="1845">
                  <c:v>2.6124668677406358E-3</c:v>
                </c:pt>
                <c:pt idx="1846">
                  <c:v>2.6048873268881469E-3</c:v>
                </c:pt>
                <c:pt idx="1847">
                  <c:v>2.597229153056704E-3</c:v>
                </c:pt>
                <c:pt idx="1848">
                  <c:v>2.5895208937399992E-3</c:v>
                </c:pt>
                <c:pt idx="1849">
                  <c:v>2.5817914617901339E-3</c:v>
                </c:pt>
                <c:pt idx="1850">
                  <c:v>2.574069798924372E-3</c:v>
                </c:pt>
                <c:pt idx="1851">
                  <c:v>2.5663845415332888E-3</c:v>
                </c:pt>
                <c:pt idx="1852">
                  <c:v>2.5587636957219795E-3</c:v>
                </c:pt>
                <c:pt idx="1853">
                  <c:v>2.5512343280205164E-3</c:v>
                </c:pt>
                <c:pt idx="1854">
                  <c:v>2.5438222775579357E-3</c:v>
                </c:pt>
                <c:pt idx="1855">
                  <c:v>2.5365518947323088E-3</c:v>
                </c:pt>
                <c:pt idx="1856">
                  <c:v>2.5294458105567003E-3</c:v>
                </c:pt>
                <c:pt idx="1857">
                  <c:v>2.521846908996045E-3</c:v>
                </c:pt>
                <c:pt idx="1858">
                  <c:v>2.5152361999684911E-3</c:v>
                </c:pt>
                <c:pt idx="1859">
                  <c:v>2.5088302657093426E-3</c:v>
                </c:pt>
                <c:pt idx="1860">
                  <c:v>2.5019673629228609E-3</c:v>
                </c:pt>
                <c:pt idx="1861">
                  <c:v>2.4961234215055751E-3</c:v>
                </c:pt>
                <c:pt idx="1862">
                  <c:v>2.4905096156830875E-3</c:v>
                </c:pt>
                <c:pt idx="1863">
                  <c:v>2.4851364188246063E-3</c:v>
                </c:pt>
                <c:pt idx="1864">
                  <c:v>2.4800116849095894E-3</c:v>
                </c:pt>
                <c:pt idx="1865">
                  <c:v>2.4751407590506334E-3</c:v>
                </c:pt>
                <c:pt idx="1866">
                  <c:v>2.4705266136673073E-3</c:v>
                </c:pt>
                <c:pt idx="1867">
                  <c:v>2.4661700060691506E-3</c:v>
                </c:pt>
                <c:pt idx="1868">
                  <c:v>2.4620696531285203E-3</c:v>
                </c:pt>
                <c:pt idx="1869">
                  <c:v>2.4582224187491802E-3</c:v>
                </c:pt>
                <c:pt idx="1870">
                  <c:v>2.4546235099552776E-3</c:v>
                </c:pt>
                <c:pt idx="1871">
                  <c:v>2.4512666776266047E-3</c:v>
                </c:pt>
                <c:pt idx="1872">
                  <c:v>2.4481444181774161E-3</c:v>
                </c:pt>
                <c:pt idx="1873">
                  <c:v>2.4452481728043096E-3</c:v>
                </c:pt>
                <c:pt idx="1874">
                  <c:v>2.4425685213002248E-3</c:v>
                </c:pt>
                <c:pt idx="1875">
                  <c:v>2.4400953678329713E-3</c:v>
                </c:pt>
                <c:pt idx="1876">
                  <c:v>2.4378181165048696E-3</c:v>
                </c:pt>
                <c:pt idx="1877">
                  <c:v>2.4355255402352277E-3</c:v>
                </c:pt>
                <c:pt idx="1878">
                  <c:v>2.4336156920833013E-3</c:v>
                </c:pt>
                <c:pt idx="1879">
                  <c:v>2.4318681970287559E-3</c:v>
                </c:pt>
                <c:pt idx="1880">
                  <c:v>2.4302719679193986E-3</c:v>
                </c:pt>
                <c:pt idx="1881">
                  <c:v>2.428816094353717E-3</c:v>
                </c:pt>
                <c:pt idx="1882">
                  <c:v>2.4274899338198631E-3</c:v>
                </c:pt>
                <c:pt idx="1883">
                  <c:v>2.4262831882293687E-3</c:v>
                </c:pt>
                <c:pt idx="1884">
                  <c:v>2.4251859664359454E-3</c:v>
                </c:pt>
                <c:pt idx="1885">
                  <c:v>2.4237107211868445E-3</c:v>
                </c:pt>
                <c:pt idx="1886">
                  <c:v>2.4228558934529924E-3</c:v>
                </c:pt>
                <c:pt idx="1887">
                  <c:v>2.4214010078321851E-3</c:v>
                </c:pt>
                <c:pt idx="1888">
                  <c:v>2.4208009635009464E-3</c:v>
                </c:pt>
                <c:pt idx="1889">
                  <c:v>2.4202489446088268E-3</c:v>
                </c:pt>
                <c:pt idx="1890">
                  <c:v>2.419740437771138E-3</c:v>
                </c:pt>
                <c:pt idx="1891">
                  <c:v>2.4192712374037492E-3</c:v>
                </c:pt>
                <c:pt idx="1892">
                  <c:v>2.4188374457308867E-3</c:v>
                </c:pt>
                <c:pt idx="1893">
                  <c:v>2.4177576378298956E-3</c:v>
                </c:pt>
                <c:pt idx="1894">
                  <c:v>2.4169405096758825E-3</c:v>
                </c:pt>
                <c:pt idx="1895">
                  <c:v>2.4167526208442704E-3</c:v>
                </c:pt>
                <c:pt idx="1896">
                  <c:v>2.4165663452738635E-3</c:v>
                </c:pt>
                <c:pt idx="1897">
                  <c:v>2.4163817074503249E-3</c:v>
                </c:pt>
                <c:pt idx="1898">
                  <c:v>2.4161987307459993E-3</c:v>
                </c:pt>
                <c:pt idx="1899">
                  <c:v>2.4160174374261876E-3</c:v>
                </c:pt>
                <c:pt idx="1900">
                  <c:v>2.4158378486561021E-3</c:v>
                </c:pt>
                <c:pt idx="1901">
                  <c:v>2.415659984508477E-3</c:v>
                </c:pt>
                <c:pt idx="1902">
                  <c:v>2.415483863971819E-3</c:v>
                </c:pt>
                <c:pt idx="1903">
                  <c:v>2.4153095049592797E-3</c:v>
                </c:pt>
                <c:pt idx="1904">
                  <c:v>2.415136924318132E-3</c:v>
                </c:pt>
                <c:pt idx="1905">
                  <c:v>2.4149661378398239E-3</c:v>
                </c:pt>
                <c:pt idx="1906">
                  <c:v>2.4147971602706017E-3</c:v>
                </c:pt>
                <c:pt idx="1907">
                  <c:v>2.4146300053226708E-3</c:v>
                </c:pt>
                <c:pt idx="1908">
                  <c:v>2.4144646856858873E-3</c:v>
                </c:pt>
                <c:pt idx="1909">
                  <c:v>2.4143012130399453E-3</c:v>
                </c:pt>
                <c:pt idx="1910">
                  <c:v>2.414139598067053E-3</c:v>
                </c:pt>
                <c:pt idx="1911">
                  <c:v>2.4139798504650705E-3</c:v>
                </c:pt>
                <c:pt idx="1912">
                  <c:v>2.4138219789610902E-3</c:v>
                </c:pt>
                <c:pt idx="1913">
                  <c:v>2.4136659913254394E-3</c:v>
                </c:pt>
                <c:pt idx="1914">
                  <c:v>2.4135118943860862E-3</c:v>
                </c:pt>
                <c:pt idx="1915">
                  <c:v>2.4133596940434251E-3</c:v>
                </c:pt>
                <c:pt idx="1916">
                  <c:v>2.4132093952854267E-3</c:v>
                </c:pt>
                <c:pt idx="1917">
                  <c:v>2.4130610022031276E-3</c:v>
                </c:pt>
                <c:pt idx="1918">
                  <c:v>2.412914518006438E-3</c:v>
                </c:pt>
                <c:pt idx="1919">
                  <c:v>2.4127699450402556E-3</c:v>
                </c:pt>
                <c:pt idx="1920">
                  <c:v>2.4126272848008557E-3</c:v>
                </c:pt>
                <c:pt idx="1921">
                  <c:v>2.4124865379525451E-3</c:v>
                </c:pt>
                <c:pt idx="1922">
                  <c:v>2.4123477043445536E-3</c:v>
                </c:pt>
                <c:pt idx="1923">
                  <c:v>2.4122107830281529E-3</c:v>
                </c:pt>
                <c:pt idx="1924">
                  <c:v>2.412075772273971E-3</c:v>
                </c:pt>
                <c:pt idx="1925">
                  <c:v>2.4119426695894943E-3</c:v>
                </c:pt>
                <c:pt idx="1926">
                  <c:v>2.4118114717367333E-3</c:v>
                </c:pt>
                <c:pt idx="1927">
                  <c:v>2.4116821747500318E-3</c:v>
                </c:pt>
                <c:pt idx="1928">
                  <c:v>2.4115547739540057E-3</c:v>
                </c:pt>
                <c:pt idx="1929">
                  <c:v>2.4114292639815893E-3</c:v>
                </c:pt>
                <c:pt idx="1930">
                  <c:v>2.4113056387921735E-3</c:v>
                </c:pt>
                <c:pt idx="1931">
                  <c:v>2.4111838916898182E-3</c:v>
                </c:pt>
                <c:pt idx="1932">
                  <c:v>2.4110640153415202E-3</c:v>
                </c:pt>
                <c:pt idx="1933">
                  <c:v>2.4109460017955209E-3</c:v>
                </c:pt>
                <c:pt idx="1934">
                  <c:v>2.4108298424996392E-3</c:v>
                </c:pt>
                <c:pt idx="1935">
                  <c:v>2.410715528319608E-3</c:v>
                </c:pt>
                <c:pt idx="1936">
                  <c:v>2.4106030495574054E-3</c:v>
                </c:pt>
                <c:pt idx="1937">
                  <c:v>2.4104923959695594E-3</c:v>
                </c:pt>
                <c:pt idx="1938">
                  <c:v>2.4103835567854145E-3</c:v>
                </c:pt>
                <c:pt idx="1939">
                  <c:v>2.4102765207253446E-3</c:v>
                </c:pt>
                <c:pt idx="1940">
                  <c:v>2.410171276018897E-3</c:v>
                </c:pt>
                <c:pt idx="1941">
                  <c:v>2.4100678104228552E-3</c:v>
                </c:pt>
                <c:pt idx="1942">
                  <c:v>2.4099661112392066E-3</c:v>
                </c:pt>
                <c:pt idx="1943">
                  <c:v>2.4098661653330013E-3</c:v>
                </c:pt>
                <c:pt idx="1944">
                  <c:v>2.4097679591500907E-3</c:v>
                </c:pt>
                <c:pt idx="1945">
                  <c:v>2.4096714787347328E-3</c:v>
                </c:pt>
                <c:pt idx="1946">
                  <c:v>2.4095767097470529E-3</c:v>
                </c:pt>
                <c:pt idx="1947">
                  <c:v>2.4094836374803485E-3</c:v>
                </c:pt>
                <c:pt idx="1948">
                  <c:v>2.4093922468782268E-3</c:v>
                </c:pt>
                <c:pt idx="1949">
                  <c:v>2.4093025225515661E-3</c:v>
                </c:pt>
                <c:pt idx="1950">
                  <c:v>2.4092144487952885E-3</c:v>
                </c:pt>
                <c:pt idx="1951">
                  <c:v>2.4091280096049383E-3</c:v>
                </c:pt>
                <c:pt idx="1952">
                  <c:v>2.4090431886930512E-3</c:v>
                </c:pt>
                <c:pt idx="1953">
                  <c:v>2.4089599695053124E-3</c:v>
                </c:pt>
                <c:pt idx="1954">
                  <c:v>2.4088783352364911E-3</c:v>
                </c:pt>
                <c:pt idx="1955">
                  <c:v>2.4087982688461417E-3</c:v>
                </c:pt>
                <c:pt idx="1956">
                  <c:v>2.4087197530740737E-3</c:v>
                </c:pt>
                <c:pt idx="1957">
                  <c:v>2.4086427704555686E-3</c:v>
                </c:pt>
                <c:pt idx="1958">
                  <c:v>2.4085673033363529E-3</c:v>
                </c:pt>
                <c:pt idx="1959">
                  <c:v>2.4084933338873096E-3</c:v>
                </c:pt>
                <c:pt idx="1960">
                  <c:v>2.4084208441189285E-3</c:v>
                </c:pt>
                <c:pt idx="1961">
                  <c:v>2.4083498158954876E-3</c:v>
                </c:pt>
                <c:pt idx="1962">
                  <c:v>2.4082802309489623E-3</c:v>
                </c:pt>
                <c:pt idx="1963">
                  <c:v>2.4082120708926549E-3</c:v>
                </c:pt>
                <c:pt idx="1964">
                  <c:v>2.4081453172345472E-3</c:v>
                </c:pt>
                <c:pt idx="1965">
                  <c:v>2.4080799513903632E-3</c:v>
                </c:pt>
                <c:pt idx="1966">
                  <c:v>2.4080159546963453E-3</c:v>
                </c:pt>
                <c:pt idx="1967">
                  <c:v>2.4079533084217395E-3</c:v>
                </c:pt>
                <c:pt idx="1968">
                  <c:v>2.4078919937809882E-3</c:v>
                </c:pt>
                <c:pt idx="1969">
                  <c:v>2.4078319919456225E-3</c:v>
                </c:pt>
                <c:pt idx="1970">
                  <c:v>2.4077732840558611E-3</c:v>
                </c:pt>
                <c:pt idx="1971">
                  <c:v>2.4077158512319087E-3</c:v>
                </c:pt>
                <c:pt idx="1972">
                  <c:v>2.4076596745849529E-3</c:v>
                </c:pt>
                <c:pt idx="1973">
                  <c:v>2.4076047352278619E-3</c:v>
                </c:pt>
                <c:pt idx="1974">
                  <c:v>2.4075510142855779E-3</c:v>
                </c:pt>
                <c:pt idx="1975">
                  <c:v>2.407498492905212E-3</c:v>
                </c:pt>
                <c:pt idx="1976">
                  <c:v>2.4074471522658345E-3</c:v>
                </c:pt>
                <c:pt idx="1977">
                  <c:v>2.4073969735879646E-3</c:v>
                </c:pt>
                <c:pt idx="1978">
                  <c:v>2.407347938142762E-3</c:v>
                </c:pt>
                <c:pt idx="1979">
                  <c:v>2.4073000272609156E-3</c:v>
                </c:pt>
                <c:pt idx="1980">
                  <c:v>2.4072532223412364E-3</c:v>
                </c:pt>
                <c:pt idx="1981">
                  <c:v>2.4072075048589513E-3</c:v>
                </c:pt>
                <c:pt idx="1982">
                  <c:v>2.4071628563737046E-3</c:v>
                </c:pt>
                <c:pt idx="1983">
                  <c:v>2.4071192585372659E-3</c:v>
                </c:pt>
                <c:pt idx="1984">
                  <c:v>2.4070766931009444E-3</c:v>
                </c:pt>
                <c:pt idx="1985">
                  <c:v>2.4070351419227189E-3</c:v>
                </c:pt>
                <c:pt idx="1986">
                  <c:v>2.40699458697408E-3</c:v>
                </c:pt>
                <c:pt idx="1987">
                  <c:v>2.4069550103465905E-3</c:v>
                </c:pt>
                <c:pt idx="1988">
                  <c:v>2.4069163942581633E-3</c:v>
                </c:pt>
                <c:pt idx="1989">
                  <c:v>2.4068787210590691E-3</c:v>
                </c:pt>
                <c:pt idx="1990">
                  <c:v>2.406841973237663E-3</c:v>
                </c:pt>
                <c:pt idx="1991">
                  <c:v>2.4068061334258481E-3</c:v>
                </c:pt>
                <c:pt idx="1992">
                  <c:v>2.4067711844042703E-3</c:v>
                </c:pt>
                <c:pt idx="1993">
                  <c:v>2.4067371091072514E-3</c:v>
                </c:pt>
                <c:pt idx="1994">
                  <c:v>2.4067038906274651E-3</c:v>
                </c:pt>
                <c:pt idx="1995">
                  <c:v>2.406671512220359E-3</c:v>
                </c:pt>
                <c:pt idx="1996">
                  <c:v>2.4066399573083267E-3</c:v>
                </c:pt>
                <c:pt idx="1997">
                  <c:v>2.4066092094846346E-3</c:v>
                </c:pt>
                <c:pt idx="1998">
                  <c:v>2.4065792525171099E-3</c:v>
                </c:pt>
                <c:pt idx="1999">
                  <c:v>2.4065500703515895E-3</c:v>
                </c:pt>
                <c:pt idx="2000">
                  <c:v>2.4065216471151388E-3</c:v>
                </c:pt>
                <c:pt idx="2001">
                  <c:v>2.4064939671190467E-3</c:v>
                </c:pt>
                <c:pt idx="2002">
                  <c:v>2.4064670148615922E-3</c:v>
                </c:pt>
                <c:pt idx="2003">
                  <c:v>2.4064407750305989E-3</c:v>
                </c:pt>
                <c:pt idx="2004">
                  <c:v>2.4064152325057779E-3</c:v>
                </c:pt>
                <c:pt idx="2005">
                  <c:v>2.4063903723608574E-3</c:v>
                </c:pt>
                <c:pt idx="2006">
                  <c:v>2.4063661798655188E-3</c:v>
                </c:pt>
                <c:pt idx="2007">
                  <c:v>2.4063426404871266E-3</c:v>
                </c:pt>
                <c:pt idx="2008">
                  <c:v>2.4063197398922725E-3</c:v>
                </c:pt>
                <c:pt idx="2009">
                  <c:v>2.4062974639481307E-3</c:v>
                </c:pt>
                <c:pt idx="2010">
                  <c:v>2.4062757987236287E-3</c:v>
                </c:pt>
                <c:pt idx="2011">
                  <c:v>2.4062547304904446E-3</c:v>
                </c:pt>
                <c:pt idx="2012">
                  <c:v>2.4062342457238303E-3</c:v>
                </c:pt>
                <c:pt idx="2013">
                  <c:v>2.4062143311032692E-3</c:v>
                </c:pt>
                <c:pt idx="2014">
                  <c:v>2.4061949735129707E-3</c:v>
                </c:pt>
                <c:pt idx="2015">
                  <c:v>2.4061761600422094E-3</c:v>
                </c:pt>
                <c:pt idx="2016">
                  <c:v>2.4061578779855128E-3</c:v>
                </c:pt>
                <c:pt idx="2017">
                  <c:v>2.4061401148427002E-3</c:v>
                </c:pt>
                <c:pt idx="2018">
                  <c:v>2.4059490636050645E-3</c:v>
                </c:pt>
                <c:pt idx="2019">
                  <c:v>2.4059387374549754E-3</c:v>
                </c:pt>
                <c:pt idx="2020">
                  <c:v>2.4059286808000547E-3</c:v>
                </c:pt>
                <c:pt idx="2021">
                  <c:v>2.4059188879758733E-3</c:v>
                </c:pt>
                <c:pt idx="2022">
                  <c:v>2.4059093533925703E-3</c:v>
                </c:pt>
                <c:pt idx="2023">
                  <c:v>2.4059000715353192E-3</c:v>
                </c:pt>
                <c:pt idx="2024">
                  <c:v>2.4058910369647332E-3</c:v>
                </c:pt>
                <c:pt idx="2025">
                  <c:v>2.4058822443172125E-3</c:v>
                </c:pt>
                <c:pt idx="2026">
                  <c:v>2.4058736883052364E-3</c:v>
                </c:pt>
                <c:pt idx="2027">
                  <c:v>2.4058653637175969E-3</c:v>
                </c:pt>
                <c:pt idx="2028">
                  <c:v>2.405857265419583E-3</c:v>
                </c:pt>
                <c:pt idx="2029">
                  <c:v>2.4058493883531086E-3</c:v>
                </c:pt>
                <c:pt idx="2030">
                  <c:v>2.4058417275367935E-3</c:v>
                </c:pt>
                <c:pt idx="2031">
                  <c:v>2.4058342780659942E-3</c:v>
                </c:pt>
                <c:pt idx="2032">
                  <c:v>2.4058270351127835E-3</c:v>
                </c:pt>
                <c:pt idx="2033">
                  <c:v>2.4058199939258913E-3</c:v>
                </c:pt>
                <c:pt idx="2034">
                  <c:v>2.4058131498305934E-3</c:v>
                </c:pt>
                <c:pt idx="2035">
                  <c:v>2.4058064982285629E-3</c:v>
                </c:pt>
                <c:pt idx="2036">
                  <c:v>2.4058000345976763E-3</c:v>
                </c:pt>
                <c:pt idx="2037">
                  <c:v>2.4057937544917805E-3</c:v>
                </c:pt>
                <c:pt idx="2038">
                  <c:v>2.4057876535404227E-3</c:v>
                </c:pt>
                <c:pt idx="2039">
                  <c:v>2.4057817274485411E-3</c:v>
                </c:pt>
                <c:pt idx="2040">
                  <c:v>2.4064634000110002E-3</c:v>
                </c:pt>
                <c:pt idx="2041">
                  <c:v>2.4065624773568642E-3</c:v>
                </c:pt>
                <c:pt idx="2042">
                  <c:v>2.4066755861283247E-3</c:v>
                </c:pt>
                <c:pt idx="2043">
                  <c:v>2.406649088891604E-3</c:v>
                </c:pt>
                <c:pt idx="2044">
                  <c:v>2.4067999673478722E-3</c:v>
                </c:pt>
                <c:pt idx="2045">
                  <c:v>2.406969540872037E-3</c:v>
                </c:pt>
                <c:pt idx="2046">
                  <c:v>2.4071596387765359E-3</c:v>
                </c:pt>
                <c:pt idx="2047">
                  <c:v>2.4073721983298799E-3</c:v>
                </c:pt>
                <c:pt idx="2048">
                  <c:v>2.4076092610435269E-3</c:v>
                </c:pt>
                <c:pt idx="2049">
                  <c:v>2.4078729671879744E-3</c:v>
                </c:pt>
                <c:pt idx="2050">
                  <c:v>2.4081655483757162E-3</c:v>
                </c:pt>
                <c:pt idx="2051">
                  <c:v>2.4084893180593803E-3</c:v>
                </c:pt>
                <c:pt idx="2052">
                  <c:v>2.4088466598083959E-3</c:v>
                </c:pt>
                <c:pt idx="2053">
                  <c:v>2.4092400132471599E-3</c:v>
                </c:pt>
                <c:pt idx="2054">
                  <c:v>2.4096718575620673E-3</c:v>
                </c:pt>
                <c:pt idx="2055">
                  <c:v>2.410144692514053E-3</c:v>
                </c:pt>
                <c:pt idx="2056">
                  <c:v>2.4113484449422426E-3</c:v>
                </c:pt>
                <c:pt idx="2057">
                  <c:v>2.4120153989831273E-3</c:v>
                </c:pt>
                <c:pt idx="2058">
                  <c:v>2.4127446077629017E-3</c:v>
                </c:pt>
                <c:pt idx="2059">
                  <c:v>2.4135399117207962E-3</c:v>
                </c:pt>
                <c:pt idx="2060">
                  <c:v>2.4144051501107785E-3</c:v>
                </c:pt>
                <c:pt idx="2061">
                  <c:v>2.4153441285117432E-3</c:v>
                </c:pt>
                <c:pt idx="2062">
                  <c:v>2.416360583331834E-3</c:v>
                </c:pt>
                <c:pt idx="2063">
                  <c:v>2.4174581434508765E-3</c:v>
                </c:pt>
                <c:pt idx="2064">
                  <c:v>2.4186402892006687E-3</c:v>
                </c:pt>
                <c:pt idx="2065">
                  <c:v>2.4199103089405241E-3</c:v>
                </c:pt>
                <c:pt idx="2066">
                  <c:v>2.421271253544102E-3</c:v>
                </c:pt>
                <c:pt idx="2067">
                  <c:v>2.4227258891721627E-3</c:v>
                </c:pt>
                <c:pt idx="2068">
                  <c:v>2.424276648763375E-3</c:v>
                </c:pt>
                <c:pt idx="2069">
                  <c:v>2.4259255827305069E-3</c:v>
                </c:pt>
                <c:pt idx="2070">
                  <c:v>2.4276743094010711E-3</c:v>
                </c:pt>
                <c:pt idx="2071">
                  <c:v>2.4295239657885332E-3</c:v>
                </c:pt>
                <c:pt idx="2072">
                  <c:v>2.4314751593213259E-3</c:v>
                </c:pt>
                <c:pt idx="2073">
                  <c:v>2.4335279211909629E-3</c:v>
                </c:pt>
                <c:pt idx="2074">
                  <c:v>2.4356816620063849E-3</c:v>
                </c:pt>
                <c:pt idx="2075">
                  <c:v>2.4379351304583117E-3</c:v>
                </c:pt>
                <c:pt idx="2076">
                  <c:v>2.4402863757038615E-3</c:v>
                </c:pt>
                <c:pt idx="2077">
                  <c:v>2.4427327141773262E-3</c:v>
                </c:pt>
                <c:pt idx="2078">
                  <c:v>2.4452707015171315E-3</c:v>
                </c:pt>
                <c:pt idx="2079">
                  <c:v>2.4478961102713205E-3</c:v>
                </c:pt>
                <c:pt idx="2080">
                  <c:v>2.4506039140041371E-3</c:v>
                </c:pt>
                <c:pt idx="2081">
                  <c:v>2.4533882783745651E-3</c:v>
                </c:pt>
                <c:pt idx="2082">
                  <c:v>2.4562425596942245E-3</c:v>
                </c:pt>
                <c:pt idx="2083">
                  <c:v>2.4591593113973934E-3</c:v>
                </c:pt>
                <c:pt idx="2084">
                  <c:v>2.4621302987708569E-3</c:v>
                </c:pt>
                <c:pt idx="2085">
                  <c:v>2.4651465221967703E-3</c:v>
                </c:pt>
                <c:pt idx="2086">
                  <c:v>2.4681982490589835E-3</c:v>
                </c:pt>
                <c:pt idx="2087">
                  <c:v>2.4712750543536928E-3</c:v>
                </c:pt>
                <c:pt idx="2088">
                  <c:v>2.474365869930494E-3</c:v>
                </c:pt>
                <c:pt idx="2089">
                  <c:v>2.4774590421715774E-3</c:v>
                </c:pt>
                <c:pt idx="2090">
                  <c:v>2.4805423977968845E-3</c:v>
                </c:pt>
                <c:pt idx="2091">
                  <c:v>2.4836033173633817E-3</c:v>
                </c:pt>
                <c:pt idx="2092">
                  <c:v>2.4866288159092814E-3</c:v>
                </c:pt>
                <c:pt idx="2093">
                  <c:v>2.4896056300809954E-3</c:v>
                </c:pt>
                <c:pt idx="2094">
                  <c:v>2.4925203109738519E-3</c:v>
                </c:pt>
                <c:pt idx="2095">
                  <c:v>2.4953593218190592E-3</c:v>
                </c:pt>
                <c:pt idx="2096">
                  <c:v>2.4981091395608148E-3</c:v>
                </c:pt>
                <c:pt idx="2097">
                  <c:v>2.5007563592905763E-3</c:v>
                </c:pt>
                <c:pt idx="2098">
                  <c:v>2.5032878004417392E-3</c:v>
                </c:pt>
                <c:pt idx="2099">
                  <c:v>2.5056906135986516E-3</c:v>
                </c:pt>
                <c:pt idx="2100">
                  <c:v>2.5079523867400691E-3</c:v>
                </c:pt>
                <c:pt idx="2101">
                  <c:v>2.5100612497196001E-3</c:v>
                </c:pt>
                <c:pt idx="2102">
                  <c:v>2.5120059757849839E-3</c:v>
                </c:pt>
                <c:pt idx="2103">
                  <c:v>2.5137760789544156E-3</c:v>
                </c:pt>
                <c:pt idx="2104">
                  <c:v>2.5153619061015339E-3</c:v>
                </c:pt>
                <c:pt idx="2105">
                  <c:v>2.5167547226508627E-3</c:v>
                </c:pt>
                <c:pt idx="2106">
                  <c:v>2.5179467908517843E-3</c:v>
                </c:pt>
                <c:pt idx="2107">
                  <c:v>2.5189314396806806E-3</c:v>
                </c:pt>
                <c:pt idx="2108">
                  <c:v>2.5197031255166044E-3</c:v>
                </c:pt>
                <c:pt idx="2109">
                  <c:v>2.5202574828443146E-3</c:v>
                </c:pt>
                <c:pt idx="2110">
                  <c:v>2.5205913643582155E-3</c:v>
                </c:pt>
                <c:pt idx="2111">
                  <c:v>2.5207028699698476E-3</c:v>
                </c:pt>
                <c:pt idx="2112">
                  <c:v>2.5205913643582155E-3</c:v>
                </c:pt>
                <c:pt idx="2113">
                  <c:v>2.5202574828443146E-3</c:v>
                </c:pt>
                <c:pt idx="2114">
                  <c:v>2.5197031255166044E-3</c:v>
                </c:pt>
                <c:pt idx="2115">
                  <c:v>2.5189314396806806E-3</c:v>
                </c:pt>
                <c:pt idx="2116">
                  <c:v>2.5179467908517843E-3</c:v>
                </c:pt>
                <c:pt idx="2117">
                  <c:v>2.5167547226508627E-3</c:v>
                </c:pt>
                <c:pt idx="2118">
                  <c:v>2.5153619061015339E-3</c:v>
                </c:pt>
                <c:pt idx="2119">
                  <c:v>2.5137760789544156E-3</c:v>
                </c:pt>
                <c:pt idx="2120">
                  <c:v>2.5120059757849839E-3</c:v>
                </c:pt>
                <c:pt idx="2121">
                  <c:v>2.5100612497196001E-3</c:v>
                </c:pt>
                <c:pt idx="2122">
                  <c:v>2.5079523867400691E-3</c:v>
                </c:pt>
                <c:pt idx="2123">
                  <c:v>2.5056906135986516E-3</c:v>
                </c:pt>
                <c:pt idx="2124">
                  <c:v>2.5032878004417392E-3</c:v>
                </c:pt>
                <c:pt idx="2125">
                  <c:v>2.5007563592905763E-3</c:v>
                </c:pt>
                <c:pt idx="2126">
                  <c:v>2.4981091395608148E-3</c:v>
                </c:pt>
                <c:pt idx="2127">
                  <c:v>2.4953593218190592E-3</c:v>
                </c:pt>
                <c:pt idx="2128">
                  <c:v>2.4925203109738519E-3</c:v>
                </c:pt>
                <c:pt idx="2129">
                  <c:v>2.4896056300809954E-3</c:v>
                </c:pt>
                <c:pt idx="2130">
                  <c:v>2.4866288159092814E-3</c:v>
                </c:pt>
                <c:pt idx="2131">
                  <c:v>2.4836033173633817E-3</c:v>
                </c:pt>
                <c:pt idx="2132">
                  <c:v>2.4805423977968845E-3</c:v>
                </c:pt>
                <c:pt idx="2133">
                  <c:v>2.4774590421715774E-3</c:v>
                </c:pt>
                <c:pt idx="2134">
                  <c:v>2.474365869930494E-3</c:v>
                </c:pt>
                <c:pt idx="2135">
                  <c:v>2.4712750543536928E-3</c:v>
                </c:pt>
                <c:pt idx="2136">
                  <c:v>2.4681982490589835E-3</c:v>
                </c:pt>
                <c:pt idx="2137">
                  <c:v>2.4651465221967703E-3</c:v>
                </c:pt>
                <c:pt idx="2138">
                  <c:v>2.4621302987708569E-3</c:v>
                </c:pt>
                <c:pt idx="2139">
                  <c:v>2.4591593113973934E-3</c:v>
                </c:pt>
                <c:pt idx="2140">
                  <c:v>2.4562425596942245E-3</c:v>
                </c:pt>
                <c:pt idx="2141">
                  <c:v>2.4533882783745651E-3</c:v>
                </c:pt>
                <c:pt idx="2142">
                  <c:v>2.4506039140041371E-3</c:v>
                </c:pt>
                <c:pt idx="2143">
                  <c:v>2.4478961102713205E-3</c:v>
                </c:pt>
                <c:pt idx="2144">
                  <c:v>2.4452707015171315E-3</c:v>
                </c:pt>
                <c:pt idx="2145">
                  <c:v>2.4427327141773262E-3</c:v>
                </c:pt>
                <c:pt idx="2146">
                  <c:v>2.4402863757038615E-3</c:v>
                </c:pt>
                <c:pt idx="2147">
                  <c:v>2.4379351304583117E-3</c:v>
                </c:pt>
                <c:pt idx="2148">
                  <c:v>2.4356816620063849E-3</c:v>
                </c:pt>
                <c:pt idx="2149">
                  <c:v>2.4335279211909629E-3</c:v>
                </c:pt>
                <c:pt idx="2150">
                  <c:v>2.4314751593213259E-3</c:v>
                </c:pt>
                <c:pt idx="2151">
                  <c:v>2.4295239657885332E-3</c:v>
                </c:pt>
                <c:pt idx="2152">
                  <c:v>2.4276743094010711E-3</c:v>
                </c:pt>
                <c:pt idx="2153">
                  <c:v>2.4259255827305069E-3</c:v>
                </c:pt>
                <c:pt idx="2154">
                  <c:v>2.424276648763375E-3</c:v>
                </c:pt>
                <c:pt idx="2155">
                  <c:v>2.4227258891721627E-3</c:v>
                </c:pt>
                <c:pt idx="2156">
                  <c:v>2.421271253544102E-3</c:v>
                </c:pt>
                <c:pt idx="2157">
                  <c:v>2.4199103089405241E-3</c:v>
                </c:pt>
                <c:pt idx="2158">
                  <c:v>2.4186402892006687E-3</c:v>
                </c:pt>
                <c:pt idx="2159">
                  <c:v>2.4174581434508765E-3</c:v>
                </c:pt>
                <c:pt idx="2160">
                  <c:v>2.416360583331834E-3</c:v>
                </c:pt>
                <c:pt idx="2161">
                  <c:v>2.4153441285117432E-3</c:v>
                </c:pt>
                <c:pt idx="2162">
                  <c:v>2.4144051501107785E-3</c:v>
                </c:pt>
                <c:pt idx="2163">
                  <c:v>2.4135399117207962E-3</c:v>
                </c:pt>
                <c:pt idx="2164">
                  <c:v>2.4127446077629017E-3</c:v>
                </c:pt>
                <c:pt idx="2165">
                  <c:v>2.4120153989831273E-3</c:v>
                </c:pt>
                <c:pt idx="2166">
                  <c:v>2.4113484449422426E-3</c:v>
                </c:pt>
                <c:pt idx="2167">
                  <c:v>2.410144692514053E-3</c:v>
                </c:pt>
                <c:pt idx="2168">
                  <c:v>2.4096718575620673E-3</c:v>
                </c:pt>
                <c:pt idx="2169">
                  <c:v>2.4092400132471599E-3</c:v>
                </c:pt>
                <c:pt idx="2170">
                  <c:v>2.4088466598083959E-3</c:v>
                </c:pt>
                <c:pt idx="2171">
                  <c:v>2.4084893180593803E-3</c:v>
                </c:pt>
                <c:pt idx="2172">
                  <c:v>2.4081655483757162E-3</c:v>
                </c:pt>
                <c:pt idx="2173">
                  <c:v>2.4078729671879744E-3</c:v>
                </c:pt>
                <c:pt idx="2174">
                  <c:v>2.4076092610435269E-3</c:v>
                </c:pt>
                <c:pt idx="2175">
                  <c:v>2.4073721983298799E-3</c:v>
                </c:pt>
                <c:pt idx="2176">
                  <c:v>2.4071596387765359E-3</c:v>
                </c:pt>
                <c:pt idx="2177">
                  <c:v>2.406969540872037E-3</c:v>
                </c:pt>
                <c:pt idx="2178">
                  <c:v>2.4067999673478722E-3</c:v>
                </c:pt>
                <c:pt idx="2179">
                  <c:v>2.406649088891604E-3</c:v>
                </c:pt>
                <c:pt idx="2180">
                  <c:v>2.4065151862581857E-3</c:v>
                </c:pt>
                <c:pt idx="2181">
                  <c:v>2.4063966509514333E-3</c:v>
                </c:pt>
                <c:pt idx="2182">
                  <c:v>2.4062919846472588E-3</c:v>
                </c:pt>
                <c:pt idx="2183">
                  <c:v>2.4056045566323778E-3</c:v>
                </c:pt>
                <c:pt idx="2184">
                  <c:v>2.4056045566323778E-3</c:v>
                </c:pt>
                <c:pt idx="2185">
                  <c:v>2.4056045566323778E-3</c:v>
                </c:pt>
                <c:pt idx="2186">
                  <c:v>2.4056045566323778E-3</c:v>
                </c:pt>
                <c:pt idx="2187">
                  <c:v>2.4056045566323778E-3</c:v>
                </c:pt>
                <c:pt idx="2188">
                  <c:v>2.4056045566323778E-3</c:v>
                </c:pt>
                <c:pt idx="2189">
                  <c:v>2.4056045566323778E-3</c:v>
                </c:pt>
                <c:pt idx="2190">
                  <c:v>2.4056045566323778E-3</c:v>
                </c:pt>
                <c:pt idx="2191">
                  <c:v>2.4056045566323778E-3</c:v>
                </c:pt>
                <c:pt idx="2192">
                  <c:v>2.4056045566323778E-3</c:v>
                </c:pt>
                <c:pt idx="2193">
                  <c:v>2.4056045566323778E-3</c:v>
                </c:pt>
                <c:pt idx="2194">
                  <c:v>2.4056045566323778E-3</c:v>
                </c:pt>
                <c:pt idx="2195">
                  <c:v>2.4056045566323778E-3</c:v>
                </c:pt>
                <c:pt idx="2196">
                  <c:v>2.4056045566323778E-3</c:v>
                </c:pt>
                <c:pt idx="2197">
                  <c:v>2.4056045566323778E-3</c:v>
                </c:pt>
                <c:pt idx="2198">
                  <c:v>2.4056045566323778E-3</c:v>
                </c:pt>
                <c:pt idx="2199">
                  <c:v>2.4056045566323778E-3</c:v>
                </c:pt>
                <c:pt idx="2200">
                  <c:v>2.4056045566323778E-3</c:v>
                </c:pt>
                <c:pt idx="2201">
                  <c:v>2.4056045566323778E-3</c:v>
                </c:pt>
                <c:pt idx="2202">
                  <c:v>2.4056045566323778E-3</c:v>
                </c:pt>
                <c:pt idx="2203">
                  <c:v>2.4056045566323778E-3</c:v>
                </c:pt>
                <c:pt idx="2204">
                  <c:v>2.4056045566323778E-3</c:v>
                </c:pt>
                <c:pt idx="2205">
                  <c:v>2.4056045566323778E-3</c:v>
                </c:pt>
                <c:pt idx="2206">
                  <c:v>2.4056045566323778E-3</c:v>
                </c:pt>
                <c:pt idx="2207">
                  <c:v>2.4056045566323778E-3</c:v>
                </c:pt>
                <c:pt idx="2208">
                  <c:v>2.4056045566323778E-3</c:v>
                </c:pt>
                <c:pt idx="2209">
                  <c:v>2.4056045566323778E-3</c:v>
                </c:pt>
                <c:pt idx="2210">
                  <c:v>2.4056045566323778E-3</c:v>
                </c:pt>
                <c:pt idx="2211">
                  <c:v>2.4056045566323778E-3</c:v>
                </c:pt>
                <c:pt idx="2212">
                  <c:v>2.4056045566323778E-3</c:v>
                </c:pt>
                <c:pt idx="2213">
                  <c:v>2.4056045566323778E-3</c:v>
                </c:pt>
                <c:pt idx="2214">
                  <c:v>2.4056045566323778E-3</c:v>
                </c:pt>
                <c:pt idx="2215">
                  <c:v>2.4056045566323778E-3</c:v>
                </c:pt>
                <c:pt idx="2216">
                  <c:v>2.4056045566323778E-3</c:v>
                </c:pt>
                <c:pt idx="2217">
                  <c:v>2.4056045566323778E-3</c:v>
                </c:pt>
                <c:pt idx="2218">
                  <c:v>2.4056045566323778E-3</c:v>
                </c:pt>
                <c:pt idx="2219">
                  <c:v>2.4056045566323778E-3</c:v>
                </c:pt>
                <c:pt idx="2220">
                  <c:v>2.4056045566323778E-3</c:v>
                </c:pt>
                <c:pt idx="2221">
                  <c:v>2.4056045566323778E-3</c:v>
                </c:pt>
                <c:pt idx="2222">
                  <c:v>2.4056045566323778E-3</c:v>
                </c:pt>
                <c:pt idx="2223">
                  <c:v>2.4056045566323778E-3</c:v>
                </c:pt>
                <c:pt idx="2224">
                  <c:v>2.4056045566323778E-3</c:v>
                </c:pt>
                <c:pt idx="2225">
                  <c:v>2.4056045566323778E-3</c:v>
                </c:pt>
                <c:pt idx="2226">
                  <c:v>2.4056045566323778E-3</c:v>
                </c:pt>
                <c:pt idx="2227">
                  <c:v>2.4056045566323778E-3</c:v>
                </c:pt>
                <c:pt idx="2228">
                  <c:v>2.4056045566323778E-3</c:v>
                </c:pt>
                <c:pt idx="2229">
                  <c:v>2.4056045566323778E-3</c:v>
                </c:pt>
                <c:pt idx="2230">
                  <c:v>2.4056045566323778E-3</c:v>
                </c:pt>
                <c:pt idx="2231">
                  <c:v>2.4056045566323778E-3</c:v>
                </c:pt>
                <c:pt idx="2232">
                  <c:v>2.4056045566323778E-3</c:v>
                </c:pt>
                <c:pt idx="2233">
                  <c:v>2.4056045566323778E-3</c:v>
                </c:pt>
                <c:pt idx="2234">
                  <c:v>2.4056045566323778E-3</c:v>
                </c:pt>
                <c:pt idx="2235">
                  <c:v>2.4056045566323778E-3</c:v>
                </c:pt>
                <c:pt idx="2236">
                  <c:v>2.4056045566323778E-3</c:v>
                </c:pt>
                <c:pt idx="2237">
                  <c:v>2.4056045566323778E-3</c:v>
                </c:pt>
                <c:pt idx="2238">
                  <c:v>2.4056045566323778E-3</c:v>
                </c:pt>
                <c:pt idx="2239">
                  <c:v>2.4056045566323778E-3</c:v>
                </c:pt>
                <c:pt idx="2240">
                  <c:v>2.4056045566323778E-3</c:v>
                </c:pt>
                <c:pt idx="2241">
                  <c:v>2.4056045566323778E-3</c:v>
                </c:pt>
                <c:pt idx="2242">
                  <c:v>2.4056045566323778E-3</c:v>
                </c:pt>
                <c:pt idx="2243">
                  <c:v>2.4056045566323778E-3</c:v>
                </c:pt>
                <c:pt idx="2244">
                  <c:v>2.4056045566323778E-3</c:v>
                </c:pt>
                <c:pt idx="2245">
                  <c:v>2.4056045566323778E-3</c:v>
                </c:pt>
                <c:pt idx="2246">
                  <c:v>2.4056045566323778E-3</c:v>
                </c:pt>
                <c:pt idx="2247">
                  <c:v>2.4056045566323778E-3</c:v>
                </c:pt>
                <c:pt idx="2248">
                  <c:v>2.4056045566323778E-3</c:v>
                </c:pt>
                <c:pt idx="2249">
                  <c:v>2.4056045566323778E-3</c:v>
                </c:pt>
                <c:pt idx="2250">
                  <c:v>2.4056045566323778E-3</c:v>
                </c:pt>
                <c:pt idx="2251">
                  <c:v>2.4056045566323778E-3</c:v>
                </c:pt>
                <c:pt idx="2252">
                  <c:v>2.4056045566323778E-3</c:v>
                </c:pt>
                <c:pt idx="2253">
                  <c:v>2.4056045566323778E-3</c:v>
                </c:pt>
                <c:pt idx="2254">
                  <c:v>2.4056045566323778E-3</c:v>
                </c:pt>
                <c:pt idx="2255">
                  <c:v>2.4056045566323778E-3</c:v>
                </c:pt>
                <c:pt idx="2256">
                  <c:v>2.4056045566323778E-3</c:v>
                </c:pt>
                <c:pt idx="2257">
                  <c:v>2.4056045566323778E-3</c:v>
                </c:pt>
                <c:pt idx="2258">
                  <c:v>2.4056045566323778E-3</c:v>
                </c:pt>
                <c:pt idx="2259">
                  <c:v>2.4056045566323778E-3</c:v>
                </c:pt>
                <c:pt idx="2260">
                  <c:v>2.4056045566323778E-3</c:v>
                </c:pt>
                <c:pt idx="2261">
                  <c:v>2.4056045566323778E-3</c:v>
                </c:pt>
                <c:pt idx="2262">
                  <c:v>2.4056045566323778E-3</c:v>
                </c:pt>
                <c:pt idx="2263">
                  <c:v>2.4056045566323778E-3</c:v>
                </c:pt>
                <c:pt idx="2264">
                  <c:v>2.4056045566323778E-3</c:v>
                </c:pt>
                <c:pt idx="2265">
                  <c:v>2.4056045566323778E-3</c:v>
                </c:pt>
                <c:pt idx="2266">
                  <c:v>2.4056045566323778E-3</c:v>
                </c:pt>
                <c:pt idx="2267">
                  <c:v>2.4056045566323778E-3</c:v>
                </c:pt>
                <c:pt idx="2268">
                  <c:v>2.4056045566323778E-3</c:v>
                </c:pt>
                <c:pt idx="2269">
                  <c:v>2.4056045566323778E-3</c:v>
                </c:pt>
                <c:pt idx="2270">
                  <c:v>2.4056045566323778E-3</c:v>
                </c:pt>
                <c:pt idx="2271">
                  <c:v>2.4056045566323778E-3</c:v>
                </c:pt>
                <c:pt idx="2272">
                  <c:v>2.4056045566323778E-3</c:v>
                </c:pt>
                <c:pt idx="2273">
                  <c:v>2.4056045566323778E-3</c:v>
                </c:pt>
                <c:pt idx="2274">
                  <c:v>2.4056045566323778E-3</c:v>
                </c:pt>
                <c:pt idx="2275">
                  <c:v>2.4056045566323778E-3</c:v>
                </c:pt>
                <c:pt idx="2276">
                  <c:v>2.4056045566323778E-3</c:v>
                </c:pt>
                <c:pt idx="2277">
                  <c:v>2.4056045566323778E-3</c:v>
                </c:pt>
                <c:pt idx="2278">
                  <c:v>2.4056045566323778E-3</c:v>
                </c:pt>
                <c:pt idx="2279">
                  <c:v>2.4056045566323778E-3</c:v>
                </c:pt>
                <c:pt idx="2280">
                  <c:v>2.4056045566323778E-3</c:v>
                </c:pt>
                <c:pt idx="2281">
                  <c:v>2.4056045566323778E-3</c:v>
                </c:pt>
                <c:pt idx="2282">
                  <c:v>2.4056045566323778E-3</c:v>
                </c:pt>
                <c:pt idx="2283">
                  <c:v>2.4056045566323778E-3</c:v>
                </c:pt>
                <c:pt idx="2284">
                  <c:v>2.4056045566323778E-3</c:v>
                </c:pt>
                <c:pt idx="2285">
                  <c:v>2.4056045566323778E-3</c:v>
                </c:pt>
                <c:pt idx="2286">
                  <c:v>2.4056045566323778E-3</c:v>
                </c:pt>
                <c:pt idx="2287">
                  <c:v>2.4056045566323778E-3</c:v>
                </c:pt>
                <c:pt idx="2288">
                  <c:v>2.4056045566323778E-3</c:v>
                </c:pt>
                <c:pt idx="2289">
                  <c:v>2.4056045566323778E-3</c:v>
                </c:pt>
                <c:pt idx="2290">
                  <c:v>2.4056045566323778E-3</c:v>
                </c:pt>
                <c:pt idx="2291">
                  <c:v>2.4056045566323778E-3</c:v>
                </c:pt>
                <c:pt idx="2292">
                  <c:v>2.4056045566323778E-3</c:v>
                </c:pt>
                <c:pt idx="2293">
                  <c:v>2.4056045566323778E-3</c:v>
                </c:pt>
                <c:pt idx="2294">
                  <c:v>2.4056045566323778E-3</c:v>
                </c:pt>
                <c:pt idx="2295">
                  <c:v>2.4056045566323778E-3</c:v>
                </c:pt>
                <c:pt idx="2296">
                  <c:v>2.4056045566323778E-3</c:v>
                </c:pt>
                <c:pt idx="2297">
                  <c:v>2.4056045566323778E-3</c:v>
                </c:pt>
                <c:pt idx="2298">
                  <c:v>2.4056045566323778E-3</c:v>
                </c:pt>
                <c:pt idx="2299">
                  <c:v>2.4056045566323778E-3</c:v>
                </c:pt>
                <c:pt idx="2300">
                  <c:v>2.4056045566323778E-3</c:v>
                </c:pt>
                <c:pt idx="2301">
                  <c:v>2.4056045566323778E-3</c:v>
                </c:pt>
                <c:pt idx="2302">
                  <c:v>2.4056045566323778E-3</c:v>
                </c:pt>
                <c:pt idx="2303">
                  <c:v>2.4056045566323778E-3</c:v>
                </c:pt>
                <c:pt idx="2304">
                  <c:v>2.4056045566323778E-3</c:v>
                </c:pt>
                <c:pt idx="2305">
                  <c:v>2.4056045566323778E-3</c:v>
                </c:pt>
                <c:pt idx="2306">
                  <c:v>2.4056045566323778E-3</c:v>
                </c:pt>
                <c:pt idx="2307">
                  <c:v>2.4056045566323778E-3</c:v>
                </c:pt>
                <c:pt idx="2308">
                  <c:v>2.4056045566323778E-3</c:v>
                </c:pt>
                <c:pt idx="2309">
                  <c:v>2.4056045566323778E-3</c:v>
                </c:pt>
                <c:pt idx="2310">
                  <c:v>2.4056045566323778E-3</c:v>
                </c:pt>
                <c:pt idx="2311">
                  <c:v>2.4056045566323778E-3</c:v>
                </c:pt>
                <c:pt idx="2312">
                  <c:v>2.4056045566323778E-3</c:v>
                </c:pt>
                <c:pt idx="2313">
                  <c:v>2.4056045566323778E-3</c:v>
                </c:pt>
                <c:pt idx="2314">
                  <c:v>2.4056045566323778E-3</c:v>
                </c:pt>
                <c:pt idx="2315">
                  <c:v>2.4056045566323778E-3</c:v>
                </c:pt>
                <c:pt idx="2316">
                  <c:v>2.4056045566323778E-3</c:v>
                </c:pt>
                <c:pt idx="2317">
                  <c:v>2.4056045566323778E-3</c:v>
                </c:pt>
                <c:pt idx="2318">
                  <c:v>2.4056045566323778E-3</c:v>
                </c:pt>
                <c:pt idx="2319">
                  <c:v>2.4056045566323778E-3</c:v>
                </c:pt>
                <c:pt idx="2320">
                  <c:v>2.4056045566323778E-3</c:v>
                </c:pt>
                <c:pt idx="2321">
                  <c:v>2.4056045566323778E-3</c:v>
                </c:pt>
                <c:pt idx="2322">
                  <c:v>2.4056045566323778E-3</c:v>
                </c:pt>
                <c:pt idx="2323">
                  <c:v>2.4056045566323778E-3</c:v>
                </c:pt>
                <c:pt idx="2324">
                  <c:v>2.4056045566323778E-3</c:v>
                </c:pt>
                <c:pt idx="2325">
                  <c:v>2.4056045566323778E-3</c:v>
                </c:pt>
                <c:pt idx="2326">
                  <c:v>2.4056045566323778E-3</c:v>
                </c:pt>
                <c:pt idx="2327">
                  <c:v>2.4056045566323778E-3</c:v>
                </c:pt>
                <c:pt idx="2328">
                  <c:v>2.4056045566323778E-3</c:v>
                </c:pt>
                <c:pt idx="2329">
                  <c:v>2.4056045566323778E-3</c:v>
                </c:pt>
                <c:pt idx="2330">
                  <c:v>2.4056045566323778E-3</c:v>
                </c:pt>
                <c:pt idx="2331">
                  <c:v>2.4056045566323778E-3</c:v>
                </c:pt>
                <c:pt idx="2332">
                  <c:v>2.4056045566323778E-3</c:v>
                </c:pt>
                <c:pt idx="2333">
                  <c:v>2.4056045566323778E-3</c:v>
                </c:pt>
                <c:pt idx="2334">
                  <c:v>2.4056045566323778E-3</c:v>
                </c:pt>
                <c:pt idx="2335">
                  <c:v>2.4056045566323778E-3</c:v>
                </c:pt>
                <c:pt idx="2336">
                  <c:v>2.4056045566323778E-3</c:v>
                </c:pt>
                <c:pt idx="2337">
                  <c:v>2.4056045566323778E-3</c:v>
                </c:pt>
                <c:pt idx="2338">
                  <c:v>2.4056045566323778E-3</c:v>
                </c:pt>
                <c:pt idx="2339">
                  <c:v>2.4056045566323778E-3</c:v>
                </c:pt>
                <c:pt idx="2340">
                  <c:v>2.4056045566323778E-3</c:v>
                </c:pt>
                <c:pt idx="2341">
                  <c:v>2.4056045566323778E-3</c:v>
                </c:pt>
                <c:pt idx="2342">
                  <c:v>2.4056045566323778E-3</c:v>
                </c:pt>
                <c:pt idx="2343">
                  <c:v>2.4056045566323778E-3</c:v>
                </c:pt>
                <c:pt idx="2344">
                  <c:v>2.4056045566323778E-3</c:v>
                </c:pt>
                <c:pt idx="2345">
                  <c:v>2.4056045566323778E-3</c:v>
                </c:pt>
                <c:pt idx="2346">
                  <c:v>2.4056045566323778E-3</c:v>
                </c:pt>
                <c:pt idx="2347">
                  <c:v>2.4056045566323778E-3</c:v>
                </c:pt>
                <c:pt idx="2348">
                  <c:v>2.4056045566323778E-3</c:v>
                </c:pt>
                <c:pt idx="2349">
                  <c:v>2.4056045566323778E-3</c:v>
                </c:pt>
                <c:pt idx="2350">
                  <c:v>2.4056045566323778E-3</c:v>
                </c:pt>
                <c:pt idx="2351">
                  <c:v>2.4056045566323778E-3</c:v>
                </c:pt>
                <c:pt idx="2352">
                  <c:v>2.4056045566323778E-3</c:v>
                </c:pt>
                <c:pt idx="2353">
                  <c:v>2.4056045566323778E-3</c:v>
                </c:pt>
                <c:pt idx="2354">
                  <c:v>2.4056045566323778E-3</c:v>
                </c:pt>
                <c:pt idx="2355">
                  <c:v>2.4056045566323778E-3</c:v>
                </c:pt>
                <c:pt idx="2356">
                  <c:v>2.4056045566323778E-3</c:v>
                </c:pt>
                <c:pt idx="2357">
                  <c:v>2.4056045566323778E-3</c:v>
                </c:pt>
                <c:pt idx="2358">
                  <c:v>2.4056045566323778E-3</c:v>
                </c:pt>
                <c:pt idx="2359">
                  <c:v>2.4056045566323778E-3</c:v>
                </c:pt>
                <c:pt idx="2360">
                  <c:v>2.4056045566323778E-3</c:v>
                </c:pt>
                <c:pt idx="2361">
                  <c:v>2.4056045566323778E-3</c:v>
                </c:pt>
                <c:pt idx="2362">
                  <c:v>2.4056045566323778E-3</c:v>
                </c:pt>
                <c:pt idx="2363">
                  <c:v>2.4056045566323778E-3</c:v>
                </c:pt>
                <c:pt idx="2364">
                  <c:v>2.4056045566323778E-3</c:v>
                </c:pt>
                <c:pt idx="2365">
                  <c:v>2.4056045566323778E-3</c:v>
                </c:pt>
                <c:pt idx="2366">
                  <c:v>2.4056045566323778E-3</c:v>
                </c:pt>
                <c:pt idx="2367">
                  <c:v>2.4056045566323778E-3</c:v>
                </c:pt>
                <c:pt idx="2368">
                  <c:v>2.4056045566323778E-3</c:v>
                </c:pt>
                <c:pt idx="2369">
                  <c:v>2.4056045566323778E-3</c:v>
                </c:pt>
                <c:pt idx="2370">
                  <c:v>2.4056045566323778E-3</c:v>
                </c:pt>
                <c:pt idx="2371">
                  <c:v>2.4056045566323778E-3</c:v>
                </c:pt>
                <c:pt idx="2372">
                  <c:v>2.4056045566323778E-3</c:v>
                </c:pt>
                <c:pt idx="2373">
                  <c:v>2.4056045566323778E-3</c:v>
                </c:pt>
                <c:pt idx="2374">
                  <c:v>2.4056045566323778E-3</c:v>
                </c:pt>
                <c:pt idx="2375">
                  <c:v>2.4056045566323778E-3</c:v>
                </c:pt>
                <c:pt idx="2376">
                  <c:v>2.4056045566323778E-3</c:v>
                </c:pt>
                <c:pt idx="2377">
                  <c:v>2.4056045566323778E-3</c:v>
                </c:pt>
                <c:pt idx="2378">
                  <c:v>2.4056045566323778E-3</c:v>
                </c:pt>
                <c:pt idx="2379">
                  <c:v>2.4056045566323778E-3</c:v>
                </c:pt>
                <c:pt idx="2380">
                  <c:v>2.4056045566323778E-3</c:v>
                </c:pt>
                <c:pt idx="2381">
                  <c:v>2.4056045566323778E-3</c:v>
                </c:pt>
                <c:pt idx="2382">
                  <c:v>2.4056045566323778E-3</c:v>
                </c:pt>
                <c:pt idx="2383">
                  <c:v>2.4056045566323778E-3</c:v>
                </c:pt>
                <c:pt idx="2384">
                  <c:v>2.4056045566323778E-3</c:v>
                </c:pt>
                <c:pt idx="2385">
                  <c:v>2.4056045566323778E-3</c:v>
                </c:pt>
                <c:pt idx="2386">
                  <c:v>2.4056045566323778E-3</c:v>
                </c:pt>
                <c:pt idx="2387">
                  <c:v>2.4056045566323778E-3</c:v>
                </c:pt>
                <c:pt idx="2388">
                  <c:v>2.4056045566323778E-3</c:v>
                </c:pt>
                <c:pt idx="2389">
                  <c:v>2.4056045566323778E-3</c:v>
                </c:pt>
                <c:pt idx="2390">
                  <c:v>2.4056045566323778E-3</c:v>
                </c:pt>
                <c:pt idx="2391">
                  <c:v>2.4056045566323778E-3</c:v>
                </c:pt>
                <c:pt idx="2392">
                  <c:v>2.4056045566323778E-3</c:v>
                </c:pt>
                <c:pt idx="2393">
                  <c:v>2.4056045566323778E-3</c:v>
                </c:pt>
                <c:pt idx="2394">
                  <c:v>2.4056045566323778E-3</c:v>
                </c:pt>
                <c:pt idx="2395">
                  <c:v>2.4056045566323778E-3</c:v>
                </c:pt>
                <c:pt idx="2396">
                  <c:v>2.4056045566323778E-3</c:v>
                </c:pt>
                <c:pt idx="2397">
                  <c:v>2.4056045566323778E-3</c:v>
                </c:pt>
                <c:pt idx="2398">
                  <c:v>2.4056045566323778E-3</c:v>
                </c:pt>
                <c:pt idx="2399">
                  <c:v>2.4056045566323778E-3</c:v>
                </c:pt>
                <c:pt idx="2400">
                  <c:v>2.4056045566323778E-3</c:v>
                </c:pt>
                <c:pt idx="2401">
                  <c:v>2.4056045566323778E-3</c:v>
                </c:pt>
                <c:pt idx="2402">
                  <c:v>2.4056045566323778E-3</c:v>
                </c:pt>
                <c:pt idx="2403">
                  <c:v>2.4056045566323778E-3</c:v>
                </c:pt>
                <c:pt idx="2404">
                  <c:v>2.4056045566323778E-3</c:v>
                </c:pt>
                <c:pt idx="2405">
                  <c:v>2.4056045566323778E-3</c:v>
                </c:pt>
                <c:pt idx="2406">
                  <c:v>2.4056045566323778E-3</c:v>
                </c:pt>
                <c:pt idx="2407">
                  <c:v>2.4056045566323778E-3</c:v>
                </c:pt>
                <c:pt idx="2408">
                  <c:v>2.4056045566323778E-3</c:v>
                </c:pt>
                <c:pt idx="2409">
                  <c:v>2.4056045566323778E-3</c:v>
                </c:pt>
                <c:pt idx="2410">
                  <c:v>2.4056045566323778E-3</c:v>
                </c:pt>
                <c:pt idx="2411">
                  <c:v>2.4056045566323778E-3</c:v>
                </c:pt>
                <c:pt idx="2412">
                  <c:v>2.4056045566323778E-3</c:v>
                </c:pt>
                <c:pt idx="2413">
                  <c:v>2.4056045566323778E-3</c:v>
                </c:pt>
                <c:pt idx="2414">
                  <c:v>2.4056045566323778E-3</c:v>
                </c:pt>
                <c:pt idx="2415">
                  <c:v>2.4056045566323778E-3</c:v>
                </c:pt>
                <c:pt idx="2416">
                  <c:v>2.4056045566323778E-3</c:v>
                </c:pt>
                <c:pt idx="2417">
                  <c:v>2.4056045566323778E-3</c:v>
                </c:pt>
                <c:pt idx="2418">
                  <c:v>2.4056045566323778E-3</c:v>
                </c:pt>
                <c:pt idx="2419">
                  <c:v>2.4056045566323778E-3</c:v>
                </c:pt>
                <c:pt idx="2420">
                  <c:v>2.4056045566323778E-3</c:v>
                </c:pt>
                <c:pt idx="2421">
                  <c:v>2.4056045566323778E-3</c:v>
                </c:pt>
                <c:pt idx="2422">
                  <c:v>2.4056045566323778E-3</c:v>
                </c:pt>
                <c:pt idx="2423">
                  <c:v>2.4056045566323778E-3</c:v>
                </c:pt>
                <c:pt idx="2424">
                  <c:v>2.4056045566323778E-3</c:v>
                </c:pt>
                <c:pt idx="2425">
                  <c:v>2.4056045566323778E-3</c:v>
                </c:pt>
                <c:pt idx="2426">
                  <c:v>2.4056045566323778E-3</c:v>
                </c:pt>
                <c:pt idx="2427">
                  <c:v>2.4056045566323778E-3</c:v>
                </c:pt>
                <c:pt idx="2428">
                  <c:v>2.4056045566323778E-3</c:v>
                </c:pt>
                <c:pt idx="2429">
                  <c:v>2.4056045566323778E-3</c:v>
                </c:pt>
                <c:pt idx="2430">
                  <c:v>2.4056045566323778E-3</c:v>
                </c:pt>
                <c:pt idx="2431">
                  <c:v>2.4056045566323778E-3</c:v>
                </c:pt>
                <c:pt idx="2432">
                  <c:v>2.4056045566323778E-3</c:v>
                </c:pt>
                <c:pt idx="2433">
                  <c:v>2.4056045566323778E-3</c:v>
                </c:pt>
                <c:pt idx="2434">
                  <c:v>2.4061819961648779E-3</c:v>
                </c:pt>
                <c:pt idx="2435">
                  <c:v>2.4062550972465293E-3</c:v>
                </c:pt>
                <c:pt idx="2436">
                  <c:v>2.4063362808794124E-3</c:v>
                </c:pt>
                <c:pt idx="2437">
                  <c:v>2.4064262799413376E-3</c:v>
                </c:pt>
                <c:pt idx="2438">
                  <c:v>2.4065258732299047E-3</c:v>
                </c:pt>
                <c:pt idx="2439">
                  <c:v>2.4066358858288572E-3</c:v>
                </c:pt>
                <c:pt idx="2440">
                  <c:v>2.4067571891272623E-3</c:v>
                </c:pt>
                <c:pt idx="2441">
                  <c:v>2.4068907004492833E-3</c:v>
                </c:pt>
                <c:pt idx="2442">
                  <c:v>2.4070373822518442E-3</c:v>
                </c:pt>
                <c:pt idx="2443">
                  <c:v>2.4071982408475278E-3</c:v>
                </c:pt>
                <c:pt idx="2444">
                  <c:v>2.407374324610708E-3</c:v>
                </c:pt>
                <c:pt idx="2445">
                  <c:v>2.4075667216261728E-3</c:v>
                </c:pt>
                <c:pt idx="2446">
                  <c:v>2.4077765567414827E-3</c:v>
                </c:pt>
                <c:pt idx="2447">
                  <c:v>2.4080049879870178E-3</c:v>
                </c:pt>
                <c:pt idx="2448">
                  <c:v>2.4082532023311696E-3</c:v>
                </c:pt>
                <c:pt idx="2449">
                  <c:v>2.408522410742455E-3</c:v>
                </c:pt>
                <c:pt idx="2450">
                  <c:v>2.4088138425354894E-3</c:v>
                </c:pt>
                <c:pt idx="2451">
                  <c:v>2.409128738983763E-3</c:v>
                </c:pt>
                <c:pt idx="2452">
                  <c:v>2.4094683461890346E-3</c:v>
                </c:pt>
                <c:pt idx="2453">
                  <c:v>2.4098339072048465E-3</c:v>
                </c:pt>
                <c:pt idx="2454">
                  <c:v>2.4102266534201605E-3</c:v>
                </c:pt>
                <c:pt idx="2455">
                  <c:v>2.4106477952183653E-3</c:v>
                </c:pt>
                <c:pt idx="2456">
                  <c:v>2.4110985119368432E-3</c:v>
                </c:pt>
                <c:pt idx="2457">
                  <c:v>2.4115799411628083E-3</c:v>
                </c:pt>
                <c:pt idx="2458">
                  <c:v>2.4120931674121915E-3</c:v>
                </c:pt>
                <c:pt idx="2459">
                  <c:v>2.4126392102497311E-3</c:v>
                </c:pt>
                <c:pt idx="2460">
                  <c:v>2.413219011920124E-3</c:v>
                </c:pt>
                <c:pt idx="2461">
                  <c:v>2.4138334245718172E-3</c:v>
                </c:pt>
                <c:pt idx="2462">
                  <c:v>2.4144831971667159E-3</c:v>
                </c:pt>
                <c:pt idx="2463">
                  <c:v>2.4151689621804764E-3</c:v>
                </c:pt>
                <c:pt idx="2464">
                  <c:v>2.4158912222090414E-3</c:v>
                </c:pt>
                <c:pt idx="2465">
                  <c:v>2.4166503366073642E-3</c:v>
                </c:pt>
                <c:pt idx="2466">
                  <c:v>2.4174465082957373E-3</c:v>
                </c:pt>
                <c:pt idx="2467">
                  <c:v>2.41827977087752E-3</c:v>
                </c:pt>
                <c:pt idx="2468">
                  <c:v>2.4191499762191873E-3</c:v>
                </c:pt>
                <c:pt idx="2469">
                  <c:v>2.4200567826492447E-3</c:v>
                </c:pt>
                <c:pt idx="2470">
                  <c:v>2.4209996439365578E-3</c:v>
                </c:pt>
                <c:pt idx="2471">
                  <c:v>2.4219777992107606E-3</c:v>
                </c:pt>
                <c:pt idx="2472">
                  <c:v>2.4229902639875574E-3</c:v>
                </c:pt>
                <c:pt idx="2473">
                  <c:v>2.4240358224597181E-3</c:v>
                </c:pt>
                <c:pt idx="2474">
                  <c:v>2.4251130212103252E-3</c:v>
                </c:pt>
                <c:pt idx="2475">
                  <c:v>2.4262201644982256E-3</c:v>
                </c:pt>
                <c:pt idx="2476">
                  <c:v>2.4273553112567053E-3</c:v>
                </c:pt>
                <c:pt idx="2477">
                  <c:v>2.4285162739350048E-3</c:v>
                </c:pt>
                <c:pt idx="2478">
                  <c:v>2.4297006192986067E-3</c:v>
                </c:pt>
                <c:pt idx="2479">
                  <c:v>2.430905671288171E-3</c:v>
                </c:pt>
                <c:pt idx="2480">
                  <c:v>2.4321285160187958E-3</c:v>
                </c:pt>
                <c:pt idx="2481">
                  <c:v>2.4333660089810054E-3</c:v>
                </c:pt>
                <c:pt idx="2482">
                  <c:v>2.4346147844827703E-3</c:v>
                </c:pt>
                <c:pt idx="2483">
                  <c:v>2.4358712673481259E-3</c:v>
                </c:pt>
                <c:pt idx="2484">
                  <c:v>2.4371316868628851E-3</c:v>
                </c:pt>
                <c:pt idx="2485">
                  <c:v>2.4383920929318065E-3</c:v>
                </c:pt>
                <c:pt idx="2486">
                  <c:v>2.4396483743847623E-3</c:v>
                </c:pt>
                <c:pt idx="2487">
                  <c:v>2.4408962793422591E-3</c:v>
                </c:pt>
                <c:pt idx="2488">
                  <c:v>2.4421314375235336E-3</c:v>
                </c:pt>
                <c:pt idx="2489">
                  <c:v>2.4433493843537438E-3</c:v>
                </c:pt>
                <c:pt idx="2490">
                  <c:v>2.444545586700906E-3</c:v>
                </c:pt>
                <c:pt idx="2491">
                  <c:v>2.4457154700486452E-3</c:v>
                </c:pt>
                <c:pt idx="2492">
                  <c:v>2.4468544468878688E-3</c:v>
                </c:pt>
                <c:pt idx="2493">
                  <c:v>2.4479579460895871E-3</c:v>
                </c:pt>
                <c:pt idx="2494">
                  <c:v>2.4495988825351447E-3</c:v>
                </c:pt>
                <c:pt idx="2495">
                  <c:v>2.450691030618562E-3</c:v>
                </c:pt>
                <c:pt idx="2496">
                  <c:v>2.4517424714669009E-3</c:v>
                </c:pt>
                <c:pt idx="2497">
                  <c:v>2.4527497364242035E-3</c:v>
                </c:pt>
                <c:pt idx="2498">
                  <c:v>2.4537095712641836E-3</c:v>
                </c:pt>
                <c:pt idx="2499">
                  <c:v>2.4546189659986712E-3</c:v>
                </c:pt>
                <c:pt idx="2500">
                  <c:v>2.4554751833126861E-3</c:v>
                </c:pt>
                <c:pt idx="2501">
                  <c:v>2.4562757852900265E-3</c:v>
                </c:pt>
                <c:pt idx="2502">
                  <c:v>2.4570186581024606E-3</c:v>
                </c:pt>
                <c:pt idx="2503">
                  <c:v>2.4577020343491585E-3</c:v>
                </c:pt>
                <c:pt idx="2504">
                  <c:v>2.4583245127508327E-3</c:v>
                </c:pt>
                <c:pt idx="2505">
                  <c:v>2.4588850749250055E-3</c:v>
                </c:pt>
                <c:pt idx="2506">
                  <c:v>2.4593830989947281E-3</c:v>
                </c:pt>
                <c:pt idx="2507">
                  <c:v>2.4598183698126344E-3</c:v>
                </c:pt>
                <c:pt idx="2508">
                  <c:v>2.4601910856151569E-3</c:v>
                </c:pt>
                <c:pt idx="2509">
                  <c:v>2.4605018609576254E-3</c:v>
                </c:pt>
                <c:pt idx="2510">
                  <c:v>2.4607517258194772E-3</c:v>
                </c:pt>
                <c:pt idx="2511">
                  <c:v>2.4609421208093797E-3</c:v>
                </c:pt>
                <c:pt idx="2512">
                  <c:v>2.4610748884422795E-3</c:v>
                </c:pt>
                <c:pt idx="2513">
                  <c:v>2.4611522605036793E-3</c:v>
                </c:pt>
                <c:pt idx="2514">
                  <c:v>2.4611768415602848E-3</c:v>
                </c:pt>
                <c:pt idx="2515">
                  <c:v>2.4611515887199959E-3</c:v>
                </c:pt>
                <c:pt idx="2516">
                  <c:v>2.4610797877874591E-3</c:v>
                </c:pt>
                <c:pt idx="2517">
                  <c:v>2.4609650260035512E-3</c:v>
                </c:pt>
                <c:pt idx="2518">
                  <c:v>2.4608111615976153E-3</c:v>
                </c:pt>
                <c:pt idx="2519">
                  <c:v>2.4606222904195452E-3</c:v>
                </c:pt>
                <c:pt idx="2520">
                  <c:v>2.460402709954403E-3</c:v>
                </c:pt>
                <c:pt idx="2521">
                  <c:v>2.4601568810546834E-3</c:v>
                </c:pt>
                <c:pt idx="2522">
                  <c:v>2.4598893877542044E-3</c:v>
                </c:pt>
                <c:pt idx="2523">
                  <c:v>2.4596048955525091E-3</c:v>
                </c:pt>
                <c:pt idx="2524">
                  <c:v>2.4593081085793086E-3</c:v>
                </c:pt>
                <c:pt idx="2525">
                  <c:v>2.4590037260645739E-3</c:v>
                </c:pt>
                <c:pt idx="2526">
                  <c:v>2.4586963985512278E-3</c:v>
                </c:pt>
                <c:pt idx="2527">
                  <c:v>2.4583906842937874E-3</c:v>
                </c:pt>
                <c:pt idx="2528">
                  <c:v>2.4580910062877155E-3</c:v>
                </c:pt>
                <c:pt idx="2529">
                  <c:v>2.4578016103706107E-3</c:v>
                </c:pt>
                <c:pt idx="2530">
                  <c:v>2.4575265248277136E-3</c:v>
                </c:pt>
                <c:pt idx="2531">
                  <c:v>2.4572695219206419E-3</c:v>
                </c:pt>
                <c:pt idx="2532">
                  <c:v>2.4570340817399419E-3</c:v>
                </c:pt>
                <c:pt idx="2533">
                  <c:v>2.4568233587591473E-3</c:v>
                </c:pt>
                <c:pt idx="2534">
                  <c:v>2.456640151440832E-3</c:v>
                </c:pt>
                <c:pt idx="2535">
                  <c:v>2.4564868752139737E-3</c:v>
                </c:pt>
                <c:pt idx="2536">
                  <c:v>2.4563655391070978E-3</c:v>
                </c:pt>
                <c:pt idx="2537">
                  <c:v>2.4562777262836324E-3</c:v>
                </c:pt>
                <c:pt idx="2538">
                  <c:v>2.4562245786850247E-3</c:v>
                </c:pt>
                <c:pt idx="2539">
                  <c:v>2.4562067859439643E-3</c:v>
                </c:pt>
                <c:pt idx="2540">
                  <c:v>2.4562245786850247E-3</c:v>
                </c:pt>
                <c:pt idx="2541">
                  <c:v>2.4562777262836324E-3</c:v>
                </c:pt>
                <c:pt idx="2542">
                  <c:v>2.4563655391070978E-3</c:v>
                </c:pt>
                <c:pt idx="2543">
                  <c:v>2.4564868752139737E-3</c:v>
                </c:pt>
                <c:pt idx="2544">
                  <c:v>2.456640151440832E-3</c:v>
                </c:pt>
                <c:pt idx="2545">
                  <c:v>2.4568233587591473E-3</c:v>
                </c:pt>
                <c:pt idx="2546">
                  <c:v>2.4570340817399419E-3</c:v>
                </c:pt>
                <c:pt idx="2547">
                  <c:v>2.4572695219206419E-3</c:v>
                </c:pt>
                <c:pt idx="2548">
                  <c:v>2.4575265248277136E-3</c:v>
                </c:pt>
                <c:pt idx="2549">
                  <c:v>2.4578016103706107E-3</c:v>
                </c:pt>
                <c:pt idx="2550">
                  <c:v>2.4580910062877155E-3</c:v>
                </c:pt>
                <c:pt idx="2551">
                  <c:v>2.4583906842937874E-3</c:v>
                </c:pt>
                <c:pt idx="2552">
                  <c:v>2.4586963985512278E-3</c:v>
                </c:pt>
                <c:pt idx="2553">
                  <c:v>2.4590037260645739E-3</c:v>
                </c:pt>
                <c:pt idx="2554">
                  <c:v>2.4593081085793086E-3</c:v>
                </c:pt>
                <c:pt idx="2555">
                  <c:v>2.4596048955525091E-3</c:v>
                </c:pt>
                <c:pt idx="2556">
                  <c:v>2.4598893877542044E-3</c:v>
                </c:pt>
                <c:pt idx="2557">
                  <c:v>2.4601568810546834E-3</c:v>
                </c:pt>
                <c:pt idx="2558">
                  <c:v>2.460402709954403E-3</c:v>
                </c:pt>
                <c:pt idx="2559">
                  <c:v>2.4606222904195452E-3</c:v>
                </c:pt>
                <c:pt idx="2560">
                  <c:v>2.4608111615976153E-3</c:v>
                </c:pt>
                <c:pt idx="2561">
                  <c:v>2.4609650260035512E-3</c:v>
                </c:pt>
                <c:pt idx="2562">
                  <c:v>2.4610797877874591E-3</c:v>
                </c:pt>
                <c:pt idx="2563">
                  <c:v>2.4611515887199959E-3</c:v>
                </c:pt>
                <c:pt idx="2564">
                  <c:v>2.4611768415602848E-3</c:v>
                </c:pt>
                <c:pt idx="2565">
                  <c:v>2.4611522605036793E-3</c:v>
                </c:pt>
                <c:pt idx="2566">
                  <c:v>2.4610748884422795E-3</c:v>
                </c:pt>
                <c:pt idx="2567">
                  <c:v>2.4609421208093797E-3</c:v>
                </c:pt>
                <c:pt idx="2568">
                  <c:v>2.4607517258194772E-3</c:v>
                </c:pt>
                <c:pt idx="2569">
                  <c:v>2.4605018609576254E-3</c:v>
                </c:pt>
                <c:pt idx="2570">
                  <c:v>2.4601910856151569E-3</c:v>
                </c:pt>
                <c:pt idx="2571">
                  <c:v>2.4598183698126344E-3</c:v>
                </c:pt>
                <c:pt idx="2572">
                  <c:v>2.4593830989947281E-3</c:v>
                </c:pt>
                <c:pt idx="2573">
                  <c:v>2.4588850749250055E-3</c:v>
                </c:pt>
                <c:pt idx="2574">
                  <c:v>2.4583245127508327E-3</c:v>
                </c:pt>
                <c:pt idx="2575">
                  <c:v>2.4577020343491585E-3</c:v>
                </c:pt>
                <c:pt idx="2576">
                  <c:v>2.4570186581024606E-3</c:v>
                </c:pt>
                <c:pt idx="2577">
                  <c:v>2.4562757852900265E-3</c:v>
                </c:pt>
                <c:pt idx="2578">
                  <c:v>2.4554751833126861E-3</c:v>
                </c:pt>
                <c:pt idx="2579">
                  <c:v>2.4546189659986712E-3</c:v>
                </c:pt>
                <c:pt idx="2580">
                  <c:v>2.4537095712641836E-3</c:v>
                </c:pt>
                <c:pt idx="2581">
                  <c:v>2.4527497364242035E-3</c:v>
                </c:pt>
                <c:pt idx="2582">
                  <c:v>2.4517424714669009E-3</c:v>
                </c:pt>
                <c:pt idx="2583">
                  <c:v>2.450691030618562E-3</c:v>
                </c:pt>
                <c:pt idx="2584">
                  <c:v>2.4495988825351447E-3</c:v>
                </c:pt>
                <c:pt idx="2585">
                  <c:v>2.4479579460895871E-3</c:v>
                </c:pt>
                <c:pt idx="2586">
                  <c:v>2.4468544468878688E-3</c:v>
                </c:pt>
                <c:pt idx="2587">
                  <c:v>2.4457154700486452E-3</c:v>
                </c:pt>
                <c:pt idx="2588">
                  <c:v>2.444545586700906E-3</c:v>
                </c:pt>
                <c:pt idx="2589">
                  <c:v>2.4433493843537438E-3</c:v>
                </c:pt>
                <c:pt idx="2590">
                  <c:v>2.4421314375235336E-3</c:v>
                </c:pt>
                <c:pt idx="2591">
                  <c:v>2.4408962793422591E-3</c:v>
                </c:pt>
                <c:pt idx="2592">
                  <c:v>2.4396483743847623E-3</c:v>
                </c:pt>
                <c:pt idx="2593">
                  <c:v>2.4383920929318065E-3</c:v>
                </c:pt>
                <c:pt idx="2594">
                  <c:v>2.4371316868628851E-3</c:v>
                </c:pt>
                <c:pt idx="2595">
                  <c:v>2.4358712673481259E-3</c:v>
                </c:pt>
                <c:pt idx="2596">
                  <c:v>2.4346147844827703E-3</c:v>
                </c:pt>
                <c:pt idx="2597">
                  <c:v>2.4333660089810054E-3</c:v>
                </c:pt>
                <c:pt idx="2598">
                  <c:v>2.4321285160187958E-3</c:v>
                </c:pt>
                <c:pt idx="2599">
                  <c:v>2.430905671288171E-3</c:v>
                </c:pt>
                <c:pt idx="2600">
                  <c:v>2.4297006192986067E-3</c:v>
                </c:pt>
                <c:pt idx="2601">
                  <c:v>2.4285162739350048E-3</c:v>
                </c:pt>
                <c:pt idx="2602">
                  <c:v>2.4273553112567053E-3</c:v>
                </c:pt>
                <c:pt idx="2603">
                  <c:v>2.4262201644982256E-3</c:v>
                </c:pt>
                <c:pt idx="2604">
                  <c:v>2.4251130212103252E-3</c:v>
                </c:pt>
                <c:pt idx="2605">
                  <c:v>2.4240358224597181E-3</c:v>
                </c:pt>
                <c:pt idx="2606">
                  <c:v>2.4229902639875574E-3</c:v>
                </c:pt>
                <c:pt idx="2607">
                  <c:v>2.4219777992107606E-3</c:v>
                </c:pt>
                <c:pt idx="2608">
                  <c:v>2.4209996439365578E-3</c:v>
                </c:pt>
                <c:pt idx="2609">
                  <c:v>2.4200567826492447E-3</c:v>
                </c:pt>
                <c:pt idx="2610">
                  <c:v>2.4191499762191873E-3</c:v>
                </c:pt>
                <c:pt idx="2611">
                  <c:v>2.41827977087752E-3</c:v>
                </c:pt>
                <c:pt idx="2612">
                  <c:v>2.4174465082957373E-3</c:v>
                </c:pt>
                <c:pt idx="2613">
                  <c:v>2.4166503366073642E-3</c:v>
                </c:pt>
                <c:pt idx="2614">
                  <c:v>2.4158912222090414E-3</c:v>
                </c:pt>
                <c:pt idx="2615">
                  <c:v>2.4151689621804764E-3</c:v>
                </c:pt>
                <c:pt idx="2616">
                  <c:v>2.4144831971667159E-3</c:v>
                </c:pt>
                <c:pt idx="2617">
                  <c:v>2.4138334245718172E-3</c:v>
                </c:pt>
                <c:pt idx="2618">
                  <c:v>2.413219011920124E-3</c:v>
                </c:pt>
                <c:pt idx="2619">
                  <c:v>2.4126392102497311E-3</c:v>
                </c:pt>
                <c:pt idx="2620">
                  <c:v>2.4120931674121915E-3</c:v>
                </c:pt>
                <c:pt idx="2621">
                  <c:v>2.4115799411628083E-3</c:v>
                </c:pt>
                <c:pt idx="2622">
                  <c:v>2.4110985119368432E-3</c:v>
                </c:pt>
                <c:pt idx="2623">
                  <c:v>2.4106477952183653E-3</c:v>
                </c:pt>
                <c:pt idx="2624">
                  <c:v>2.4102266534201605E-3</c:v>
                </c:pt>
                <c:pt idx="2625">
                  <c:v>2.4098339072048465E-3</c:v>
                </c:pt>
                <c:pt idx="2626">
                  <c:v>2.4094683461890346E-3</c:v>
                </c:pt>
                <c:pt idx="2627">
                  <c:v>2.409128738983763E-3</c:v>
                </c:pt>
                <c:pt idx="2628">
                  <c:v>2.4088138425354894E-3</c:v>
                </c:pt>
                <c:pt idx="2629">
                  <c:v>2.408522410742455E-3</c:v>
                </c:pt>
                <c:pt idx="2630">
                  <c:v>2.4082532023311696E-3</c:v>
                </c:pt>
                <c:pt idx="2631">
                  <c:v>2.4080049879870178E-3</c:v>
                </c:pt>
                <c:pt idx="2632">
                  <c:v>2.4077765567414827E-3</c:v>
                </c:pt>
                <c:pt idx="2633">
                  <c:v>2.4075667216261728E-3</c:v>
                </c:pt>
                <c:pt idx="2634">
                  <c:v>2.407374324610708E-3</c:v>
                </c:pt>
                <c:pt idx="2635">
                  <c:v>2.4071982408475278E-3</c:v>
                </c:pt>
                <c:pt idx="2636">
                  <c:v>2.4070373822518442E-3</c:v>
                </c:pt>
                <c:pt idx="2637">
                  <c:v>2.4068907004492833E-3</c:v>
                </c:pt>
                <c:pt idx="2638">
                  <c:v>2.4072918553610587E-3</c:v>
                </c:pt>
                <c:pt idx="2639">
                  <c:v>2.4072329758732841E-3</c:v>
                </c:pt>
                <c:pt idx="2640">
                  <c:v>2.4071917611898962E-3</c:v>
                </c:pt>
                <c:pt idx="2641">
                  <c:v>2.4071678748760236E-3</c:v>
                </c:pt>
                <c:pt idx="2642">
                  <c:v>2.4071610580038952E-3</c:v>
                </c:pt>
                <c:pt idx="2643">
                  <c:v>2.4071711294029307E-3</c:v>
                </c:pt>
                <c:pt idx="2644">
                  <c:v>2.4071979853655195E-3</c:v>
                </c:pt>
                <c:pt idx="2645">
                  <c:v>2.4067298654552329E-3</c:v>
                </c:pt>
                <c:pt idx="2646">
                  <c:v>2.4068492392259086E-3</c:v>
                </c:pt>
                <c:pt idx="2647">
                  <c:v>2.4069793890637682E-3</c:v>
                </c:pt>
                <c:pt idx="2648">
                  <c:v>2.4071210662902518E-3</c:v>
                </c:pt>
                <c:pt idx="2649">
                  <c:v>2.4072750503726426E-3</c:v>
                </c:pt>
                <c:pt idx="2650">
                  <c:v>2.4074421473341636E-3</c:v>
                </c:pt>
                <c:pt idx="2651">
                  <c:v>2.407623187810471E-3</c:v>
                </c:pt>
                <c:pt idx="2652">
                  <c:v>2.4078190247334417E-3</c:v>
                </c:pt>
                <c:pt idx="2653">
                  <c:v>2.4080305306249687E-3</c:v>
                </c:pt>
                <c:pt idx="2654">
                  <c:v>2.4082585944856889E-3</c:v>
                </c:pt>
                <c:pt idx="2655">
                  <c:v>2.4085041182661643E-3</c:v>
                </c:pt>
                <c:pt idx="2656">
                  <c:v>2.4087680129110255E-3</c:v>
                </c:pt>
                <c:pt idx="2657">
                  <c:v>2.4090511939699791E-3</c:v>
                </c:pt>
                <c:pt idx="2658">
                  <c:v>2.4093545767733498E-3</c:v>
                </c:pt>
                <c:pt idx="2659">
                  <c:v>2.4096790711739713E-3</c:v>
                </c:pt>
                <c:pt idx="2660">
                  <c:v>2.4100255758617694E-3</c:v>
                </c:pt>
                <c:pt idx="2661">
                  <c:v>2.4103949722621789E-3</c:v>
                </c:pt>
                <c:pt idx="2662">
                  <c:v>2.4107881180347132E-3</c:v>
                </c:pt>
                <c:pt idx="2663">
                  <c:v>2.4112058401933576E-3</c:v>
                </c:pt>
                <c:pt idx="2664">
                  <c:v>2.4116489278760938E-3</c:v>
                </c:pt>
                <c:pt idx="2665">
                  <c:v>2.4121181247965941E-3</c:v>
                </c:pt>
                <c:pt idx="2666">
                  <c:v>2.4126141214169958E-3</c:v>
                </c:pt>
                <c:pt idx="2667">
                  <c:v>2.4131375468865479E-3</c:v>
                </c:pt>
                <c:pt idx="2668">
                  <c:v>2.4136889607967475E-3</c:v>
                </c:pt>
                <c:pt idx="2669">
                  <c:v>2.4142688448093117E-3</c:v>
                </c:pt>
                <c:pt idx="2670">
                  <c:v>2.4148775942188375E-3</c:v>
                </c:pt>
                <c:pt idx="2671">
                  <c:v>2.4155155095172136E-3</c:v>
                </c:pt>
                <c:pt idx="2672">
                  <c:v>2.4161827880316944E-3</c:v>
                </c:pt>
                <c:pt idx="2673">
                  <c:v>2.4168795157129119E-3</c:v>
                </c:pt>
                <c:pt idx="2674">
                  <c:v>2.4176056591529169E-3</c:v>
                </c:pt>
                <c:pt idx="2675">
                  <c:v>2.4183610579165049E-3</c:v>
                </c:pt>
                <c:pt idx="2676">
                  <c:v>2.4191454172715196E-3</c:v>
                </c:pt>
                <c:pt idx="2677">
                  <c:v>2.4199583014054599E-3</c:v>
                </c:pt>
                <c:pt idx="2678">
                  <c:v>2.420799127216463E-3</c:v>
                </c:pt>
                <c:pt idx="2679">
                  <c:v>2.4216671587665322E-3</c:v>
                </c:pt>
                <c:pt idx="2680">
                  <c:v>2.4230961687174706E-3</c:v>
                </c:pt>
                <c:pt idx="2681">
                  <c:v>2.4240781932417911E-3</c:v>
                </c:pt>
                <c:pt idx="2682">
                  <c:v>2.4250906290484006E-3</c:v>
                </c:pt>
                <c:pt idx="2683">
                  <c:v>2.4261326245645295E-3</c:v>
                </c:pt>
                <c:pt idx="2684">
                  <c:v>2.4272031917144292E-3</c:v>
                </c:pt>
                <c:pt idx="2685">
                  <c:v>2.4283012063182107E-3</c:v>
                </c:pt>
                <c:pt idx="2686">
                  <c:v>2.4294254094768017E-3</c:v>
                </c:pt>
                <c:pt idx="2687">
                  <c:v>2.4305744099682599E-3</c:v>
                </c:pt>
                <c:pt idx="2688">
                  <c:v>2.4317466876706191E-3</c:v>
                </c:pt>
                <c:pt idx="2689">
                  <c:v>2.4329405980157569E-3</c:v>
                </c:pt>
                <c:pt idx="2690">
                  <c:v>2.4341543774675008E-3</c:v>
                </c:pt>
                <c:pt idx="2691">
                  <c:v>2.4353861500055252E-3</c:v>
                </c:pt>
                <c:pt idx="2692">
                  <c:v>2.4366339345846333E-3</c:v>
                </c:pt>
                <c:pt idx="2693">
                  <c:v>2.4378956535269594E-3</c:v>
                </c:pt>
                <c:pt idx="2694">
                  <c:v>2.4391691417926247E-3</c:v>
                </c:pt>
                <c:pt idx="2695">
                  <c:v>2.4404521570625757E-3</c:v>
                </c:pt>
                <c:pt idx="2696">
                  <c:v>2.4417423905559775E-3</c:v>
                </c:pt>
                <c:pt idx="2697">
                  <c:v>2.4430374784937211E-3</c:v>
                </c:pt>
                <c:pt idx="2698">
                  <c:v>2.4443350141095869E-3</c:v>
                </c:pt>
                <c:pt idx="2699">
                  <c:v>2.445632560101516E-3</c:v>
                </c:pt>
                <c:pt idx="2700">
                  <c:v>2.4469276614074564E-3</c:v>
                </c:pt>
                <c:pt idx="2701">
                  <c:v>2.4482178581835446E-3</c:v>
                </c:pt>
                <c:pt idx="2702">
                  <c:v>2.449500698857084E-3</c:v>
                </c:pt>
                <c:pt idx="2703">
                  <c:v>2.450773753123003E-3</c:v>
                </c:pt>
                <c:pt idx="2704">
                  <c:v>2.4520346247503761E-3</c:v>
                </c:pt>
                <c:pt idx="2705">
                  <c:v>2.4532809640651961E-3</c:v>
                </c:pt>
                <c:pt idx="2706">
                  <c:v>2.4545104799769974E-3</c:v>
                </c:pt>
                <c:pt idx="2707">
                  <c:v>2.4557209514201607E-3</c:v>
                </c:pt>
                <c:pt idx="2708">
                  <c:v>2.4569102380858233E-3</c:v>
                </c:pt>
                <c:pt idx="2709">
                  <c:v>2.458076290327192E-3</c:v>
                </c:pt>
                <c:pt idx="2710">
                  <c:v>2.4592171581297182E-3</c:v>
                </c:pt>
                <c:pt idx="2711">
                  <c:v>2.4603309990479378E-3</c:v>
                </c:pt>
                <c:pt idx="2712">
                  <c:v>2.4614160850226913E-3</c:v>
                </c:pt>
                <c:pt idx="2713">
                  <c:v>2.4624708080057825E-3</c:v>
                </c:pt>
                <c:pt idx="2714">
                  <c:v>2.4634936843337639E-3</c:v>
                </c:pt>
                <c:pt idx="2715">
                  <c:v>2.4644833578082309E-3</c:v>
                </c:pt>
                <c:pt idx="2716">
                  <c:v>2.4654386014565828E-3</c:v>
                </c:pt>
                <c:pt idx="2717">
                  <c:v>2.4663583179644001E-3</c:v>
                </c:pt>
                <c:pt idx="2718">
                  <c:v>2.4672415387882018E-3</c:v>
                </c:pt>
                <c:pt idx="2719">
                  <c:v>2.468087421975062E-3</c:v>
                </c:pt>
                <c:pt idx="2720">
                  <c:v>2.4688952487331457E-3</c:v>
                </c:pt>
                <c:pt idx="2721">
                  <c:v>2.469664418814427E-3</c:v>
                </c:pt>
                <c:pt idx="2722">
                  <c:v>2.4703944447873401E-3</c:v>
                </c:pt>
                <c:pt idx="2723">
                  <c:v>2.4710849452926837E-3</c:v>
                </c:pt>
                <c:pt idx="2724">
                  <c:v>2.4717356373904781E-3</c:v>
                </c:pt>
                <c:pt idx="2725">
                  <c:v>2.472346328118412E-3</c:v>
                </c:pt>
                <c:pt idx="2726">
                  <c:v>2.4729169053938006E-3</c:v>
                </c:pt>
                <c:pt idx="2727">
                  <c:v>2.4734473284004355E-3</c:v>
                </c:pt>
                <c:pt idx="2728">
                  <c:v>2.4739376176091308E-3</c:v>
                </c:pt>
                <c:pt idx="2729">
                  <c:v>2.4743878445860493E-3</c:v>
                </c:pt>
                <c:pt idx="2730">
                  <c:v>2.4747981217459161E-3</c:v>
                </c:pt>
                <c:pt idx="2731">
                  <c:v>2.4751685922079327E-3</c:v>
                </c:pt>
                <c:pt idx="2732">
                  <c:v>2.4754994199105299E-3</c:v>
                </c:pt>
                <c:pt idx="2733">
                  <c:v>2.4757907801370993E-3</c:v>
                </c:pt>
                <c:pt idx="2734">
                  <c:v>2.4760428505985104E-3</c:v>
                </c:pt>
                <c:pt idx="2735">
                  <c:v>2.4762558032096903E-3</c:v>
                </c:pt>
                <c:pt idx="2736">
                  <c:v>2.4764297966868754E-3</c:v>
                </c:pt>
                <c:pt idx="2737">
                  <c:v>2.476564970079558E-3</c:v>
                </c:pt>
                <c:pt idx="2738">
                  <c:v>2.4766614373367729E-3</c:v>
                </c:pt>
                <c:pt idx="2739">
                  <c:v>2.4767192829914715E-3</c:v>
                </c:pt>
                <c:pt idx="2740">
                  <c:v>2.4767385590295011E-3</c:v>
                </c:pt>
                <c:pt idx="2741">
                  <c:v>2.4767192829914715E-3</c:v>
                </c:pt>
                <c:pt idx="2742">
                  <c:v>2.4766614373367729E-3</c:v>
                </c:pt>
                <c:pt idx="2743">
                  <c:v>2.476564970079558E-3</c:v>
                </c:pt>
                <c:pt idx="2744">
                  <c:v>2.4764297966868754E-3</c:v>
                </c:pt>
                <c:pt idx="2745">
                  <c:v>2.4762558032096903E-3</c:v>
                </c:pt>
                <c:pt idx="2746">
                  <c:v>2.4760428505985104E-3</c:v>
                </c:pt>
                <c:pt idx="2747">
                  <c:v>2.4757907801370993E-3</c:v>
                </c:pt>
                <c:pt idx="2748">
                  <c:v>2.4754994199105299E-3</c:v>
                </c:pt>
                <c:pt idx="2749">
                  <c:v>2.4751685922079327E-3</c:v>
                </c:pt>
                <c:pt idx="2750">
                  <c:v>2.4747981217459161E-3</c:v>
                </c:pt>
                <c:pt idx="2751">
                  <c:v>2.4743878445860493E-3</c:v>
                </c:pt>
                <c:pt idx="2752">
                  <c:v>2.4739376176091308E-3</c:v>
                </c:pt>
                <c:pt idx="2753">
                  <c:v>2.4734473284004355E-3</c:v>
                </c:pt>
                <c:pt idx="2754">
                  <c:v>2.4729169053938006E-3</c:v>
                </c:pt>
                <c:pt idx="2755">
                  <c:v>2.472346328118412E-3</c:v>
                </c:pt>
                <c:pt idx="2756">
                  <c:v>2.4717356373904781E-3</c:v>
                </c:pt>
                <c:pt idx="2757">
                  <c:v>2.4710849452926837E-3</c:v>
                </c:pt>
                <c:pt idx="2758">
                  <c:v>2.4703944447873401E-3</c:v>
                </c:pt>
                <c:pt idx="2759">
                  <c:v>2.469664418814427E-3</c:v>
                </c:pt>
                <c:pt idx="2760">
                  <c:v>2.4688952487331457E-3</c:v>
                </c:pt>
                <c:pt idx="2761">
                  <c:v>2.468087421975062E-3</c:v>
                </c:pt>
                <c:pt idx="2762">
                  <c:v>2.4672415387882018E-3</c:v>
                </c:pt>
                <c:pt idx="2763">
                  <c:v>2.4663583179644001E-3</c:v>
                </c:pt>
                <c:pt idx="2764">
                  <c:v>2.4654386014565828E-3</c:v>
                </c:pt>
                <c:pt idx="2765">
                  <c:v>2.4644833578082309E-3</c:v>
                </c:pt>
                <c:pt idx="2766">
                  <c:v>2.4634936843337639E-3</c:v>
                </c:pt>
                <c:pt idx="2767">
                  <c:v>2.4624708080057825E-3</c:v>
                </c:pt>
                <c:pt idx="2768">
                  <c:v>2.4614160850226913E-3</c:v>
                </c:pt>
                <c:pt idx="2769">
                  <c:v>2.4603309990479378E-3</c:v>
                </c:pt>
                <c:pt idx="2770">
                  <c:v>2.4592171581297182E-3</c:v>
                </c:pt>
                <c:pt idx="2771">
                  <c:v>2.458076290327192E-3</c:v>
                </c:pt>
                <c:pt idx="2772">
                  <c:v>2.4569102380858233E-3</c:v>
                </c:pt>
                <c:pt idx="2773">
                  <c:v>2.4557209514201607E-3</c:v>
                </c:pt>
                <c:pt idx="2774">
                  <c:v>2.4545104799769974E-3</c:v>
                </c:pt>
                <c:pt idx="2775">
                  <c:v>2.4532809640651961E-3</c:v>
                </c:pt>
                <c:pt idx="2776">
                  <c:v>2.4520346247503761E-3</c:v>
                </c:pt>
                <c:pt idx="2777">
                  <c:v>2.450773753123003E-3</c:v>
                </c:pt>
                <c:pt idx="2778">
                  <c:v>2.449500698857084E-3</c:v>
                </c:pt>
                <c:pt idx="2779">
                  <c:v>2.4482178581835446E-3</c:v>
                </c:pt>
                <c:pt idx="2780">
                  <c:v>2.4469276614074564E-3</c:v>
                </c:pt>
                <c:pt idx="2781">
                  <c:v>2.445632560101516E-3</c:v>
                </c:pt>
                <c:pt idx="2782">
                  <c:v>2.4443350141095869E-3</c:v>
                </c:pt>
                <c:pt idx="2783">
                  <c:v>2.4430374784937211E-3</c:v>
                </c:pt>
                <c:pt idx="2784">
                  <c:v>2.4417423905559775E-3</c:v>
                </c:pt>
                <c:pt idx="2785">
                  <c:v>2.4404521570625757E-3</c:v>
                </c:pt>
                <c:pt idx="2786">
                  <c:v>2.4391691417926247E-3</c:v>
                </c:pt>
                <c:pt idx="2787">
                  <c:v>2.4378956535269594E-3</c:v>
                </c:pt>
                <c:pt idx="2788">
                  <c:v>2.4366339345846333E-3</c:v>
                </c:pt>
                <c:pt idx="2789">
                  <c:v>2.4353861500055252E-3</c:v>
                </c:pt>
                <c:pt idx="2790">
                  <c:v>2.4341543774675008E-3</c:v>
                </c:pt>
                <c:pt idx="2791">
                  <c:v>2.4329405980157569E-3</c:v>
                </c:pt>
                <c:pt idx="2792">
                  <c:v>2.4317466876706191E-3</c:v>
                </c:pt>
                <c:pt idx="2793">
                  <c:v>2.4305744099682599E-3</c:v>
                </c:pt>
                <c:pt idx="2794">
                  <c:v>2.4294254094768017E-3</c:v>
                </c:pt>
                <c:pt idx="2795">
                  <c:v>2.4283012063182107E-3</c:v>
                </c:pt>
                <c:pt idx="2796">
                  <c:v>2.4272031917144292E-3</c:v>
                </c:pt>
                <c:pt idx="2797">
                  <c:v>2.4261326245645295E-3</c:v>
                </c:pt>
                <c:pt idx="2798">
                  <c:v>2.4250906290484006E-3</c:v>
                </c:pt>
                <c:pt idx="2799">
                  <c:v>2.4240781932417911E-3</c:v>
                </c:pt>
                <c:pt idx="2800">
                  <c:v>2.4230961687174706E-3</c:v>
                </c:pt>
                <c:pt idx="2801">
                  <c:v>2.4216671587665322E-3</c:v>
                </c:pt>
                <c:pt idx="2802">
                  <c:v>2.420799127216463E-3</c:v>
                </c:pt>
                <c:pt idx="2803">
                  <c:v>2.4199583014054599E-3</c:v>
                </c:pt>
                <c:pt idx="2804">
                  <c:v>2.4191454172715196E-3</c:v>
                </c:pt>
                <c:pt idx="2805">
                  <c:v>2.4183610579165049E-3</c:v>
                </c:pt>
                <c:pt idx="2806">
                  <c:v>2.4176056591529169E-3</c:v>
                </c:pt>
                <c:pt idx="2807">
                  <c:v>2.4168795157129119E-3</c:v>
                </c:pt>
                <c:pt idx="2808">
                  <c:v>2.4161827880316944E-3</c:v>
                </c:pt>
                <c:pt idx="2809">
                  <c:v>2.4155155095172136E-3</c:v>
                </c:pt>
                <c:pt idx="2810">
                  <c:v>2.4148775942188375E-3</c:v>
                </c:pt>
                <c:pt idx="2811">
                  <c:v>2.4142688448093117E-3</c:v>
                </c:pt>
                <c:pt idx="2812">
                  <c:v>2.4136889607967475E-3</c:v>
                </c:pt>
                <c:pt idx="2813">
                  <c:v>2.4131375468865479E-3</c:v>
                </c:pt>
                <c:pt idx="2814">
                  <c:v>2.4126141214169958E-3</c:v>
                </c:pt>
                <c:pt idx="2815">
                  <c:v>2.4121181247965941E-3</c:v>
                </c:pt>
                <c:pt idx="2816">
                  <c:v>2.4116489278760938E-3</c:v>
                </c:pt>
                <c:pt idx="2817">
                  <c:v>2.4112058401933576E-3</c:v>
                </c:pt>
                <c:pt idx="2818">
                  <c:v>2.4107881180347132E-3</c:v>
                </c:pt>
                <c:pt idx="2819">
                  <c:v>2.4103949722621789E-3</c:v>
                </c:pt>
                <c:pt idx="2820">
                  <c:v>2.4100255758617694E-3</c:v>
                </c:pt>
                <c:pt idx="2821">
                  <c:v>2.4096790711739713E-3</c:v>
                </c:pt>
                <c:pt idx="2822">
                  <c:v>2.4093545767733498E-3</c:v>
                </c:pt>
                <c:pt idx="2823">
                  <c:v>2.4090511939699791E-3</c:v>
                </c:pt>
                <c:pt idx="2824">
                  <c:v>2.4087680129110255E-3</c:v>
                </c:pt>
                <c:pt idx="2825">
                  <c:v>2.4085041182661643E-3</c:v>
                </c:pt>
                <c:pt idx="2826">
                  <c:v>2.4082585944856889E-3</c:v>
                </c:pt>
                <c:pt idx="2827">
                  <c:v>2.4080305306249687E-3</c:v>
                </c:pt>
                <c:pt idx="2828">
                  <c:v>2.4078190247334417E-3</c:v>
                </c:pt>
                <c:pt idx="2829">
                  <c:v>2.407623187810471E-3</c:v>
                </c:pt>
                <c:pt idx="2830">
                  <c:v>2.4074421473341636E-3</c:v>
                </c:pt>
                <c:pt idx="2831">
                  <c:v>2.4072750503726426E-3</c:v>
                </c:pt>
                <c:pt idx="2832">
                  <c:v>2.4071210662902518E-3</c:v>
                </c:pt>
                <c:pt idx="2833">
                  <c:v>2.4069793890637682E-3</c:v>
                </c:pt>
                <c:pt idx="2834">
                  <c:v>2.4068492392259086E-3</c:v>
                </c:pt>
                <c:pt idx="2835">
                  <c:v>2.4067298654552329E-3</c:v>
                </c:pt>
                <c:pt idx="2836">
                  <c:v>2.4066205458330193E-3</c:v>
                </c:pt>
                <c:pt idx="2837">
                  <c:v>2.4065205887887791E-3</c:v>
                </c:pt>
                <c:pt idx="2838">
                  <c:v>2.4064293337568606E-3</c:v>
                </c:pt>
                <c:pt idx="2839">
                  <c:v>2.4063461515670638E-3</c:v>
                </c:pt>
                <c:pt idx="2840">
                  <c:v>2.4062704445923693E-3</c:v>
                </c:pt>
                <c:pt idx="2841">
                  <c:v>2.4062016466768047E-3</c:v>
                </c:pt>
                <c:pt idx="2842">
                  <c:v>2.4061392228661741E-3</c:v>
                </c:pt>
                <c:pt idx="2843">
                  <c:v>2.4056045566323778E-3</c:v>
                </c:pt>
                <c:pt idx="2844">
                  <c:v>2.4056045566323778E-3</c:v>
                </c:pt>
                <c:pt idx="2845">
                  <c:v>2.4056045566323778E-3</c:v>
                </c:pt>
                <c:pt idx="2846">
                  <c:v>2.4056045566323778E-3</c:v>
                </c:pt>
                <c:pt idx="2847">
                  <c:v>2.4056045566323778E-3</c:v>
                </c:pt>
                <c:pt idx="2848">
                  <c:v>2.4056045566323778E-3</c:v>
                </c:pt>
                <c:pt idx="2849">
                  <c:v>2.4056045566323778E-3</c:v>
                </c:pt>
                <c:pt idx="2850">
                  <c:v>2.4056045566323778E-3</c:v>
                </c:pt>
                <c:pt idx="2851">
                  <c:v>2.4056045566323778E-3</c:v>
                </c:pt>
                <c:pt idx="2852">
                  <c:v>2.4056045566323778E-3</c:v>
                </c:pt>
                <c:pt idx="2853">
                  <c:v>2.4056045566323778E-3</c:v>
                </c:pt>
                <c:pt idx="2854">
                  <c:v>2.4056045566323778E-3</c:v>
                </c:pt>
                <c:pt idx="2855">
                  <c:v>2.4056045566323778E-3</c:v>
                </c:pt>
                <c:pt idx="2856">
                  <c:v>2.4056045566323778E-3</c:v>
                </c:pt>
                <c:pt idx="2857">
                  <c:v>2.4056045566323778E-3</c:v>
                </c:pt>
                <c:pt idx="2858">
                  <c:v>2.4056045566323778E-3</c:v>
                </c:pt>
                <c:pt idx="2859">
                  <c:v>2.4056045566323778E-3</c:v>
                </c:pt>
                <c:pt idx="2860">
                  <c:v>2.4056045566323778E-3</c:v>
                </c:pt>
                <c:pt idx="2861">
                  <c:v>2.4056045566323778E-3</c:v>
                </c:pt>
                <c:pt idx="2862">
                  <c:v>2.4056045566323778E-3</c:v>
                </c:pt>
                <c:pt idx="2863">
                  <c:v>2.4056045566323778E-3</c:v>
                </c:pt>
                <c:pt idx="2864">
                  <c:v>2.4056045566323778E-3</c:v>
                </c:pt>
                <c:pt idx="2865">
                  <c:v>2.4056045566323778E-3</c:v>
                </c:pt>
                <c:pt idx="2866">
                  <c:v>2.4056045566323778E-3</c:v>
                </c:pt>
                <c:pt idx="2867">
                  <c:v>2.4056045566323778E-3</c:v>
                </c:pt>
                <c:pt idx="2868">
                  <c:v>2.4056045566323778E-3</c:v>
                </c:pt>
                <c:pt idx="2869">
                  <c:v>2.4056045566323778E-3</c:v>
                </c:pt>
                <c:pt idx="2870">
                  <c:v>2.4056045566323778E-3</c:v>
                </c:pt>
                <c:pt idx="2871">
                  <c:v>2.4056045566323778E-3</c:v>
                </c:pt>
                <c:pt idx="2872">
                  <c:v>2.4056045566323778E-3</c:v>
                </c:pt>
                <c:pt idx="2873">
                  <c:v>2.4056045566323778E-3</c:v>
                </c:pt>
                <c:pt idx="2874">
                  <c:v>2.4056045566323778E-3</c:v>
                </c:pt>
                <c:pt idx="2875">
                  <c:v>2.4056045566323778E-3</c:v>
                </c:pt>
                <c:pt idx="2876">
                  <c:v>2.4056045566323778E-3</c:v>
                </c:pt>
                <c:pt idx="2877">
                  <c:v>2.4056045566323778E-3</c:v>
                </c:pt>
                <c:pt idx="2878">
                  <c:v>2.4056045566323778E-3</c:v>
                </c:pt>
                <c:pt idx="2879">
                  <c:v>2.4056045566323778E-3</c:v>
                </c:pt>
                <c:pt idx="2880">
                  <c:v>2.4056045566323778E-3</c:v>
                </c:pt>
                <c:pt idx="2881">
                  <c:v>2.4056045566323778E-3</c:v>
                </c:pt>
                <c:pt idx="2882">
                  <c:v>2.4056045566323778E-3</c:v>
                </c:pt>
                <c:pt idx="2883">
                  <c:v>2.4056045566323778E-3</c:v>
                </c:pt>
                <c:pt idx="2884">
                  <c:v>2.4056045566323778E-3</c:v>
                </c:pt>
                <c:pt idx="2885">
                  <c:v>2.4056045566323778E-3</c:v>
                </c:pt>
                <c:pt idx="2886">
                  <c:v>2.4056045566323778E-3</c:v>
                </c:pt>
                <c:pt idx="2887">
                  <c:v>2.4056045566323778E-3</c:v>
                </c:pt>
                <c:pt idx="2888">
                  <c:v>2.4056045566323778E-3</c:v>
                </c:pt>
                <c:pt idx="2889">
                  <c:v>2.4056045566323778E-3</c:v>
                </c:pt>
                <c:pt idx="2890">
                  <c:v>2.4056045566323778E-3</c:v>
                </c:pt>
                <c:pt idx="2891">
                  <c:v>2.4056045566323778E-3</c:v>
                </c:pt>
                <c:pt idx="2892">
                  <c:v>2.4056045566323778E-3</c:v>
                </c:pt>
                <c:pt idx="2893">
                  <c:v>2.4056045566323778E-3</c:v>
                </c:pt>
                <c:pt idx="2894">
                  <c:v>2.4056045566323778E-3</c:v>
                </c:pt>
                <c:pt idx="2895">
                  <c:v>2.4056045566323778E-3</c:v>
                </c:pt>
                <c:pt idx="2896">
                  <c:v>2.4056045566323778E-3</c:v>
                </c:pt>
                <c:pt idx="2897">
                  <c:v>2.4056045566323778E-3</c:v>
                </c:pt>
                <c:pt idx="2898">
                  <c:v>2.4056045566323778E-3</c:v>
                </c:pt>
                <c:pt idx="2899">
                  <c:v>2.4056045566323778E-3</c:v>
                </c:pt>
                <c:pt idx="2900">
                  <c:v>2.4056045566323778E-3</c:v>
                </c:pt>
                <c:pt idx="2901">
                  <c:v>2.4056045566323778E-3</c:v>
                </c:pt>
                <c:pt idx="2902">
                  <c:v>2.4056045566323778E-3</c:v>
                </c:pt>
                <c:pt idx="2903">
                  <c:v>2.4056045566323778E-3</c:v>
                </c:pt>
                <c:pt idx="2904">
                  <c:v>2.4056045566323778E-3</c:v>
                </c:pt>
                <c:pt idx="2905">
                  <c:v>2.4056045566323778E-3</c:v>
                </c:pt>
                <c:pt idx="2906">
                  <c:v>2.4056045566323778E-3</c:v>
                </c:pt>
                <c:pt idx="2907">
                  <c:v>2.4056045566323778E-3</c:v>
                </c:pt>
                <c:pt idx="2908">
                  <c:v>2.4056045566323778E-3</c:v>
                </c:pt>
                <c:pt idx="2909">
                  <c:v>2.4056045566323778E-3</c:v>
                </c:pt>
                <c:pt idx="2910">
                  <c:v>2.4056045566323778E-3</c:v>
                </c:pt>
                <c:pt idx="2911">
                  <c:v>2.4056045566323778E-3</c:v>
                </c:pt>
                <c:pt idx="2912">
                  <c:v>2.4056045566323778E-3</c:v>
                </c:pt>
                <c:pt idx="2913">
                  <c:v>2.4056045566323778E-3</c:v>
                </c:pt>
                <c:pt idx="2914">
                  <c:v>2.4056045566323778E-3</c:v>
                </c:pt>
                <c:pt idx="2915">
                  <c:v>2.4056045566323778E-3</c:v>
                </c:pt>
                <c:pt idx="2916">
                  <c:v>2.4056045566323778E-3</c:v>
                </c:pt>
                <c:pt idx="2917">
                  <c:v>2.4056045566323778E-3</c:v>
                </c:pt>
                <c:pt idx="2918">
                  <c:v>2.4056045566323778E-3</c:v>
                </c:pt>
                <c:pt idx="2919">
                  <c:v>2.4056045566323778E-3</c:v>
                </c:pt>
                <c:pt idx="2920">
                  <c:v>2.4056045566323778E-3</c:v>
                </c:pt>
                <c:pt idx="2921">
                  <c:v>2.4056045566323778E-3</c:v>
                </c:pt>
                <c:pt idx="2922">
                  <c:v>2.4056045566323778E-3</c:v>
                </c:pt>
                <c:pt idx="2923">
                  <c:v>2.4056045566323778E-3</c:v>
                </c:pt>
                <c:pt idx="2924">
                  <c:v>2.4056045566323778E-3</c:v>
                </c:pt>
                <c:pt idx="2925">
                  <c:v>2.4056045566323778E-3</c:v>
                </c:pt>
                <c:pt idx="2926">
                  <c:v>2.4056045566323778E-3</c:v>
                </c:pt>
                <c:pt idx="2927">
                  <c:v>2.4056045566323778E-3</c:v>
                </c:pt>
                <c:pt idx="2928">
                  <c:v>2.4056045566323778E-3</c:v>
                </c:pt>
                <c:pt idx="2929">
                  <c:v>2.4056045566323778E-3</c:v>
                </c:pt>
                <c:pt idx="2930">
                  <c:v>2.4056045566323778E-3</c:v>
                </c:pt>
                <c:pt idx="2931">
                  <c:v>2.4056045566323778E-3</c:v>
                </c:pt>
                <c:pt idx="2932">
                  <c:v>2.4056045566323778E-3</c:v>
                </c:pt>
                <c:pt idx="2933">
                  <c:v>2.4056045566323778E-3</c:v>
                </c:pt>
                <c:pt idx="2934">
                  <c:v>2.4056045566323778E-3</c:v>
                </c:pt>
                <c:pt idx="2935">
                  <c:v>2.4056045566323778E-3</c:v>
                </c:pt>
                <c:pt idx="2936">
                  <c:v>2.4056045566323778E-3</c:v>
                </c:pt>
                <c:pt idx="2937">
                  <c:v>2.4056045566323778E-3</c:v>
                </c:pt>
                <c:pt idx="2938">
                  <c:v>2.4056045566323778E-3</c:v>
                </c:pt>
                <c:pt idx="2939">
                  <c:v>2.4056045566323778E-3</c:v>
                </c:pt>
                <c:pt idx="2940">
                  <c:v>2.4056045566323778E-3</c:v>
                </c:pt>
                <c:pt idx="2941">
                  <c:v>2.4056045566323778E-3</c:v>
                </c:pt>
                <c:pt idx="2942">
                  <c:v>2.4056045566323778E-3</c:v>
                </c:pt>
                <c:pt idx="2943">
                  <c:v>2.4056045566323778E-3</c:v>
                </c:pt>
                <c:pt idx="2944">
                  <c:v>2.4056045566323778E-3</c:v>
                </c:pt>
                <c:pt idx="2945">
                  <c:v>2.4056045566323778E-3</c:v>
                </c:pt>
                <c:pt idx="2946">
                  <c:v>2.4056045566323778E-3</c:v>
                </c:pt>
                <c:pt idx="2947">
                  <c:v>2.4056045566323778E-3</c:v>
                </c:pt>
                <c:pt idx="2948">
                  <c:v>2.4056045566323778E-3</c:v>
                </c:pt>
                <c:pt idx="2949">
                  <c:v>2.4056045566323778E-3</c:v>
                </c:pt>
                <c:pt idx="2950">
                  <c:v>2.4056045566323778E-3</c:v>
                </c:pt>
                <c:pt idx="2951">
                  <c:v>2.4056045566323778E-3</c:v>
                </c:pt>
                <c:pt idx="2952">
                  <c:v>2.4056045566323778E-3</c:v>
                </c:pt>
                <c:pt idx="2953">
                  <c:v>2.4056045566323778E-3</c:v>
                </c:pt>
                <c:pt idx="2954">
                  <c:v>2.4056045566323778E-3</c:v>
                </c:pt>
                <c:pt idx="2955">
                  <c:v>2.4056045566323778E-3</c:v>
                </c:pt>
                <c:pt idx="2956">
                  <c:v>2.4056045566323778E-3</c:v>
                </c:pt>
                <c:pt idx="2957">
                  <c:v>2.4056045566323778E-3</c:v>
                </c:pt>
                <c:pt idx="2958">
                  <c:v>2.4056045566323778E-3</c:v>
                </c:pt>
                <c:pt idx="2959">
                  <c:v>2.4056045566323778E-3</c:v>
                </c:pt>
                <c:pt idx="2960">
                  <c:v>2.4056045566323778E-3</c:v>
                </c:pt>
                <c:pt idx="2961">
                  <c:v>2.4056045566323778E-3</c:v>
                </c:pt>
                <c:pt idx="2962">
                  <c:v>2.4056045566323778E-3</c:v>
                </c:pt>
                <c:pt idx="2963">
                  <c:v>2.4056045566323778E-3</c:v>
                </c:pt>
                <c:pt idx="2964">
                  <c:v>2.4056045566323778E-3</c:v>
                </c:pt>
                <c:pt idx="2965">
                  <c:v>2.4056045566323778E-3</c:v>
                </c:pt>
                <c:pt idx="2966">
                  <c:v>2.4056045566323778E-3</c:v>
                </c:pt>
                <c:pt idx="2967">
                  <c:v>2.4056045566323778E-3</c:v>
                </c:pt>
                <c:pt idx="2968">
                  <c:v>2.4056045566323778E-3</c:v>
                </c:pt>
                <c:pt idx="2969">
                  <c:v>2.4056045566323778E-3</c:v>
                </c:pt>
                <c:pt idx="2970">
                  <c:v>2.4056045566323778E-3</c:v>
                </c:pt>
                <c:pt idx="2971">
                  <c:v>2.4056045566323778E-3</c:v>
                </c:pt>
                <c:pt idx="2972">
                  <c:v>2.4056045566323778E-3</c:v>
                </c:pt>
                <c:pt idx="2973">
                  <c:v>2.4056045566323778E-3</c:v>
                </c:pt>
                <c:pt idx="2974">
                  <c:v>2.4056045566323778E-3</c:v>
                </c:pt>
                <c:pt idx="2975">
                  <c:v>2.4056045566323778E-3</c:v>
                </c:pt>
                <c:pt idx="2976">
                  <c:v>2.4056045566323778E-3</c:v>
                </c:pt>
                <c:pt idx="2977">
                  <c:v>2.4056045566323778E-3</c:v>
                </c:pt>
                <c:pt idx="2978">
                  <c:v>2.4056045566323778E-3</c:v>
                </c:pt>
                <c:pt idx="2979">
                  <c:v>2.4056045566323778E-3</c:v>
                </c:pt>
                <c:pt idx="2980">
                  <c:v>2.4056045566323778E-3</c:v>
                </c:pt>
                <c:pt idx="2981">
                  <c:v>2.4056045566323778E-3</c:v>
                </c:pt>
                <c:pt idx="2982">
                  <c:v>2.4056045566323778E-3</c:v>
                </c:pt>
                <c:pt idx="2983">
                  <c:v>2.4056045566323778E-3</c:v>
                </c:pt>
                <c:pt idx="2984">
                  <c:v>2.4056045566323778E-3</c:v>
                </c:pt>
                <c:pt idx="2985">
                  <c:v>2.4056045566323778E-3</c:v>
                </c:pt>
                <c:pt idx="2986">
                  <c:v>2.4056045566323778E-3</c:v>
                </c:pt>
                <c:pt idx="2987">
                  <c:v>2.4056045566323778E-3</c:v>
                </c:pt>
                <c:pt idx="2988">
                  <c:v>2.4056045566323778E-3</c:v>
                </c:pt>
                <c:pt idx="2989">
                  <c:v>2.4056045566323778E-3</c:v>
                </c:pt>
                <c:pt idx="2990">
                  <c:v>2.4056045566323778E-3</c:v>
                </c:pt>
                <c:pt idx="2991">
                  <c:v>2.4056045566323778E-3</c:v>
                </c:pt>
                <c:pt idx="2992">
                  <c:v>2.4056045566323778E-3</c:v>
                </c:pt>
                <c:pt idx="2993">
                  <c:v>2.4056045566323778E-3</c:v>
                </c:pt>
                <c:pt idx="2994">
                  <c:v>2.4056045566323778E-3</c:v>
                </c:pt>
                <c:pt idx="2995">
                  <c:v>2.4056045566323778E-3</c:v>
                </c:pt>
                <c:pt idx="2996">
                  <c:v>2.4056045566323778E-3</c:v>
                </c:pt>
                <c:pt idx="2997">
                  <c:v>2.4056045566323778E-3</c:v>
                </c:pt>
                <c:pt idx="2998">
                  <c:v>2.4056045566323778E-3</c:v>
                </c:pt>
                <c:pt idx="2999">
                  <c:v>2.4056045566323778E-3</c:v>
                </c:pt>
                <c:pt idx="3000">
                  <c:v>2.4056045566323778E-3</c:v>
                </c:pt>
                <c:pt idx="3001">
                  <c:v>2.4056045566323778E-3</c:v>
                </c:pt>
                <c:pt idx="3002">
                  <c:v>2.4056045566323778E-3</c:v>
                </c:pt>
                <c:pt idx="3003">
                  <c:v>2.4056045566323778E-3</c:v>
                </c:pt>
                <c:pt idx="3004">
                  <c:v>2.4056045566323778E-3</c:v>
                </c:pt>
                <c:pt idx="3005">
                  <c:v>2.4056045566323778E-3</c:v>
                </c:pt>
                <c:pt idx="3006">
                  <c:v>2.4056045566323778E-3</c:v>
                </c:pt>
                <c:pt idx="3007">
                  <c:v>2.4056045566323778E-3</c:v>
                </c:pt>
                <c:pt idx="3008">
                  <c:v>2.4056045566323778E-3</c:v>
                </c:pt>
                <c:pt idx="3009">
                  <c:v>2.4056045566323778E-3</c:v>
                </c:pt>
                <c:pt idx="3010">
                  <c:v>2.4056045566323778E-3</c:v>
                </c:pt>
                <c:pt idx="3011">
                  <c:v>2.4056045566323778E-3</c:v>
                </c:pt>
                <c:pt idx="3012">
                  <c:v>2.4056045566323778E-3</c:v>
                </c:pt>
                <c:pt idx="3013">
                  <c:v>2.4056045566323778E-3</c:v>
                </c:pt>
                <c:pt idx="3014">
                  <c:v>2.4056045566323778E-3</c:v>
                </c:pt>
                <c:pt idx="3015">
                  <c:v>2.4056045566323778E-3</c:v>
                </c:pt>
                <c:pt idx="3016">
                  <c:v>2.4056045566323778E-3</c:v>
                </c:pt>
                <c:pt idx="3017">
                  <c:v>2.4056045566323778E-3</c:v>
                </c:pt>
                <c:pt idx="3018">
                  <c:v>2.4056045566323778E-3</c:v>
                </c:pt>
                <c:pt idx="3019">
                  <c:v>2.4056045566323778E-3</c:v>
                </c:pt>
                <c:pt idx="3020">
                  <c:v>2.4056045566323778E-3</c:v>
                </c:pt>
                <c:pt idx="3021">
                  <c:v>2.4056045566323778E-3</c:v>
                </c:pt>
                <c:pt idx="3022">
                  <c:v>2.4056045566323778E-3</c:v>
                </c:pt>
                <c:pt idx="3023">
                  <c:v>2.4056045566323778E-3</c:v>
                </c:pt>
                <c:pt idx="3024">
                  <c:v>2.4056045566323778E-3</c:v>
                </c:pt>
                <c:pt idx="3025">
                  <c:v>2.4056045566323778E-3</c:v>
                </c:pt>
                <c:pt idx="3026">
                  <c:v>2.4056045566323778E-3</c:v>
                </c:pt>
                <c:pt idx="3027">
                  <c:v>2.4056045566323778E-3</c:v>
                </c:pt>
                <c:pt idx="3028">
                  <c:v>2.4056045566323778E-3</c:v>
                </c:pt>
                <c:pt idx="3029">
                  <c:v>2.4056045566323778E-3</c:v>
                </c:pt>
                <c:pt idx="3030">
                  <c:v>2.4056045566323778E-3</c:v>
                </c:pt>
                <c:pt idx="3031">
                  <c:v>2.4056045566323778E-3</c:v>
                </c:pt>
                <c:pt idx="3032">
                  <c:v>2.4056045566323778E-3</c:v>
                </c:pt>
                <c:pt idx="3033">
                  <c:v>2.4056045566323778E-3</c:v>
                </c:pt>
                <c:pt idx="3034">
                  <c:v>2.4056045566323778E-3</c:v>
                </c:pt>
                <c:pt idx="3035">
                  <c:v>2.4056045566323778E-3</c:v>
                </c:pt>
                <c:pt idx="3036">
                  <c:v>2.4056045566323778E-3</c:v>
                </c:pt>
                <c:pt idx="3037">
                  <c:v>2.4056045566323778E-3</c:v>
                </c:pt>
                <c:pt idx="3038">
                  <c:v>2.4056045566323778E-3</c:v>
                </c:pt>
                <c:pt idx="3039">
                  <c:v>2.4056045566323778E-3</c:v>
                </c:pt>
                <c:pt idx="3040">
                  <c:v>2.4056045566323778E-3</c:v>
                </c:pt>
                <c:pt idx="3041">
                  <c:v>2.4056045566323778E-3</c:v>
                </c:pt>
                <c:pt idx="3042">
                  <c:v>2.4056045566323778E-3</c:v>
                </c:pt>
                <c:pt idx="3043">
                  <c:v>2.4056045566323778E-3</c:v>
                </c:pt>
                <c:pt idx="3044">
                  <c:v>2.4056045566323778E-3</c:v>
                </c:pt>
                <c:pt idx="3045">
                  <c:v>2.4056045566323778E-3</c:v>
                </c:pt>
                <c:pt idx="3046">
                  <c:v>2.4056045566323778E-3</c:v>
                </c:pt>
                <c:pt idx="3047">
                  <c:v>2.4056045566323778E-3</c:v>
                </c:pt>
                <c:pt idx="3048">
                  <c:v>2.4056045566323778E-3</c:v>
                </c:pt>
                <c:pt idx="3049">
                  <c:v>2.4056045566323778E-3</c:v>
                </c:pt>
                <c:pt idx="3050">
                  <c:v>2.4056045566323778E-3</c:v>
                </c:pt>
                <c:pt idx="3051">
                  <c:v>2.4056045566323778E-3</c:v>
                </c:pt>
                <c:pt idx="3052">
                  <c:v>2.4056045566323778E-3</c:v>
                </c:pt>
                <c:pt idx="3053">
                  <c:v>2.4056045566323778E-3</c:v>
                </c:pt>
                <c:pt idx="3054">
                  <c:v>2.4056045566323778E-3</c:v>
                </c:pt>
                <c:pt idx="3055">
                  <c:v>2.4056045566323778E-3</c:v>
                </c:pt>
                <c:pt idx="3056">
                  <c:v>2.4056045566323778E-3</c:v>
                </c:pt>
                <c:pt idx="3057">
                  <c:v>2.4056045566323778E-3</c:v>
                </c:pt>
                <c:pt idx="3058">
                  <c:v>2.4056045566323778E-3</c:v>
                </c:pt>
                <c:pt idx="3059">
                  <c:v>2.4056045566323778E-3</c:v>
                </c:pt>
                <c:pt idx="3060">
                  <c:v>2.4056045566323778E-3</c:v>
                </c:pt>
                <c:pt idx="3061">
                  <c:v>2.4056045566323778E-3</c:v>
                </c:pt>
                <c:pt idx="3062">
                  <c:v>2.4056045566323778E-3</c:v>
                </c:pt>
                <c:pt idx="3063">
                  <c:v>2.4056045566323778E-3</c:v>
                </c:pt>
                <c:pt idx="3064">
                  <c:v>2.4056045566323778E-3</c:v>
                </c:pt>
                <c:pt idx="3065">
                  <c:v>2.4056045566323778E-3</c:v>
                </c:pt>
                <c:pt idx="3066">
                  <c:v>2.4056045566323778E-3</c:v>
                </c:pt>
                <c:pt idx="3067">
                  <c:v>2.4056045566323778E-3</c:v>
                </c:pt>
                <c:pt idx="3068">
                  <c:v>2.4056045566323778E-3</c:v>
                </c:pt>
                <c:pt idx="3069">
                  <c:v>2.4056045566323778E-3</c:v>
                </c:pt>
                <c:pt idx="3070">
                  <c:v>2.4056045566323778E-3</c:v>
                </c:pt>
                <c:pt idx="3071">
                  <c:v>2.4056045566323778E-3</c:v>
                </c:pt>
                <c:pt idx="3072">
                  <c:v>2.4056045566323778E-3</c:v>
                </c:pt>
                <c:pt idx="3073">
                  <c:v>2.4056045566323778E-3</c:v>
                </c:pt>
                <c:pt idx="3074">
                  <c:v>2.4056045566323778E-3</c:v>
                </c:pt>
                <c:pt idx="3075">
                  <c:v>2.4056045566323778E-3</c:v>
                </c:pt>
                <c:pt idx="3076">
                  <c:v>2.4056045566323778E-3</c:v>
                </c:pt>
                <c:pt idx="3077">
                  <c:v>2.4056045566323778E-3</c:v>
                </c:pt>
                <c:pt idx="3078">
                  <c:v>2.4056045566323778E-3</c:v>
                </c:pt>
                <c:pt idx="3079">
                  <c:v>2.4056045566323778E-3</c:v>
                </c:pt>
                <c:pt idx="3080">
                  <c:v>2.4056045566323778E-3</c:v>
                </c:pt>
                <c:pt idx="3081">
                  <c:v>2.4056045566323778E-3</c:v>
                </c:pt>
                <c:pt idx="3082">
                  <c:v>2.4056045566323778E-3</c:v>
                </c:pt>
                <c:pt idx="3083">
                  <c:v>2.4056045566323778E-3</c:v>
                </c:pt>
                <c:pt idx="3084">
                  <c:v>2.4056045566323778E-3</c:v>
                </c:pt>
                <c:pt idx="3085">
                  <c:v>2.4056045566323778E-3</c:v>
                </c:pt>
                <c:pt idx="3086">
                  <c:v>2.4056045566323778E-3</c:v>
                </c:pt>
                <c:pt idx="3087">
                  <c:v>2.4056045566323778E-3</c:v>
                </c:pt>
                <c:pt idx="3088">
                  <c:v>2.4056045566323778E-3</c:v>
                </c:pt>
                <c:pt idx="3089">
                  <c:v>2.4056045566323778E-3</c:v>
                </c:pt>
                <c:pt idx="3090">
                  <c:v>2.4056045566323778E-3</c:v>
                </c:pt>
                <c:pt idx="3091">
                  <c:v>2.4056045566323778E-3</c:v>
                </c:pt>
                <c:pt idx="3092">
                  <c:v>2.4056045566323778E-3</c:v>
                </c:pt>
                <c:pt idx="3093">
                  <c:v>2.4056045566323778E-3</c:v>
                </c:pt>
                <c:pt idx="3094">
                  <c:v>2.4056045566323778E-3</c:v>
                </c:pt>
                <c:pt idx="3095">
                  <c:v>2.4056045566323778E-3</c:v>
                </c:pt>
                <c:pt idx="3096">
                  <c:v>2.4056045566323778E-3</c:v>
                </c:pt>
                <c:pt idx="3097">
                  <c:v>2.4056045566323778E-3</c:v>
                </c:pt>
                <c:pt idx="3098">
                  <c:v>2.4056045566323778E-3</c:v>
                </c:pt>
                <c:pt idx="3099">
                  <c:v>2.4056045566323778E-3</c:v>
                </c:pt>
                <c:pt idx="3100">
                  <c:v>2.4056045566323778E-3</c:v>
                </c:pt>
                <c:pt idx="3101">
                  <c:v>2.4056045566323778E-3</c:v>
                </c:pt>
                <c:pt idx="3102">
                  <c:v>2.4056045566323778E-3</c:v>
                </c:pt>
                <c:pt idx="3103">
                  <c:v>2.4056045566323778E-3</c:v>
                </c:pt>
                <c:pt idx="3104">
                  <c:v>2.4056045566323778E-3</c:v>
                </c:pt>
                <c:pt idx="3105">
                  <c:v>2.4056045566323778E-3</c:v>
                </c:pt>
                <c:pt idx="3106">
                  <c:v>2.4056045566323778E-3</c:v>
                </c:pt>
                <c:pt idx="3107">
                  <c:v>2.4056045566323778E-3</c:v>
                </c:pt>
                <c:pt idx="3108">
                  <c:v>2.4056045566323778E-3</c:v>
                </c:pt>
                <c:pt idx="3109">
                  <c:v>2.4056045566323778E-3</c:v>
                </c:pt>
                <c:pt idx="3110">
                  <c:v>2.4056045566323778E-3</c:v>
                </c:pt>
                <c:pt idx="3111">
                  <c:v>2.4056045566323778E-3</c:v>
                </c:pt>
                <c:pt idx="3112">
                  <c:v>2.4056045566323778E-3</c:v>
                </c:pt>
                <c:pt idx="3113">
                  <c:v>2.4056045566323778E-3</c:v>
                </c:pt>
                <c:pt idx="3114">
                  <c:v>2.4056045566323778E-3</c:v>
                </c:pt>
                <c:pt idx="3115">
                  <c:v>2.4056045566323778E-3</c:v>
                </c:pt>
                <c:pt idx="3116">
                  <c:v>2.4056045566323778E-3</c:v>
                </c:pt>
                <c:pt idx="3117">
                  <c:v>2.4056045566323778E-3</c:v>
                </c:pt>
                <c:pt idx="3118">
                  <c:v>2.4056045566323778E-3</c:v>
                </c:pt>
                <c:pt idx="3119">
                  <c:v>2.4056045566323778E-3</c:v>
                </c:pt>
                <c:pt idx="3120">
                  <c:v>2.4056045566323778E-3</c:v>
                </c:pt>
                <c:pt idx="3121">
                  <c:v>2.4056045566323778E-3</c:v>
                </c:pt>
                <c:pt idx="3122">
                  <c:v>2.4056045566323778E-3</c:v>
                </c:pt>
                <c:pt idx="3123">
                  <c:v>2.4056045566323778E-3</c:v>
                </c:pt>
                <c:pt idx="3124">
                  <c:v>2.4056045566323778E-3</c:v>
                </c:pt>
                <c:pt idx="3125">
                  <c:v>2.4056045566323778E-3</c:v>
                </c:pt>
                <c:pt idx="3126">
                  <c:v>2.4056045566323778E-3</c:v>
                </c:pt>
                <c:pt idx="3127">
                  <c:v>2.4056045566323778E-3</c:v>
                </c:pt>
                <c:pt idx="3128">
                  <c:v>2.4056045566323778E-3</c:v>
                </c:pt>
                <c:pt idx="3129">
                  <c:v>2.4056045566323778E-3</c:v>
                </c:pt>
                <c:pt idx="3130">
                  <c:v>2.4056045566323778E-3</c:v>
                </c:pt>
                <c:pt idx="3131">
                  <c:v>2.4056045566323778E-3</c:v>
                </c:pt>
                <c:pt idx="3132">
                  <c:v>2.4056045566323778E-3</c:v>
                </c:pt>
                <c:pt idx="3133">
                  <c:v>2.4056045566323778E-3</c:v>
                </c:pt>
                <c:pt idx="3134">
                  <c:v>2.4056045566323778E-3</c:v>
                </c:pt>
                <c:pt idx="3135">
                  <c:v>2.4056045566323778E-3</c:v>
                </c:pt>
                <c:pt idx="3136">
                  <c:v>2.4056045566323778E-3</c:v>
                </c:pt>
                <c:pt idx="3137">
                  <c:v>2.4056045566323778E-3</c:v>
                </c:pt>
                <c:pt idx="3138">
                  <c:v>2.4056045566323778E-3</c:v>
                </c:pt>
                <c:pt idx="3139">
                  <c:v>2.4056045566323778E-3</c:v>
                </c:pt>
                <c:pt idx="3140">
                  <c:v>2.4056045566323778E-3</c:v>
                </c:pt>
                <c:pt idx="3141">
                  <c:v>2.4056045566323778E-3</c:v>
                </c:pt>
                <c:pt idx="3142">
                  <c:v>2.4056045566323778E-3</c:v>
                </c:pt>
                <c:pt idx="3143">
                  <c:v>2.4056045566323778E-3</c:v>
                </c:pt>
                <c:pt idx="3144">
                  <c:v>2.4056045566323778E-3</c:v>
                </c:pt>
                <c:pt idx="3145">
                  <c:v>2.4056045566323778E-3</c:v>
                </c:pt>
                <c:pt idx="3146">
                  <c:v>2.4056045566323778E-3</c:v>
                </c:pt>
                <c:pt idx="3147">
                  <c:v>2.4056045566323778E-3</c:v>
                </c:pt>
                <c:pt idx="3148">
                  <c:v>2.4056045566323778E-3</c:v>
                </c:pt>
                <c:pt idx="3149">
                  <c:v>2.4056045566323778E-3</c:v>
                </c:pt>
                <c:pt idx="3150">
                  <c:v>2.4056045566323778E-3</c:v>
                </c:pt>
                <c:pt idx="3151">
                  <c:v>2.4056045566323778E-3</c:v>
                </c:pt>
                <c:pt idx="3152">
                  <c:v>2.4056045566323778E-3</c:v>
                </c:pt>
                <c:pt idx="3153">
                  <c:v>2.4056045566323778E-3</c:v>
                </c:pt>
                <c:pt idx="3154">
                  <c:v>2.4056045566323778E-3</c:v>
                </c:pt>
                <c:pt idx="3155">
                  <c:v>2.4056045566323778E-3</c:v>
                </c:pt>
                <c:pt idx="3156">
                  <c:v>2.4056045566323778E-3</c:v>
                </c:pt>
                <c:pt idx="3157">
                  <c:v>2.4056045566323778E-3</c:v>
                </c:pt>
                <c:pt idx="3158">
                  <c:v>2.4056045566323778E-3</c:v>
                </c:pt>
                <c:pt idx="3159">
                  <c:v>2.4056045566323778E-3</c:v>
                </c:pt>
                <c:pt idx="3160">
                  <c:v>2.4056045566323778E-3</c:v>
                </c:pt>
                <c:pt idx="3161">
                  <c:v>2.4056045566323778E-3</c:v>
                </c:pt>
                <c:pt idx="3162">
                  <c:v>2.4056045566323778E-3</c:v>
                </c:pt>
                <c:pt idx="3163">
                  <c:v>2.4056045566323778E-3</c:v>
                </c:pt>
                <c:pt idx="3164">
                  <c:v>2.4056045566323778E-3</c:v>
                </c:pt>
                <c:pt idx="3165">
                  <c:v>2.4056045566323778E-3</c:v>
                </c:pt>
                <c:pt idx="3166">
                  <c:v>2.4056045566323778E-3</c:v>
                </c:pt>
                <c:pt idx="3167">
                  <c:v>2.4056045566323778E-3</c:v>
                </c:pt>
                <c:pt idx="3168">
                  <c:v>2.4056045566323778E-3</c:v>
                </c:pt>
                <c:pt idx="3169">
                  <c:v>2.4056045566323778E-3</c:v>
                </c:pt>
                <c:pt idx="3170">
                  <c:v>2.4056045566323778E-3</c:v>
                </c:pt>
                <c:pt idx="3171">
                  <c:v>2.4056045566323778E-3</c:v>
                </c:pt>
                <c:pt idx="3172">
                  <c:v>2.4056045566323778E-3</c:v>
                </c:pt>
                <c:pt idx="3173">
                  <c:v>2.4056045566323778E-3</c:v>
                </c:pt>
                <c:pt idx="3174">
                  <c:v>2.4056045566323778E-3</c:v>
                </c:pt>
                <c:pt idx="3175">
                  <c:v>2.4056045566323778E-3</c:v>
                </c:pt>
                <c:pt idx="3176">
                  <c:v>2.4056045566323778E-3</c:v>
                </c:pt>
                <c:pt idx="3177">
                  <c:v>2.4056045566323778E-3</c:v>
                </c:pt>
                <c:pt idx="3178">
                  <c:v>2.4056045566323778E-3</c:v>
                </c:pt>
                <c:pt idx="3179">
                  <c:v>2.4056045566323778E-3</c:v>
                </c:pt>
                <c:pt idx="3180">
                  <c:v>2.4056045566323778E-3</c:v>
                </c:pt>
                <c:pt idx="3181">
                  <c:v>2.4056045566323778E-3</c:v>
                </c:pt>
                <c:pt idx="3182">
                  <c:v>2.4056045566323778E-3</c:v>
                </c:pt>
                <c:pt idx="3183">
                  <c:v>2.4056045566323778E-3</c:v>
                </c:pt>
                <c:pt idx="3184">
                  <c:v>2.4056045566323778E-3</c:v>
                </c:pt>
                <c:pt idx="3185">
                  <c:v>2.4056045566323778E-3</c:v>
                </c:pt>
                <c:pt idx="3186">
                  <c:v>2.4056045566323778E-3</c:v>
                </c:pt>
                <c:pt idx="3187">
                  <c:v>2.4056045566323778E-3</c:v>
                </c:pt>
                <c:pt idx="3188">
                  <c:v>2.4056045566323778E-3</c:v>
                </c:pt>
                <c:pt idx="3189">
                  <c:v>2.4056045566323778E-3</c:v>
                </c:pt>
                <c:pt idx="3190">
                  <c:v>2.4056045566323778E-3</c:v>
                </c:pt>
                <c:pt idx="3191">
                  <c:v>2.4056045566323778E-3</c:v>
                </c:pt>
                <c:pt idx="3192">
                  <c:v>2.4056045566323778E-3</c:v>
                </c:pt>
                <c:pt idx="3193">
                  <c:v>2.4056045566323778E-3</c:v>
                </c:pt>
                <c:pt idx="3194">
                  <c:v>2.4056045566323778E-3</c:v>
                </c:pt>
                <c:pt idx="3195">
                  <c:v>2.4056045566323778E-3</c:v>
                </c:pt>
                <c:pt idx="3196">
                  <c:v>2.4056045566323778E-3</c:v>
                </c:pt>
                <c:pt idx="3197">
                  <c:v>2.4056045566323778E-3</c:v>
                </c:pt>
                <c:pt idx="3198">
                  <c:v>2.4056045566323778E-3</c:v>
                </c:pt>
                <c:pt idx="3199">
                  <c:v>2.4056045566323778E-3</c:v>
                </c:pt>
                <c:pt idx="3200">
                  <c:v>2.4056045566323778E-3</c:v>
                </c:pt>
                <c:pt idx="3201">
                  <c:v>2.4056045566323778E-3</c:v>
                </c:pt>
                <c:pt idx="3202">
                  <c:v>2.4056045566323778E-3</c:v>
                </c:pt>
                <c:pt idx="3203">
                  <c:v>2.4056045566323778E-3</c:v>
                </c:pt>
                <c:pt idx="3204">
                  <c:v>2.4056045566323778E-3</c:v>
                </c:pt>
                <c:pt idx="3205">
                  <c:v>2.4056045566323778E-3</c:v>
                </c:pt>
                <c:pt idx="3206">
                  <c:v>2.4056045566323778E-3</c:v>
                </c:pt>
                <c:pt idx="3207">
                  <c:v>2.4056045566323778E-3</c:v>
                </c:pt>
                <c:pt idx="3208">
                  <c:v>2.4056045566323778E-3</c:v>
                </c:pt>
                <c:pt idx="3209">
                  <c:v>2.4056045566323778E-3</c:v>
                </c:pt>
                <c:pt idx="3210">
                  <c:v>2.4056045566323778E-3</c:v>
                </c:pt>
                <c:pt idx="3211">
                  <c:v>2.4056045566323778E-3</c:v>
                </c:pt>
                <c:pt idx="3212">
                  <c:v>2.4056045566323778E-3</c:v>
                </c:pt>
                <c:pt idx="3213">
                  <c:v>2.4056045566323778E-3</c:v>
                </c:pt>
                <c:pt idx="3214">
                  <c:v>2.4056045566323778E-3</c:v>
                </c:pt>
                <c:pt idx="3215">
                  <c:v>2.4056045566323778E-3</c:v>
                </c:pt>
                <c:pt idx="3216">
                  <c:v>2.4056045566323778E-3</c:v>
                </c:pt>
                <c:pt idx="3217">
                  <c:v>2.4056045566323778E-3</c:v>
                </c:pt>
                <c:pt idx="3218">
                  <c:v>2.4056045566323778E-3</c:v>
                </c:pt>
                <c:pt idx="3219">
                  <c:v>2.4056045566323778E-3</c:v>
                </c:pt>
                <c:pt idx="3220">
                  <c:v>2.4056045566323778E-3</c:v>
                </c:pt>
                <c:pt idx="3221">
                  <c:v>2.4056045566323778E-3</c:v>
                </c:pt>
                <c:pt idx="3222">
                  <c:v>2.4056045566323778E-3</c:v>
                </c:pt>
                <c:pt idx="3223">
                  <c:v>2.4056045566323778E-3</c:v>
                </c:pt>
                <c:pt idx="3224">
                  <c:v>2.4056045566323778E-3</c:v>
                </c:pt>
                <c:pt idx="3225">
                  <c:v>2.4056045566323778E-3</c:v>
                </c:pt>
                <c:pt idx="3226">
                  <c:v>2.4056045566323778E-3</c:v>
                </c:pt>
                <c:pt idx="3227">
                  <c:v>2.4056045566323778E-3</c:v>
                </c:pt>
                <c:pt idx="3228">
                  <c:v>2.4056045566323778E-3</c:v>
                </c:pt>
                <c:pt idx="3229">
                  <c:v>2.4056045566323778E-3</c:v>
                </c:pt>
                <c:pt idx="3230">
                  <c:v>2.4056045566323778E-3</c:v>
                </c:pt>
                <c:pt idx="3231">
                  <c:v>2.4056045566323778E-3</c:v>
                </c:pt>
                <c:pt idx="3232">
                  <c:v>2.4056045566323778E-3</c:v>
                </c:pt>
                <c:pt idx="3233">
                  <c:v>2.4056045566323778E-3</c:v>
                </c:pt>
                <c:pt idx="3234">
                  <c:v>2.4056045566323778E-3</c:v>
                </c:pt>
                <c:pt idx="3235">
                  <c:v>2.4056045566323778E-3</c:v>
                </c:pt>
                <c:pt idx="3236">
                  <c:v>2.4056045566323778E-3</c:v>
                </c:pt>
                <c:pt idx="3237">
                  <c:v>2.4056045566323778E-3</c:v>
                </c:pt>
                <c:pt idx="3238">
                  <c:v>2.4056045566323778E-3</c:v>
                </c:pt>
                <c:pt idx="3239">
                  <c:v>2.4056045566323778E-3</c:v>
                </c:pt>
                <c:pt idx="3240">
                  <c:v>2.4056045566323778E-3</c:v>
                </c:pt>
                <c:pt idx="3241">
                  <c:v>2.4056045566323778E-3</c:v>
                </c:pt>
                <c:pt idx="3242">
                  <c:v>2.4056045566323778E-3</c:v>
                </c:pt>
                <c:pt idx="3243">
                  <c:v>2.4056045566323778E-3</c:v>
                </c:pt>
                <c:pt idx="3244">
                  <c:v>2.4056045566323778E-3</c:v>
                </c:pt>
                <c:pt idx="3245">
                  <c:v>2.4056045566323778E-3</c:v>
                </c:pt>
                <c:pt idx="3246">
                  <c:v>2.4056045566323778E-3</c:v>
                </c:pt>
                <c:pt idx="3247">
                  <c:v>2.4056045566323778E-3</c:v>
                </c:pt>
                <c:pt idx="3248">
                  <c:v>2.4056045566323778E-3</c:v>
                </c:pt>
                <c:pt idx="3249">
                  <c:v>2.4056045566323778E-3</c:v>
                </c:pt>
                <c:pt idx="3250">
                  <c:v>2.4056045566323778E-3</c:v>
                </c:pt>
                <c:pt idx="3251">
                  <c:v>2.4056045566323778E-3</c:v>
                </c:pt>
                <c:pt idx="3252">
                  <c:v>2.4056045566323778E-3</c:v>
                </c:pt>
                <c:pt idx="3253">
                  <c:v>2.4056045566323778E-3</c:v>
                </c:pt>
                <c:pt idx="3254">
                  <c:v>2.4056045566323778E-3</c:v>
                </c:pt>
                <c:pt idx="3255">
                  <c:v>2.4056045566323778E-3</c:v>
                </c:pt>
                <c:pt idx="3256">
                  <c:v>2.4056045566323778E-3</c:v>
                </c:pt>
                <c:pt idx="3257">
                  <c:v>2.4056045566323778E-3</c:v>
                </c:pt>
                <c:pt idx="3258">
                  <c:v>2.4056045566323778E-3</c:v>
                </c:pt>
                <c:pt idx="3259">
                  <c:v>2.4056045566323778E-3</c:v>
                </c:pt>
                <c:pt idx="3260">
                  <c:v>2.4056045566323778E-3</c:v>
                </c:pt>
                <c:pt idx="3261">
                  <c:v>2.4056045566323778E-3</c:v>
                </c:pt>
                <c:pt idx="3262">
                  <c:v>2.4056045566323778E-3</c:v>
                </c:pt>
                <c:pt idx="3263">
                  <c:v>2.4056045566323778E-3</c:v>
                </c:pt>
                <c:pt idx="3264">
                  <c:v>2.4056045566323778E-3</c:v>
                </c:pt>
                <c:pt idx="3265">
                  <c:v>2.4056045566323778E-3</c:v>
                </c:pt>
                <c:pt idx="3266">
                  <c:v>2.4056045566323778E-3</c:v>
                </c:pt>
                <c:pt idx="3267">
                  <c:v>2.4056045566323778E-3</c:v>
                </c:pt>
                <c:pt idx="3268">
                  <c:v>2.4056045566323778E-3</c:v>
                </c:pt>
                <c:pt idx="3269">
                  <c:v>2.4056045566323778E-3</c:v>
                </c:pt>
                <c:pt idx="3270">
                  <c:v>2.4056045566323778E-3</c:v>
                </c:pt>
                <c:pt idx="3271">
                  <c:v>2.4056045566323778E-3</c:v>
                </c:pt>
                <c:pt idx="3272">
                  <c:v>2.4056045566323778E-3</c:v>
                </c:pt>
                <c:pt idx="3273">
                  <c:v>2.4056045566323778E-3</c:v>
                </c:pt>
                <c:pt idx="3274">
                  <c:v>2.4056045566323778E-3</c:v>
                </c:pt>
                <c:pt idx="3275">
                  <c:v>2.4056045566323778E-3</c:v>
                </c:pt>
                <c:pt idx="3276">
                  <c:v>2.4056045566323778E-3</c:v>
                </c:pt>
                <c:pt idx="3277">
                  <c:v>2.4056045566323778E-3</c:v>
                </c:pt>
                <c:pt idx="3278">
                  <c:v>2.4056045566323778E-3</c:v>
                </c:pt>
                <c:pt idx="3279">
                  <c:v>2.4056045566323778E-3</c:v>
                </c:pt>
                <c:pt idx="3280">
                  <c:v>2.4056045566323778E-3</c:v>
                </c:pt>
                <c:pt idx="3281">
                  <c:v>2.4056045566323778E-3</c:v>
                </c:pt>
                <c:pt idx="3282">
                  <c:v>2.4056045566323778E-3</c:v>
                </c:pt>
                <c:pt idx="3283">
                  <c:v>2.4056045566323778E-3</c:v>
                </c:pt>
                <c:pt idx="3284">
                  <c:v>2.4056045566323778E-3</c:v>
                </c:pt>
                <c:pt idx="3285">
                  <c:v>2.4056045566323778E-3</c:v>
                </c:pt>
                <c:pt idx="3286">
                  <c:v>2.4056045566323778E-3</c:v>
                </c:pt>
                <c:pt idx="3287">
                  <c:v>2.4056045566323778E-3</c:v>
                </c:pt>
                <c:pt idx="3288">
                  <c:v>2.4056045566323778E-3</c:v>
                </c:pt>
                <c:pt idx="3289">
                  <c:v>2.4056045566323778E-3</c:v>
                </c:pt>
                <c:pt idx="3290">
                  <c:v>2.4056045566323778E-3</c:v>
                </c:pt>
                <c:pt idx="3291">
                  <c:v>2.4056045566323778E-3</c:v>
                </c:pt>
                <c:pt idx="3292">
                  <c:v>2.4056045566323778E-3</c:v>
                </c:pt>
                <c:pt idx="3293">
                  <c:v>2.4056045566323778E-3</c:v>
                </c:pt>
                <c:pt idx="3294">
                  <c:v>2.4056045566323778E-3</c:v>
                </c:pt>
                <c:pt idx="3295">
                  <c:v>2.4056045566323778E-3</c:v>
                </c:pt>
                <c:pt idx="3296">
                  <c:v>2.4056045566323778E-3</c:v>
                </c:pt>
                <c:pt idx="3297">
                  <c:v>2.4056045566323778E-3</c:v>
                </c:pt>
                <c:pt idx="3298">
                  <c:v>2.4056045566323778E-3</c:v>
                </c:pt>
                <c:pt idx="3299">
                  <c:v>2.4056045566323778E-3</c:v>
                </c:pt>
                <c:pt idx="3300">
                  <c:v>2.4056045566323778E-3</c:v>
                </c:pt>
                <c:pt idx="3301">
                  <c:v>2.4056045566323778E-3</c:v>
                </c:pt>
                <c:pt idx="3302">
                  <c:v>2.4056045566323778E-3</c:v>
                </c:pt>
                <c:pt idx="3303">
                  <c:v>2.4056045566323778E-3</c:v>
                </c:pt>
                <c:pt idx="3304">
                  <c:v>2.4056045566323778E-3</c:v>
                </c:pt>
                <c:pt idx="3305">
                  <c:v>2.4056045566323778E-3</c:v>
                </c:pt>
                <c:pt idx="3306">
                  <c:v>2.4056045566323778E-3</c:v>
                </c:pt>
                <c:pt idx="3307">
                  <c:v>2.4056045566323778E-3</c:v>
                </c:pt>
                <c:pt idx="3308">
                  <c:v>2.4056045566323778E-3</c:v>
                </c:pt>
                <c:pt idx="3309">
                  <c:v>2.4056045566323778E-3</c:v>
                </c:pt>
                <c:pt idx="3310">
                  <c:v>2.4056045566323778E-3</c:v>
                </c:pt>
                <c:pt idx="3311">
                  <c:v>2.4056045566323778E-3</c:v>
                </c:pt>
                <c:pt idx="3312">
                  <c:v>2.4056045566323778E-3</c:v>
                </c:pt>
                <c:pt idx="3313">
                  <c:v>2.4056045566323778E-3</c:v>
                </c:pt>
                <c:pt idx="3314">
                  <c:v>2.4056045566323778E-3</c:v>
                </c:pt>
                <c:pt idx="3315">
                  <c:v>2.4056045566323778E-3</c:v>
                </c:pt>
                <c:pt idx="3316">
                  <c:v>2.4056045566323778E-3</c:v>
                </c:pt>
                <c:pt idx="3317">
                  <c:v>2.4056045566323778E-3</c:v>
                </c:pt>
                <c:pt idx="3318">
                  <c:v>2.4056045566323778E-3</c:v>
                </c:pt>
                <c:pt idx="3319">
                  <c:v>2.4056045566323778E-3</c:v>
                </c:pt>
                <c:pt idx="3320">
                  <c:v>2.4056045566323778E-3</c:v>
                </c:pt>
                <c:pt idx="3321">
                  <c:v>2.4056045566323778E-3</c:v>
                </c:pt>
                <c:pt idx="3322">
                  <c:v>2.4056045566323778E-3</c:v>
                </c:pt>
                <c:pt idx="3323">
                  <c:v>2.4056045566323778E-3</c:v>
                </c:pt>
                <c:pt idx="3324">
                  <c:v>2.4056045566323778E-3</c:v>
                </c:pt>
                <c:pt idx="3325">
                  <c:v>2.4056045566323778E-3</c:v>
                </c:pt>
                <c:pt idx="3326">
                  <c:v>2.4056045566323778E-3</c:v>
                </c:pt>
                <c:pt idx="3327">
                  <c:v>2.4056045566323778E-3</c:v>
                </c:pt>
                <c:pt idx="3328">
                  <c:v>2.4056045566323778E-3</c:v>
                </c:pt>
                <c:pt idx="3329">
                  <c:v>2.4056045566323778E-3</c:v>
                </c:pt>
                <c:pt idx="3330">
                  <c:v>2.4056045566323778E-3</c:v>
                </c:pt>
                <c:pt idx="3331">
                  <c:v>2.4056045566323778E-3</c:v>
                </c:pt>
                <c:pt idx="3332">
                  <c:v>2.4056045566323778E-3</c:v>
                </c:pt>
                <c:pt idx="3333">
                  <c:v>2.4056045566323778E-3</c:v>
                </c:pt>
                <c:pt idx="3334">
                  <c:v>2.4056045566323778E-3</c:v>
                </c:pt>
                <c:pt idx="3335">
                  <c:v>2.4056045566323778E-3</c:v>
                </c:pt>
                <c:pt idx="3336">
                  <c:v>2.4056045566323778E-3</c:v>
                </c:pt>
                <c:pt idx="3337">
                  <c:v>2.4056045566323778E-3</c:v>
                </c:pt>
                <c:pt idx="3338">
                  <c:v>2.4056045566323778E-3</c:v>
                </c:pt>
                <c:pt idx="3339">
                  <c:v>2.4056045566323778E-3</c:v>
                </c:pt>
                <c:pt idx="3340">
                  <c:v>2.4056045566323778E-3</c:v>
                </c:pt>
                <c:pt idx="3341">
                  <c:v>2.4056045566323778E-3</c:v>
                </c:pt>
                <c:pt idx="3342">
                  <c:v>2.4056045566323778E-3</c:v>
                </c:pt>
                <c:pt idx="3343">
                  <c:v>2.4056045566323778E-3</c:v>
                </c:pt>
                <c:pt idx="3344">
                  <c:v>2.4056045566323778E-3</c:v>
                </c:pt>
                <c:pt idx="3345">
                  <c:v>2.4056045566323778E-3</c:v>
                </c:pt>
                <c:pt idx="3346">
                  <c:v>2.4056045566323778E-3</c:v>
                </c:pt>
                <c:pt idx="3347">
                  <c:v>2.4056045566323778E-3</c:v>
                </c:pt>
                <c:pt idx="3348">
                  <c:v>2.4056045566323778E-3</c:v>
                </c:pt>
                <c:pt idx="3349">
                  <c:v>2.4056045566323778E-3</c:v>
                </c:pt>
                <c:pt idx="3350">
                  <c:v>2.4056045566323778E-3</c:v>
                </c:pt>
                <c:pt idx="3351">
                  <c:v>2.4056045566323778E-3</c:v>
                </c:pt>
                <c:pt idx="3352">
                  <c:v>2.4056045566323778E-3</c:v>
                </c:pt>
                <c:pt idx="3353">
                  <c:v>2.4056045566323778E-3</c:v>
                </c:pt>
                <c:pt idx="3354">
                  <c:v>2.4056045566323778E-3</c:v>
                </c:pt>
                <c:pt idx="3355">
                  <c:v>2.4056045566323778E-3</c:v>
                </c:pt>
                <c:pt idx="3356">
                  <c:v>2.4056045566323778E-3</c:v>
                </c:pt>
                <c:pt idx="3357">
                  <c:v>2.4056045566323778E-3</c:v>
                </c:pt>
                <c:pt idx="3358">
                  <c:v>2.4056045566323778E-3</c:v>
                </c:pt>
                <c:pt idx="3359">
                  <c:v>2.4056045566323778E-3</c:v>
                </c:pt>
                <c:pt idx="3360">
                  <c:v>2.4056045566323778E-3</c:v>
                </c:pt>
                <c:pt idx="3361">
                  <c:v>2.4056045566323778E-3</c:v>
                </c:pt>
                <c:pt idx="3362">
                  <c:v>2.4056045566323778E-3</c:v>
                </c:pt>
                <c:pt idx="3363">
                  <c:v>2.4056045566323778E-3</c:v>
                </c:pt>
                <c:pt idx="3364">
                  <c:v>2.4056045566323778E-3</c:v>
                </c:pt>
                <c:pt idx="3365">
                  <c:v>2.4056045566323778E-3</c:v>
                </c:pt>
                <c:pt idx="3366">
                  <c:v>2.4056045566323778E-3</c:v>
                </c:pt>
                <c:pt idx="3367">
                  <c:v>2.4056045566323778E-3</c:v>
                </c:pt>
                <c:pt idx="3368">
                  <c:v>2.4056045566323778E-3</c:v>
                </c:pt>
                <c:pt idx="3369">
                  <c:v>2.4056045566323778E-3</c:v>
                </c:pt>
                <c:pt idx="3370">
                  <c:v>2.4056045566323778E-3</c:v>
                </c:pt>
                <c:pt idx="3371">
                  <c:v>2.4056045566323778E-3</c:v>
                </c:pt>
                <c:pt idx="3372">
                  <c:v>2.4056045566323778E-3</c:v>
                </c:pt>
                <c:pt idx="3373">
                  <c:v>2.4056045566323778E-3</c:v>
                </c:pt>
                <c:pt idx="3374">
                  <c:v>2.4056045566323778E-3</c:v>
                </c:pt>
                <c:pt idx="3375">
                  <c:v>2.4056045566323778E-3</c:v>
                </c:pt>
                <c:pt idx="3376">
                  <c:v>2.4056045566323778E-3</c:v>
                </c:pt>
                <c:pt idx="3377">
                  <c:v>2.4056045566323778E-3</c:v>
                </c:pt>
                <c:pt idx="3378">
                  <c:v>2.4056045566323778E-3</c:v>
                </c:pt>
                <c:pt idx="3379">
                  <c:v>2.4056045566323778E-3</c:v>
                </c:pt>
                <c:pt idx="3380">
                  <c:v>2.4056045566323778E-3</c:v>
                </c:pt>
                <c:pt idx="3381">
                  <c:v>2.4056045566323778E-3</c:v>
                </c:pt>
                <c:pt idx="3382">
                  <c:v>2.4056045566323778E-3</c:v>
                </c:pt>
                <c:pt idx="3383">
                  <c:v>2.4056045566323778E-3</c:v>
                </c:pt>
                <c:pt idx="3384">
                  <c:v>2.4056045566323778E-3</c:v>
                </c:pt>
                <c:pt idx="3385">
                  <c:v>2.4056045566323778E-3</c:v>
                </c:pt>
                <c:pt idx="3386">
                  <c:v>2.4056045566323778E-3</c:v>
                </c:pt>
                <c:pt idx="3387">
                  <c:v>2.4056045566323778E-3</c:v>
                </c:pt>
                <c:pt idx="3388">
                  <c:v>2.4056045566323778E-3</c:v>
                </c:pt>
                <c:pt idx="3389">
                  <c:v>2.4056045566323778E-3</c:v>
                </c:pt>
                <c:pt idx="3390">
                  <c:v>2.4056045566323778E-3</c:v>
                </c:pt>
                <c:pt idx="3391">
                  <c:v>2.4056045566323778E-3</c:v>
                </c:pt>
                <c:pt idx="3392">
                  <c:v>2.4056045566323778E-3</c:v>
                </c:pt>
                <c:pt idx="3393">
                  <c:v>2.4056045566323778E-3</c:v>
                </c:pt>
                <c:pt idx="3394">
                  <c:v>2.4056045566323778E-3</c:v>
                </c:pt>
                <c:pt idx="3395">
                  <c:v>2.4056045566323778E-3</c:v>
                </c:pt>
                <c:pt idx="3396">
                  <c:v>2.4056045566323778E-3</c:v>
                </c:pt>
                <c:pt idx="3397">
                  <c:v>2.4056045566323778E-3</c:v>
                </c:pt>
                <c:pt idx="3398">
                  <c:v>2.4056045566323778E-3</c:v>
                </c:pt>
                <c:pt idx="3399">
                  <c:v>2.4056045566323778E-3</c:v>
                </c:pt>
                <c:pt idx="3400">
                  <c:v>2.4056045566323778E-3</c:v>
                </c:pt>
                <c:pt idx="3401">
                  <c:v>2.4056045566323778E-3</c:v>
                </c:pt>
                <c:pt idx="3402">
                  <c:v>2.4056045566323778E-3</c:v>
                </c:pt>
                <c:pt idx="3403">
                  <c:v>2.4056045566323778E-3</c:v>
                </c:pt>
                <c:pt idx="3404">
                  <c:v>2.4056045566323778E-3</c:v>
                </c:pt>
                <c:pt idx="3405">
                  <c:v>2.4056045566323778E-3</c:v>
                </c:pt>
                <c:pt idx="3406">
                  <c:v>2.4056045566323778E-3</c:v>
                </c:pt>
                <c:pt idx="3407">
                  <c:v>2.4056045566323778E-3</c:v>
                </c:pt>
                <c:pt idx="3408">
                  <c:v>2.4056045566323778E-3</c:v>
                </c:pt>
                <c:pt idx="3409">
                  <c:v>2.4056045566323778E-3</c:v>
                </c:pt>
                <c:pt idx="3410">
                  <c:v>2.4056045566323778E-3</c:v>
                </c:pt>
                <c:pt idx="3411">
                  <c:v>2.4056045566323778E-3</c:v>
                </c:pt>
                <c:pt idx="3412">
                  <c:v>2.4056045566323778E-3</c:v>
                </c:pt>
                <c:pt idx="3413">
                  <c:v>2.4056045566323778E-3</c:v>
                </c:pt>
                <c:pt idx="3414">
                  <c:v>2.4056045566323778E-3</c:v>
                </c:pt>
                <c:pt idx="3415">
                  <c:v>2.4056045566323778E-3</c:v>
                </c:pt>
                <c:pt idx="3416">
                  <c:v>2.4056045566323778E-3</c:v>
                </c:pt>
                <c:pt idx="3417">
                  <c:v>2.4056045566323778E-3</c:v>
                </c:pt>
                <c:pt idx="3418">
                  <c:v>2.4056045566323778E-3</c:v>
                </c:pt>
                <c:pt idx="3419">
                  <c:v>2.4056045566323778E-3</c:v>
                </c:pt>
                <c:pt idx="3420">
                  <c:v>2.4056045566323778E-3</c:v>
                </c:pt>
                <c:pt idx="3421">
                  <c:v>2.4056045566323778E-3</c:v>
                </c:pt>
                <c:pt idx="3422">
                  <c:v>2.4056045566323778E-3</c:v>
                </c:pt>
                <c:pt idx="3423">
                  <c:v>2.4056045566323778E-3</c:v>
                </c:pt>
                <c:pt idx="3424">
                  <c:v>2.4056045566323778E-3</c:v>
                </c:pt>
                <c:pt idx="3425">
                  <c:v>2.4056045566323778E-3</c:v>
                </c:pt>
                <c:pt idx="3426">
                  <c:v>2.4056045566323778E-3</c:v>
                </c:pt>
                <c:pt idx="3427">
                  <c:v>2.4056045566323778E-3</c:v>
                </c:pt>
                <c:pt idx="3428">
                  <c:v>2.4056045566323778E-3</c:v>
                </c:pt>
                <c:pt idx="3429">
                  <c:v>2.4056045566323778E-3</c:v>
                </c:pt>
                <c:pt idx="3430">
                  <c:v>2.4056045566323778E-3</c:v>
                </c:pt>
                <c:pt idx="3431">
                  <c:v>2.4056045566323778E-3</c:v>
                </c:pt>
                <c:pt idx="3432">
                  <c:v>2.4056045566323778E-3</c:v>
                </c:pt>
                <c:pt idx="3433">
                  <c:v>2.4056045566323778E-3</c:v>
                </c:pt>
                <c:pt idx="3434">
                  <c:v>2.4056045566323778E-3</c:v>
                </c:pt>
                <c:pt idx="3435">
                  <c:v>2.4056045566323778E-3</c:v>
                </c:pt>
                <c:pt idx="3436">
                  <c:v>2.4056045566323778E-3</c:v>
                </c:pt>
                <c:pt idx="3437">
                  <c:v>2.4056045566323778E-3</c:v>
                </c:pt>
                <c:pt idx="3438">
                  <c:v>2.4056045566323778E-3</c:v>
                </c:pt>
                <c:pt idx="3439">
                  <c:v>2.4056045566323778E-3</c:v>
                </c:pt>
                <c:pt idx="3440">
                  <c:v>2.4056045566323778E-3</c:v>
                </c:pt>
                <c:pt idx="3441">
                  <c:v>2.4056045566323778E-3</c:v>
                </c:pt>
                <c:pt idx="3442">
                  <c:v>2.4056045566323778E-3</c:v>
                </c:pt>
                <c:pt idx="3443">
                  <c:v>2.4056045566323778E-3</c:v>
                </c:pt>
                <c:pt idx="3444">
                  <c:v>2.4056045566323778E-3</c:v>
                </c:pt>
                <c:pt idx="3445">
                  <c:v>2.4056045566323778E-3</c:v>
                </c:pt>
                <c:pt idx="3446">
                  <c:v>2.4056045566323778E-3</c:v>
                </c:pt>
                <c:pt idx="3447">
                  <c:v>2.4056045566323778E-3</c:v>
                </c:pt>
                <c:pt idx="3448">
                  <c:v>2.4056045566323778E-3</c:v>
                </c:pt>
                <c:pt idx="3449">
                  <c:v>2.4056045566323778E-3</c:v>
                </c:pt>
                <c:pt idx="3450">
                  <c:v>2.4056045566323778E-3</c:v>
                </c:pt>
                <c:pt idx="3451">
                  <c:v>2.4056045566323778E-3</c:v>
                </c:pt>
                <c:pt idx="3452">
                  <c:v>2.4056045566323778E-3</c:v>
                </c:pt>
                <c:pt idx="3453">
                  <c:v>2.4056045566323778E-3</c:v>
                </c:pt>
                <c:pt idx="3454">
                  <c:v>2.4056045566323778E-3</c:v>
                </c:pt>
                <c:pt idx="3455">
                  <c:v>2.4056045566323778E-3</c:v>
                </c:pt>
                <c:pt idx="3456">
                  <c:v>2.4056045566323778E-3</c:v>
                </c:pt>
                <c:pt idx="3457">
                  <c:v>2.4056045566323778E-3</c:v>
                </c:pt>
                <c:pt idx="3458">
                  <c:v>2.4056045566323778E-3</c:v>
                </c:pt>
                <c:pt idx="3459">
                  <c:v>2.4056045566323778E-3</c:v>
                </c:pt>
                <c:pt idx="3460">
                  <c:v>2.4056045566323778E-3</c:v>
                </c:pt>
                <c:pt idx="3461">
                  <c:v>2.4056045566323778E-3</c:v>
                </c:pt>
                <c:pt idx="3462">
                  <c:v>2.4056045566323778E-3</c:v>
                </c:pt>
                <c:pt idx="3463">
                  <c:v>2.4056045566323778E-3</c:v>
                </c:pt>
                <c:pt idx="3464">
                  <c:v>2.4056045566323778E-3</c:v>
                </c:pt>
                <c:pt idx="3465">
                  <c:v>2.4056045566323778E-3</c:v>
                </c:pt>
                <c:pt idx="3466">
                  <c:v>2.4056045566323778E-3</c:v>
                </c:pt>
                <c:pt idx="3467">
                  <c:v>2.4056045566323778E-3</c:v>
                </c:pt>
                <c:pt idx="3468">
                  <c:v>2.4056045566323778E-3</c:v>
                </c:pt>
                <c:pt idx="3469">
                  <c:v>2.4056045566323778E-3</c:v>
                </c:pt>
                <c:pt idx="3470">
                  <c:v>2.4056045566323778E-3</c:v>
                </c:pt>
                <c:pt idx="3471">
                  <c:v>2.4056045566323778E-3</c:v>
                </c:pt>
                <c:pt idx="3472">
                  <c:v>2.4056045566323778E-3</c:v>
                </c:pt>
                <c:pt idx="3473">
                  <c:v>2.4056045566323778E-3</c:v>
                </c:pt>
                <c:pt idx="3474">
                  <c:v>2.4056045566323778E-3</c:v>
                </c:pt>
                <c:pt idx="3475">
                  <c:v>2.4056045566323778E-3</c:v>
                </c:pt>
                <c:pt idx="3476">
                  <c:v>2.4056045566323778E-3</c:v>
                </c:pt>
                <c:pt idx="3477">
                  <c:v>2.4056045566323778E-3</c:v>
                </c:pt>
                <c:pt idx="3478">
                  <c:v>2.4056045566323778E-3</c:v>
                </c:pt>
                <c:pt idx="3479">
                  <c:v>2.4056045566323778E-3</c:v>
                </c:pt>
                <c:pt idx="3480">
                  <c:v>2.4056045566323778E-3</c:v>
                </c:pt>
                <c:pt idx="3481">
                  <c:v>2.4056045566323778E-3</c:v>
                </c:pt>
                <c:pt idx="3482">
                  <c:v>2.4056045566323778E-3</c:v>
                </c:pt>
                <c:pt idx="3483">
                  <c:v>2.4056045566323778E-3</c:v>
                </c:pt>
                <c:pt idx="3484">
                  <c:v>2.4056045566323778E-3</c:v>
                </c:pt>
                <c:pt idx="3485">
                  <c:v>2.4056045566323778E-3</c:v>
                </c:pt>
                <c:pt idx="3486">
                  <c:v>2.4056045566323778E-3</c:v>
                </c:pt>
                <c:pt idx="3487">
                  <c:v>2.4056045566323778E-3</c:v>
                </c:pt>
                <c:pt idx="3488">
                  <c:v>2.4056045566323778E-3</c:v>
                </c:pt>
                <c:pt idx="3489">
                  <c:v>2.4056045566323778E-3</c:v>
                </c:pt>
                <c:pt idx="3490">
                  <c:v>2.4056045566323778E-3</c:v>
                </c:pt>
                <c:pt idx="3491">
                  <c:v>2.4056045566323778E-3</c:v>
                </c:pt>
                <c:pt idx="3492">
                  <c:v>2.4056045566323778E-3</c:v>
                </c:pt>
                <c:pt idx="3493">
                  <c:v>2.4056045566323778E-3</c:v>
                </c:pt>
                <c:pt idx="3494">
                  <c:v>2.4056045566323778E-3</c:v>
                </c:pt>
                <c:pt idx="3495">
                  <c:v>2.4056045566323778E-3</c:v>
                </c:pt>
                <c:pt idx="3496">
                  <c:v>2.4056045566323778E-3</c:v>
                </c:pt>
                <c:pt idx="3497">
                  <c:v>2.4056045566323778E-3</c:v>
                </c:pt>
                <c:pt idx="3498">
                  <c:v>2.4056045566323778E-3</c:v>
                </c:pt>
                <c:pt idx="3499">
                  <c:v>2.4056045566323778E-3</c:v>
                </c:pt>
                <c:pt idx="3500">
                  <c:v>2.4056045566323778E-3</c:v>
                </c:pt>
                <c:pt idx="3501">
                  <c:v>2.4056045566323778E-3</c:v>
                </c:pt>
                <c:pt idx="3502">
                  <c:v>2.4056045566323778E-3</c:v>
                </c:pt>
                <c:pt idx="3503">
                  <c:v>2.4056045566323778E-3</c:v>
                </c:pt>
                <c:pt idx="3504">
                  <c:v>2.4056045566323778E-3</c:v>
                </c:pt>
                <c:pt idx="3505">
                  <c:v>2.4056045566323778E-3</c:v>
                </c:pt>
                <c:pt idx="3506">
                  <c:v>2.4056045566323778E-3</c:v>
                </c:pt>
                <c:pt idx="3507">
                  <c:v>2.4056045566323778E-3</c:v>
                </c:pt>
                <c:pt idx="3508">
                  <c:v>2.4056045566323778E-3</c:v>
                </c:pt>
                <c:pt idx="3509">
                  <c:v>2.4056045566323778E-3</c:v>
                </c:pt>
                <c:pt idx="3510">
                  <c:v>2.4056045566323778E-3</c:v>
                </c:pt>
                <c:pt idx="3511">
                  <c:v>2.4056045566323778E-3</c:v>
                </c:pt>
                <c:pt idx="3512">
                  <c:v>2.4056045566323778E-3</c:v>
                </c:pt>
                <c:pt idx="3513">
                  <c:v>2.4056045566323778E-3</c:v>
                </c:pt>
                <c:pt idx="3514">
                  <c:v>2.4056045566323778E-3</c:v>
                </c:pt>
                <c:pt idx="3515">
                  <c:v>2.4056045566323778E-3</c:v>
                </c:pt>
                <c:pt idx="3516">
                  <c:v>2.4056045566323778E-3</c:v>
                </c:pt>
                <c:pt idx="3517">
                  <c:v>2.4056045566323778E-3</c:v>
                </c:pt>
                <c:pt idx="3518">
                  <c:v>2.4056045566323778E-3</c:v>
                </c:pt>
                <c:pt idx="3519">
                  <c:v>2.4056045566323778E-3</c:v>
                </c:pt>
                <c:pt idx="3520">
                  <c:v>2.4056045566323778E-3</c:v>
                </c:pt>
                <c:pt idx="3521">
                  <c:v>2.4056045566323778E-3</c:v>
                </c:pt>
                <c:pt idx="3522">
                  <c:v>2.4056045566323778E-3</c:v>
                </c:pt>
                <c:pt idx="3523">
                  <c:v>2.4056045566323778E-3</c:v>
                </c:pt>
                <c:pt idx="3524">
                  <c:v>2.4056045566323778E-3</c:v>
                </c:pt>
                <c:pt idx="3525">
                  <c:v>2.4056045566323778E-3</c:v>
                </c:pt>
                <c:pt idx="3526">
                  <c:v>2.4056045566323778E-3</c:v>
                </c:pt>
                <c:pt idx="3527">
                  <c:v>2.4056045566323778E-3</c:v>
                </c:pt>
                <c:pt idx="3528">
                  <c:v>2.4056045566323778E-3</c:v>
                </c:pt>
                <c:pt idx="3529">
                  <c:v>2.4056045566323778E-3</c:v>
                </c:pt>
                <c:pt idx="3530">
                  <c:v>2.4056045566323778E-3</c:v>
                </c:pt>
                <c:pt idx="3531">
                  <c:v>2.4056045566323778E-3</c:v>
                </c:pt>
                <c:pt idx="3532">
                  <c:v>2.4056045566323778E-3</c:v>
                </c:pt>
                <c:pt idx="3533">
                  <c:v>2.4056045566323778E-3</c:v>
                </c:pt>
                <c:pt idx="3534">
                  <c:v>2.4056045566323778E-3</c:v>
                </c:pt>
                <c:pt idx="3535">
                  <c:v>2.4056045566323778E-3</c:v>
                </c:pt>
                <c:pt idx="3536">
                  <c:v>2.4056045566323778E-3</c:v>
                </c:pt>
                <c:pt idx="3537">
                  <c:v>2.4056045566323778E-3</c:v>
                </c:pt>
                <c:pt idx="3538">
                  <c:v>2.4056045566323778E-3</c:v>
                </c:pt>
                <c:pt idx="3539">
                  <c:v>2.4056045566323778E-3</c:v>
                </c:pt>
                <c:pt idx="3540">
                  <c:v>2.4056045566323778E-3</c:v>
                </c:pt>
                <c:pt idx="3541">
                  <c:v>2.4056045566323778E-3</c:v>
                </c:pt>
                <c:pt idx="3542">
                  <c:v>2.4056045566323778E-3</c:v>
                </c:pt>
                <c:pt idx="3543">
                  <c:v>2.4056045566323778E-3</c:v>
                </c:pt>
                <c:pt idx="3544">
                  <c:v>2.4056045566323778E-3</c:v>
                </c:pt>
                <c:pt idx="3545">
                  <c:v>2.4056045566323778E-3</c:v>
                </c:pt>
                <c:pt idx="3546">
                  <c:v>2.4056045566323778E-3</c:v>
                </c:pt>
                <c:pt idx="3547">
                  <c:v>2.4056045566323778E-3</c:v>
                </c:pt>
                <c:pt idx="3548">
                  <c:v>2.4056045566323778E-3</c:v>
                </c:pt>
                <c:pt idx="3549">
                  <c:v>2.4056045566323778E-3</c:v>
                </c:pt>
                <c:pt idx="3550">
                  <c:v>2.4056045566323778E-3</c:v>
                </c:pt>
                <c:pt idx="3551">
                  <c:v>2.4056045566323778E-3</c:v>
                </c:pt>
                <c:pt idx="3552">
                  <c:v>2.4056045566323778E-3</c:v>
                </c:pt>
                <c:pt idx="3553">
                  <c:v>2.4056045566323778E-3</c:v>
                </c:pt>
                <c:pt idx="3554">
                  <c:v>2.4056045566323778E-3</c:v>
                </c:pt>
                <c:pt idx="3555">
                  <c:v>2.4056045566323778E-3</c:v>
                </c:pt>
                <c:pt idx="3556">
                  <c:v>2.4056045566323778E-3</c:v>
                </c:pt>
                <c:pt idx="3557">
                  <c:v>2.4056045566323778E-3</c:v>
                </c:pt>
                <c:pt idx="3558">
                  <c:v>2.4056045566323778E-3</c:v>
                </c:pt>
                <c:pt idx="3559">
                  <c:v>2.4056045566323778E-3</c:v>
                </c:pt>
                <c:pt idx="3560">
                  <c:v>2.4056045566323778E-3</c:v>
                </c:pt>
                <c:pt idx="3561">
                  <c:v>2.4056045566323778E-3</c:v>
                </c:pt>
                <c:pt idx="3562">
                  <c:v>2.4056045566323778E-3</c:v>
                </c:pt>
                <c:pt idx="3563">
                  <c:v>2.4056045566323778E-3</c:v>
                </c:pt>
                <c:pt idx="3564">
                  <c:v>2.4056045566323778E-3</c:v>
                </c:pt>
                <c:pt idx="3565">
                  <c:v>2.4056045566323778E-3</c:v>
                </c:pt>
                <c:pt idx="3566">
                  <c:v>2.4056045566323778E-3</c:v>
                </c:pt>
                <c:pt idx="3567">
                  <c:v>2.4056045566323778E-3</c:v>
                </c:pt>
                <c:pt idx="3568">
                  <c:v>2.4056045566323778E-3</c:v>
                </c:pt>
                <c:pt idx="3569">
                  <c:v>2.4056045566323778E-3</c:v>
                </c:pt>
                <c:pt idx="3570">
                  <c:v>2.4056045566323778E-3</c:v>
                </c:pt>
                <c:pt idx="3571">
                  <c:v>2.4056045566323778E-3</c:v>
                </c:pt>
                <c:pt idx="3572">
                  <c:v>2.4056045566323778E-3</c:v>
                </c:pt>
                <c:pt idx="3573">
                  <c:v>2.4056045566323778E-3</c:v>
                </c:pt>
                <c:pt idx="3574">
                  <c:v>2.4056045566323778E-3</c:v>
                </c:pt>
                <c:pt idx="3575">
                  <c:v>2.4056045566323778E-3</c:v>
                </c:pt>
                <c:pt idx="3576">
                  <c:v>2.4056045566323778E-3</c:v>
                </c:pt>
                <c:pt idx="3577">
                  <c:v>2.4056045566323778E-3</c:v>
                </c:pt>
                <c:pt idx="3578">
                  <c:v>2.4056045566323778E-3</c:v>
                </c:pt>
                <c:pt idx="3579">
                  <c:v>2.4056045566323778E-3</c:v>
                </c:pt>
                <c:pt idx="3580">
                  <c:v>2.4056045566323778E-3</c:v>
                </c:pt>
                <c:pt idx="3581">
                  <c:v>2.4056045566323778E-3</c:v>
                </c:pt>
                <c:pt idx="3582">
                  <c:v>2.4056045566323778E-3</c:v>
                </c:pt>
                <c:pt idx="3583">
                  <c:v>2.4056045566323778E-3</c:v>
                </c:pt>
                <c:pt idx="3584">
                  <c:v>2.4056045566323778E-3</c:v>
                </c:pt>
                <c:pt idx="3585">
                  <c:v>2.4056045566323778E-3</c:v>
                </c:pt>
                <c:pt idx="3586">
                  <c:v>2.4056045566323778E-3</c:v>
                </c:pt>
                <c:pt idx="3587">
                  <c:v>2.4056045566323778E-3</c:v>
                </c:pt>
                <c:pt idx="3588">
                  <c:v>2.4056045566323778E-3</c:v>
                </c:pt>
                <c:pt idx="3589">
                  <c:v>2.4056045566323778E-3</c:v>
                </c:pt>
                <c:pt idx="3590">
                  <c:v>2.4056045566323778E-3</c:v>
                </c:pt>
                <c:pt idx="3591">
                  <c:v>2.4056045566323778E-3</c:v>
                </c:pt>
                <c:pt idx="3592">
                  <c:v>2.4056045566323778E-3</c:v>
                </c:pt>
                <c:pt idx="3593">
                  <c:v>2.4056045566323778E-3</c:v>
                </c:pt>
                <c:pt idx="3594">
                  <c:v>2.4056045566323778E-3</c:v>
                </c:pt>
                <c:pt idx="3595">
                  <c:v>2.4056045566323778E-3</c:v>
                </c:pt>
                <c:pt idx="3596">
                  <c:v>2.4056045566323778E-3</c:v>
                </c:pt>
                <c:pt idx="3597">
                  <c:v>2.4056045566323778E-3</c:v>
                </c:pt>
                <c:pt idx="3598">
                  <c:v>2.4056045566323778E-3</c:v>
                </c:pt>
                <c:pt idx="3599">
                  <c:v>2.4056045566323778E-3</c:v>
                </c:pt>
                <c:pt idx="3600">
                  <c:v>2.4056045566323778E-3</c:v>
                </c:pt>
                <c:pt idx="3601">
                  <c:v>2.4056045566323778E-3</c:v>
                </c:pt>
                <c:pt idx="3602">
                  <c:v>2.4056045566323778E-3</c:v>
                </c:pt>
                <c:pt idx="3603">
                  <c:v>2.4056045566323778E-3</c:v>
                </c:pt>
                <c:pt idx="3604">
                  <c:v>2.4056045566323778E-3</c:v>
                </c:pt>
                <c:pt idx="3605">
                  <c:v>2.4056045566323778E-3</c:v>
                </c:pt>
                <c:pt idx="3606">
                  <c:v>2.4056045566323778E-3</c:v>
                </c:pt>
                <c:pt idx="3607">
                  <c:v>2.4056045566323778E-3</c:v>
                </c:pt>
                <c:pt idx="3608">
                  <c:v>2.4056045566323778E-3</c:v>
                </c:pt>
                <c:pt idx="3609">
                  <c:v>2.4056045566323778E-3</c:v>
                </c:pt>
                <c:pt idx="3610">
                  <c:v>2.4056045566323778E-3</c:v>
                </c:pt>
                <c:pt idx="3611">
                  <c:v>2.4056045566323778E-3</c:v>
                </c:pt>
                <c:pt idx="3612">
                  <c:v>2.4056045566323778E-3</c:v>
                </c:pt>
                <c:pt idx="3613">
                  <c:v>2.4056045566323778E-3</c:v>
                </c:pt>
                <c:pt idx="3614">
                  <c:v>2.4056045566323778E-3</c:v>
                </c:pt>
                <c:pt idx="3615">
                  <c:v>2.4056045566323778E-3</c:v>
                </c:pt>
                <c:pt idx="3616">
                  <c:v>2.4056045566323778E-3</c:v>
                </c:pt>
                <c:pt idx="3617">
                  <c:v>2.4056045566323778E-3</c:v>
                </c:pt>
                <c:pt idx="3618">
                  <c:v>2.4056045566323778E-3</c:v>
                </c:pt>
                <c:pt idx="3619">
                  <c:v>2.4056045566323778E-3</c:v>
                </c:pt>
                <c:pt idx="3620">
                  <c:v>2.4056045566323778E-3</c:v>
                </c:pt>
                <c:pt idx="3621">
                  <c:v>2.4056045566323778E-3</c:v>
                </c:pt>
                <c:pt idx="3622">
                  <c:v>2.4056045566323778E-3</c:v>
                </c:pt>
                <c:pt idx="3623">
                  <c:v>2.4056045566323778E-3</c:v>
                </c:pt>
                <c:pt idx="3624">
                  <c:v>2.4056045566323778E-3</c:v>
                </c:pt>
                <c:pt idx="3625">
                  <c:v>2.4056045566323778E-3</c:v>
                </c:pt>
                <c:pt idx="3626">
                  <c:v>2.4056045566323778E-3</c:v>
                </c:pt>
                <c:pt idx="3627">
                  <c:v>2.4056045566323778E-3</c:v>
                </c:pt>
                <c:pt idx="3628">
                  <c:v>2.4056045566323778E-3</c:v>
                </c:pt>
                <c:pt idx="3629">
                  <c:v>2.4056045566323778E-3</c:v>
                </c:pt>
                <c:pt idx="3630">
                  <c:v>2.4056045566323778E-3</c:v>
                </c:pt>
                <c:pt idx="3631">
                  <c:v>2.4056045566323778E-3</c:v>
                </c:pt>
                <c:pt idx="3632">
                  <c:v>2.4056045566323778E-3</c:v>
                </c:pt>
                <c:pt idx="3633">
                  <c:v>2.4056045566323778E-3</c:v>
                </c:pt>
                <c:pt idx="3634">
                  <c:v>2.4056045566323778E-3</c:v>
                </c:pt>
                <c:pt idx="3635">
                  <c:v>2.4056045566323778E-3</c:v>
                </c:pt>
                <c:pt idx="3636">
                  <c:v>2.4056045566323778E-3</c:v>
                </c:pt>
                <c:pt idx="3637">
                  <c:v>2.4056045566323778E-3</c:v>
                </c:pt>
                <c:pt idx="3638">
                  <c:v>2.4056045566323778E-3</c:v>
                </c:pt>
                <c:pt idx="3639">
                  <c:v>2.4056045566323778E-3</c:v>
                </c:pt>
                <c:pt idx="3640">
                  <c:v>2.4056045566323778E-3</c:v>
                </c:pt>
                <c:pt idx="3641">
                  <c:v>2.4056045566323778E-3</c:v>
                </c:pt>
                <c:pt idx="3642">
                  <c:v>2.4056045566323778E-3</c:v>
                </c:pt>
                <c:pt idx="3643">
                  <c:v>2.4056045566323778E-3</c:v>
                </c:pt>
                <c:pt idx="3644">
                  <c:v>2.4056045566323778E-3</c:v>
                </c:pt>
                <c:pt idx="3645">
                  <c:v>2.4056045566323778E-3</c:v>
                </c:pt>
                <c:pt idx="3646">
                  <c:v>2.4056045566323778E-3</c:v>
                </c:pt>
                <c:pt idx="3647">
                  <c:v>2.4056045566323778E-3</c:v>
                </c:pt>
                <c:pt idx="3648">
                  <c:v>2.4056045566323778E-3</c:v>
                </c:pt>
                <c:pt idx="3649">
                  <c:v>2.4056045566323778E-3</c:v>
                </c:pt>
                <c:pt idx="3650">
                  <c:v>2.4056045566323778E-3</c:v>
                </c:pt>
                <c:pt idx="3651">
                  <c:v>2.4056045566323778E-3</c:v>
                </c:pt>
                <c:pt idx="3652">
                  <c:v>2.4056045566323778E-3</c:v>
                </c:pt>
                <c:pt idx="3653">
                  <c:v>2.4056045566323778E-3</c:v>
                </c:pt>
                <c:pt idx="3654">
                  <c:v>2.4056045566323778E-3</c:v>
                </c:pt>
                <c:pt idx="3655">
                  <c:v>2.4056045566323778E-3</c:v>
                </c:pt>
                <c:pt idx="3656">
                  <c:v>2.4056045566323778E-3</c:v>
                </c:pt>
                <c:pt idx="3657">
                  <c:v>2.4056045566323778E-3</c:v>
                </c:pt>
                <c:pt idx="3658">
                  <c:v>2.4056045566323778E-3</c:v>
                </c:pt>
                <c:pt idx="3659">
                  <c:v>2.4056045566323778E-3</c:v>
                </c:pt>
                <c:pt idx="3660">
                  <c:v>2.4056045566323778E-3</c:v>
                </c:pt>
                <c:pt idx="3661">
                  <c:v>2.4056045566323778E-3</c:v>
                </c:pt>
                <c:pt idx="3662">
                  <c:v>2.4056045566323778E-3</c:v>
                </c:pt>
                <c:pt idx="3663">
                  <c:v>2.4056045566323778E-3</c:v>
                </c:pt>
                <c:pt idx="3664">
                  <c:v>2.4056045566323778E-3</c:v>
                </c:pt>
                <c:pt idx="3665">
                  <c:v>2.4056045566323778E-3</c:v>
                </c:pt>
                <c:pt idx="3666">
                  <c:v>2.4056045566323778E-3</c:v>
                </c:pt>
                <c:pt idx="3667">
                  <c:v>2.4056045566323778E-3</c:v>
                </c:pt>
                <c:pt idx="3668">
                  <c:v>2.4056045566323778E-3</c:v>
                </c:pt>
                <c:pt idx="3669">
                  <c:v>2.4056045566323778E-3</c:v>
                </c:pt>
                <c:pt idx="3670">
                  <c:v>2.4056045566323778E-3</c:v>
                </c:pt>
                <c:pt idx="3671">
                  <c:v>2.4056045566323778E-3</c:v>
                </c:pt>
                <c:pt idx="3672">
                  <c:v>2.4056045566323778E-3</c:v>
                </c:pt>
                <c:pt idx="3673">
                  <c:v>2.4056045566323778E-3</c:v>
                </c:pt>
                <c:pt idx="3674">
                  <c:v>2.4056045566323778E-3</c:v>
                </c:pt>
                <c:pt idx="3675">
                  <c:v>2.4056045566323778E-3</c:v>
                </c:pt>
                <c:pt idx="3676">
                  <c:v>2.4056045566323778E-3</c:v>
                </c:pt>
                <c:pt idx="3677">
                  <c:v>2.4056045566323778E-3</c:v>
                </c:pt>
                <c:pt idx="3678">
                  <c:v>2.4056045566323778E-3</c:v>
                </c:pt>
                <c:pt idx="3679">
                  <c:v>2.4056045566323778E-3</c:v>
                </c:pt>
                <c:pt idx="3680">
                  <c:v>2.4056045566323778E-3</c:v>
                </c:pt>
                <c:pt idx="3681">
                  <c:v>2.4056045566323778E-3</c:v>
                </c:pt>
                <c:pt idx="3682">
                  <c:v>2.4056045566323778E-3</c:v>
                </c:pt>
                <c:pt idx="3683">
                  <c:v>2.4056045566323778E-3</c:v>
                </c:pt>
                <c:pt idx="3684">
                  <c:v>2.4056045566323778E-3</c:v>
                </c:pt>
                <c:pt idx="3685">
                  <c:v>2.4056045566323778E-3</c:v>
                </c:pt>
                <c:pt idx="3686">
                  <c:v>2.4056045566323778E-3</c:v>
                </c:pt>
                <c:pt idx="3687">
                  <c:v>2.4056045566323778E-3</c:v>
                </c:pt>
                <c:pt idx="3688">
                  <c:v>2.4056045566323778E-3</c:v>
                </c:pt>
                <c:pt idx="3689">
                  <c:v>2.4056045566323778E-3</c:v>
                </c:pt>
                <c:pt idx="3690">
                  <c:v>2.4056045566323778E-3</c:v>
                </c:pt>
                <c:pt idx="3691">
                  <c:v>2.4056045566323778E-3</c:v>
                </c:pt>
                <c:pt idx="3692">
                  <c:v>2.4056045566323778E-3</c:v>
                </c:pt>
                <c:pt idx="3693">
                  <c:v>2.4056045566323778E-3</c:v>
                </c:pt>
                <c:pt idx="3694">
                  <c:v>2.4056045566323778E-3</c:v>
                </c:pt>
                <c:pt idx="3695">
                  <c:v>2.4056045566323778E-3</c:v>
                </c:pt>
                <c:pt idx="3696">
                  <c:v>2.4056045566323778E-3</c:v>
                </c:pt>
                <c:pt idx="3697">
                  <c:v>2.4056045566323778E-3</c:v>
                </c:pt>
                <c:pt idx="3698">
                  <c:v>2.4056045566323778E-3</c:v>
                </c:pt>
                <c:pt idx="3699">
                  <c:v>2.4056045566323778E-3</c:v>
                </c:pt>
                <c:pt idx="3700">
                  <c:v>2.4056045566323778E-3</c:v>
                </c:pt>
                <c:pt idx="3701">
                  <c:v>2.4056045566323778E-3</c:v>
                </c:pt>
                <c:pt idx="3702">
                  <c:v>2.4056045566323778E-3</c:v>
                </c:pt>
                <c:pt idx="3703">
                  <c:v>2.4056045566323778E-3</c:v>
                </c:pt>
                <c:pt idx="3704">
                  <c:v>2.4056045566323778E-3</c:v>
                </c:pt>
                <c:pt idx="3705">
                  <c:v>2.4056045566323778E-3</c:v>
                </c:pt>
                <c:pt idx="3706">
                  <c:v>2.4056045566323778E-3</c:v>
                </c:pt>
                <c:pt idx="3707">
                  <c:v>2.4056045566323778E-3</c:v>
                </c:pt>
                <c:pt idx="3708">
                  <c:v>2.4056045566323778E-3</c:v>
                </c:pt>
                <c:pt idx="3709">
                  <c:v>2.4056045566323778E-3</c:v>
                </c:pt>
                <c:pt idx="3710">
                  <c:v>2.4056045566323778E-3</c:v>
                </c:pt>
                <c:pt idx="3711">
                  <c:v>2.4056045566323778E-3</c:v>
                </c:pt>
                <c:pt idx="3712">
                  <c:v>2.4056045566323778E-3</c:v>
                </c:pt>
                <c:pt idx="3713">
                  <c:v>2.4056045566323778E-3</c:v>
                </c:pt>
                <c:pt idx="3714">
                  <c:v>2.4056045566323778E-3</c:v>
                </c:pt>
                <c:pt idx="3715">
                  <c:v>2.4056045566323778E-3</c:v>
                </c:pt>
                <c:pt idx="3716">
                  <c:v>2.4056045566323778E-3</c:v>
                </c:pt>
                <c:pt idx="3717">
                  <c:v>2.4056045566323778E-3</c:v>
                </c:pt>
                <c:pt idx="3718">
                  <c:v>2.4056045566323778E-3</c:v>
                </c:pt>
                <c:pt idx="3719">
                  <c:v>2.4056045566323778E-3</c:v>
                </c:pt>
                <c:pt idx="3720">
                  <c:v>2.4056045566323778E-3</c:v>
                </c:pt>
                <c:pt idx="3721">
                  <c:v>2.4056045566323778E-3</c:v>
                </c:pt>
                <c:pt idx="3722">
                  <c:v>2.4056045566323778E-3</c:v>
                </c:pt>
                <c:pt idx="3723">
                  <c:v>2.4056045566323778E-3</c:v>
                </c:pt>
                <c:pt idx="3724">
                  <c:v>2.4056045566323778E-3</c:v>
                </c:pt>
                <c:pt idx="3725">
                  <c:v>2.4056045566323778E-3</c:v>
                </c:pt>
                <c:pt idx="3726">
                  <c:v>2.4056045566323778E-3</c:v>
                </c:pt>
                <c:pt idx="3727">
                  <c:v>2.4056045566323778E-3</c:v>
                </c:pt>
                <c:pt idx="3728">
                  <c:v>2.4056045566323778E-3</c:v>
                </c:pt>
                <c:pt idx="3729">
                  <c:v>2.4056045566323778E-3</c:v>
                </c:pt>
                <c:pt idx="3730">
                  <c:v>2.4056045566323778E-3</c:v>
                </c:pt>
                <c:pt idx="3731">
                  <c:v>2.4056045566323778E-3</c:v>
                </c:pt>
                <c:pt idx="3732">
                  <c:v>2.4056045566323778E-3</c:v>
                </c:pt>
                <c:pt idx="3733">
                  <c:v>2.4056045566323778E-3</c:v>
                </c:pt>
                <c:pt idx="3734">
                  <c:v>2.4056045566323778E-3</c:v>
                </c:pt>
                <c:pt idx="3735">
                  <c:v>2.4056045566323778E-3</c:v>
                </c:pt>
                <c:pt idx="3736">
                  <c:v>2.4056045566323778E-3</c:v>
                </c:pt>
                <c:pt idx="3737">
                  <c:v>2.4056045566323778E-3</c:v>
                </c:pt>
                <c:pt idx="3738">
                  <c:v>2.4056045566323778E-3</c:v>
                </c:pt>
                <c:pt idx="3739">
                  <c:v>2.4056045566323778E-3</c:v>
                </c:pt>
                <c:pt idx="3740">
                  <c:v>2.4056045566323778E-3</c:v>
                </c:pt>
                <c:pt idx="3741">
                  <c:v>2.4056045566323778E-3</c:v>
                </c:pt>
                <c:pt idx="3742">
                  <c:v>2.4056045566323778E-3</c:v>
                </c:pt>
                <c:pt idx="3743">
                  <c:v>2.4056045566323778E-3</c:v>
                </c:pt>
                <c:pt idx="3744">
                  <c:v>2.4056045566323778E-3</c:v>
                </c:pt>
                <c:pt idx="3745">
                  <c:v>2.4056045566323778E-3</c:v>
                </c:pt>
                <c:pt idx="3746">
                  <c:v>2.4056045566323778E-3</c:v>
                </c:pt>
                <c:pt idx="3747">
                  <c:v>2.4056045566323778E-3</c:v>
                </c:pt>
                <c:pt idx="3748">
                  <c:v>2.4056045566323778E-3</c:v>
                </c:pt>
                <c:pt idx="3749">
                  <c:v>2.4056045566323778E-3</c:v>
                </c:pt>
                <c:pt idx="3750">
                  <c:v>2.4056045566323778E-3</c:v>
                </c:pt>
                <c:pt idx="3751">
                  <c:v>2.4056045566323778E-3</c:v>
                </c:pt>
                <c:pt idx="3752">
                  <c:v>2.4056045566323778E-3</c:v>
                </c:pt>
                <c:pt idx="3753">
                  <c:v>2.4056045566323778E-3</c:v>
                </c:pt>
                <c:pt idx="3754">
                  <c:v>2.4056045566323778E-3</c:v>
                </c:pt>
                <c:pt idx="3755">
                  <c:v>2.4056045566323778E-3</c:v>
                </c:pt>
                <c:pt idx="3756">
                  <c:v>2.4056045566323778E-3</c:v>
                </c:pt>
                <c:pt idx="3757">
                  <c:v>2.4056045566323778E-3</c:v>
                </c:pt>
                <c:pt idx="3758">
                  <c:v>2.4056045566323778E-3</c:v>
                </c:pt>
                <c:pt idx="3759">
                  <c:v>2.4056045566323778E-3</c:v>
                </c:pt>
                <c:pt idx="3760">
                  <c:v>2.4056045566323778E-3</c:v>
                </c:pt>
                <c:pt idx="3761">
                  <c:v>2.4056045566323778E-3</c:v>
                </c:pt>
                <c:pt idx="3762">
                  <c:v>2.4056045566323778E-3</c:v>
                </c:pt>
                <c:pt idx="3763">
                  <c:v>2.4056045566323778E-3</c:v>
                </c:pt>
                <c:pt idx="3764">
                  <c:v>2.4056045566323778E-3</c:v>
                </c:pt>
                <c:pt idx="3765">
                  <c:v>2.4056045566323778E-3</c:v>
                </c:pt>
                <c:pt idx="3766">
                  <c:v>2.4056045566323778E-3</c:v>
                </c:pt>
                <c:pt idx="3767">
                  <c:v>2.4056045566323778E-3</c:v>
                </c:pt>
                <c:pt idx="3768">
                  <c:v>2.4056045566323778E-3</c:v>
                </c:pt>
                <c:pt idx="3769">
                  <c:v>2.4056045566323778E-3</c:v>
                </c:pt>
                <c:pt idx="3770">
                  <c:v>2.4056045566323778E-3</c:v>
                </c:pt>
                <c:pt idx="3771">
                  <c:v>2.4056045566323778E-3</c:v>
                </c:pt>
                <c:pt idx="3772">
                  <c:v>2.4056045566323778E-3</c:v>
                </c:pt>
                <c:pt idx="3773">
                  <c:v>2.4056045566323778E-3</c:v>
                </c:pt>
                <c:pt idx="3774">
                  <c:v>2.4056045566323778E-3</c:v>
                </c:pt>
                <c:pt idx="3775">
                  <c:v>2.4056045566323778E-3</c:v>
                </c:pt>
                <c:pt idx="3776">
                  <c:v>2.4056045566323778E-3</c:v>
                </c:pt>
                <c:pt idx="3777">
                  <c:v>2.4056045566323778E-3</c:v>
                </c:pt>
                <c:pt idx="3778">
                  <c:v>2.4056045566323778E-3</c:v>
                </c:pt>
                <c:pt idx="3779">
                  <c:v>2.4056045566323778E-3</c:v>
                </c:pt>
                <c:pt idx="3780">
                  <c:v>2.4056045566323778E-3</c:v>
                </c:pt>
                <c:pt idx="3781">
                  <c:v>2.4056045566323778E-3</c:v>
                </c:pt>
                <c:pt idx="3782">
                  <c:v>2.4056045566323778E-3</c:v>
                </c:pt>
                <c:pt idx="3783">
                  <c:v>2.4056045566323778E-3</c:v>
                </c:pt>
                <c:pt idx="3784">
                  <c:v>2.4056045566323778E-3</c:v>
                </c:pt>
                <c:pt idx="3785">
                  <c:v>2.4056045566323778E-3</c:v>
                </c:pt>
                <c:pt idx="3786">
                  <c:v>2.4056045566323778E-3</c:v>
                </c:pt>
                <c:pt idx="3787">
                  <c:v>2.4056045566323778E-3</c:v>
                </c:pt>
                <c:pt idx="3788">
                  <c:v>2.4056045566323778E-3</c:v>
                </c:pt>
                <c:pt idx="3789">
                  <c:v>2.4056045566323778E-3</c:v>
                </c:pt>
                <c:pt idx="3790">
                  <c:v>2.4056045566323778E-3</c:v>
                </c:pt>
                <c:pt idx="3791">
                  <c:v>2.4056045566323778E-3</c:v>
                </c:pt>
                <c:pt idx="3792">
                  <c:v>2.4056045566323778E-3</c:v>
                </c:pt>
                <c:pt idx="3793">
                  <c:v>2.4056045566323778E-3</c:v>
                </c:pt>
                <c:pt idx="3794">
                  <c:v>2.4056045566323778E-3</c:v>
                </c:pt>
                <c:pt idx="3795">
                  <c:v>2.4056045566323778E-3</c:v>
                </c:pt>
                <c:pt idx="3796">
                  <c:v>2.4056045566323778E-3</c:v>
                </c:pt>
                <c:pt idx="3797">
                  <c:v>2.4056045566323778E-3</c:v>
                </c:pt>
                <c:pt idx="3798">
                  <c:v>2.4056045566323778E-3</c:v>
                </c:pt>
                <c:pt idx="3799">
                  <c:v>2.4056045566323778E-3</c:v>
                </c:pt>
                <c:pt idx="3800">
                  <c:v>2.4056045566323778E-3</c:v>
                </c:pt>
                <c:pt idx="3801">
                  <c:v>2.4056045566323778E-3</c:v>
                </c:pt>
                <c:pt idx="3802">
                  <c:v>2.4056045566323778E-3</c:v>
                </c:pt>
                <c:pt idx="3803">
                  <c:v>2.4056045566323778E-3</c:v>
                </c:pt>
                <c:pt idx="3804">
                  <c:v>2.4056045566323778E-3</c:v>
                </c:pt>
                <c:pt idx="3805">
                  <c:v>2.4056045566323778E-3</c:v>
                </c:pt>
                <c:pt idx="3806">
                  <c:v>2.4056045566323778E-3</c:v>
                </c:pt>
                <c:pt idx="3807">
                  <c:v>2.4056045566323778E-3</c:v>
                </c:pt>
                <c:pt idx="3808">
                  <c:v>2.4056045566323778E-3</c:v>
                </c:pt>
                <c:pt idx="3809">
                  <c:v>2.4056045566323778E-3</c:v>
                </c:pt>
                <c:pt idx="3810">
                  <c:v>2.4056045566323778E-3</c:v>
                </c:pt>
                <c:pt idx="3811">
                  <c:v>2.4056045566323778E-3</c:v>
                </c:pt>
                <c:pt idx="3812">
                  <c:v>2.4056045566323778E-3</c:v>
                </c:pt>
                <c:pt idx="3813">
                  <c:v>2.4056045566323778E-3</c:v>
                </c:pt>
                <c:pt idx="3814">
                  <c:v>2.4056045566323778E-3</c:v>
                </c:pt>
                <c:pt idx="3815">
                  <c:v>2.4056045566323778E-3</c:v>
                </c:pt>
                <c:pt idx="3816">
                  <c:v>2.4056045566323778E-3</c:v>
                </c:pt>
                <c:pt idx="3817">
                  <c:v>2.4056045566323778E-3</c:v>
                </c:pt>
                <c:pt idx="3818">
                  <c:v>2.4056045566323778E-3</c:v>
                </c:pt>
                <c:pt idx="3819">
                  <c:v>2.4056045566323778E-3</c:v>
                </c:pt>
                <c:pt idx="3820">
                  <c:v>2.4056045566323778E-3</c:v>
                </c:pt>
                <c:pt idx="3821">
                  <c:v>2.4056045566323778E-3</c:v>
                </c:pt>
                <c:pt idx="3822">
                  <c:v>2.4056045566323778E-3</c:v>
                </c:pt>
                <c:pt idx="3823">
                  <c:v>2.4056045566323778E-3</c:v>
                </c:pt>
                <c:pt idx="3824">
                  <c:v>2.4056045566323778E-3</c:v>
                </c:pt>
                <c:pt idx="3825">
                  <c:v>2.4056045566323778E-3</c:v>
                </c:pt>
                <c:pt idx="3826">
                  <c:v>2.4056045566323778E-3</c:v>
                </c:pt>
                <c:pt idx="3827">
                  <c:v>2.4056045566323778E-3</c:v>
                </c:pt>
                <c:pt idx="3828">
                  <c:v>2.4056045566323778E-3</c:v>
                </c:pt>
                <c:pt idx="3829">
                  <c:v>2.4056045566323778E-3</c:v>
                </c:pt>
                <c:pt idx="3830">
                  <c:v>2.4056045566323778E-3</c:v>
                </c:pt>
                <c:pt idx="3831">
                  <c:v>2.4056045566323778E-3</c:v>
                </c:pt>
                <c:pt idx="3832">
                  <c:v>2.4056045566323778E-3</c:v>
                </c:pt>
                <c:pt idx="3833">
                  <c:v>2.4056045566323778E-3</c:v>
                </c:pt>
                <c:pt idx="3834">
                  <c:v>2.4056045566323778E-3</c:v>
                </c:pt>
                <c:pt idx="3835">
                  <c:v>2.4056045566323778E-3</c:v>
                </c:pt>
                <c:pt idx="3836">
                  <c:v>2.4056045566323778E-3</c:v>
                </c:pt>
                <c:pt idx="3837">
                  <c:v>2.4056045566323778E-3</c:v>
                </c:pt>
                <c:pt idx="3838">
                  <c:v>2.4056045566323778E-3</c:v>
                </c:pt>
                <c:pt idx="3839">
                  <c:v>2.4056045566323778E-3</c:v>
                </c:pt>
                <c:pt idx="3840">
                  <c:v>2.4056045566323778E-3</c:v>
                </c:pt>
                <c:pt idx="3841">
                  <c:v>2.4056045566323778E-3</c:v>
                </c:pt>
                <c:pt idx="3842">
                  <c:v>2.4056045566323778E-3</c:v>
                </c:pt>
                <c:pt idx="3843">
                  <c:v>2.4056045566323778E-3</c:v>
                </c:pt>
                <c:pt idx="3844">
                  <c:v>2.4056045566323778E-3</c:v>
                </c:pt>
                <c:pt idx="3845">
                  <c:v>2.4056045566323778E-3</c:v>
                </c:pt>
                <c:pt idx="3846">
                  <c:v>2.4056045566323778E-3</c:v>
                </c:pt>
                <c:pt idx="3847">
                  <c:v>2.4056045566323778E-3</c:v>
                </c:pt>
                <c:pt idx="3848">
                  <c:v>2.4056045566323778E-3</c:v>
                </c:pt>
                <c:pt idx="3849">
                  <c:v>2.4056045566323778E-3</c:v>
                </c:pt>
                <c:pt idx="3850">
                  <c:v>2.4056045566323778E-3</c:v>
                </c:pt>
                <c:pt idx="3851">
                  <c:v>2.4056045566323778E-3</c:v>
                </c:pt>
                <c:pt idx="3852">
                  <c:v>2.4056045566323778E-3</c:v>
                </c:pt>
                <c:pt idx="3853">
                  <c:v>2.4056045566323778E-3</c:v>
                </c:pt>
                <c:pt idx="3854">
                  <c:v>2.4056045566323778E-3</c:v>
                </c:pt>
                <c:pt idx="3855">
                  <c:v>2.4056045566323778E-3</c:v>
                </c:pt>
                <c:pt idx="3856">
                  <c:v>2.4056045566323778E-3</c:v>
                </c:pt>
                <c:pt idx="3857">
                  <c:v>2.4056045566323778E-3</c:v>
                </c:pt>
                <c:pt idx="3858">
                  <c:v>2.4056045566323778E-3</c:v>
                </c:pt>
                <c:pt idx="3859">
                  <c:v>2.4056045566323778E-3</c:v>
                </c:pt>
                <c:pt idx="3860">
                  <c:v>2.4056045566323778E-3</c:v>
                </c:pt>
                <c:pt idx="3861">
                  <c:v>2.4056045566323778E-3</c:v>
                </c:pt>
                <c:pt idx="3862">
                  <c:v>2.4056045566323778E-3</c:v>
                </c:pt>
                <c:pt idx="3863">
                  <c:v>2.4056045566323778E-3</c:v>
                </c:pt>
                <c:pt idx="3864">
                  <c:v>2.4056045566323778E-3</c:v>
                </c:pt>
                <c:pt idx="3865">
                  <c:v>2.4056045566323778E-3</c:v>
                </c:pt>
                <c:pt idx="3866">
                  <c:v>2.4056045566323778E-3</c:v>
                </c:pt>
                <c:pt idx="3867">
                  <c:v>2.4056045566323778E-3</c:v>
                </c:pt>
                <c:pt idx="3868">
                  <c:v>2.4056045566323778E-3</c:v>
                </c:pt>
                <c:pt idx="3869">
                  <c:v>2.4056045566323778E-3</c:v>
                </c:pt>
                <c:pt idx="3870">
                  <c:v>2.4056045566323778E-3</c:v>
                </c:pt>
                <c:pt idx="3871">
                  <c:v>2.4056045566323778E-3</c:v>
                </c:pt>
                <c:pt idx="3872">
                  <c:v>2.4056045566323778E-3</c:v>
                </c:pt>
                <c:pt idx="3873">
                  <c:v>2.4056045566323778E-3</c:v>
                </c:pt>
                <c:pt idx="3874">
                  <c:v>2.4056045566323778E-3</c:v>
                </c:pt>
                <c:pt idx="3875">
                  <c:v>2.4056045566323778E-3</c:v>
                </c:pt>
                <c:pt idx="3876">
                  <c:v>2.4056045566323778E-3</c:v>
                </c:pt>
                <c:pt idx="3877">
                  <c:v>2.4056045566323778E-3</c:v>
                </c:pt>
                <c:pt idx="3878">
                  <c:v>2.4056045566323778E-3</c:v>
                </c:pt>
                <c:pt idx="3879">
                  <c:v>2.4056045566323778E-3</c:v>
                </c:pt>
                <c:pt idx="3880">
                  <c:v>2.4056045566323778E-3</c:v>
                </c:pt>
                <c:pt idx="3881">
                  <c:v>2.4056045566323778E-3</c:v>
                </c:pt>
                <c:pt idx="3882">
                  <c:v>2.4056045566323778E-3</c:v>
                </c:pt>
                <c:pt idx="3883">
                  <c:v>2.4056045566323778E-3</c:v>
                </c:pt>
                <c:pt idx="3884">
                  <c:v>2.4056045566323778E-3</c:v>
                </c:pt>
                <c:pt idx="3885">
                  <c:v>2.4056045566323778E-3</c:v>
                </c:pt>
                <c:pt idx="3886">
                  <c:v>2.4056045566323778E-3</c:v>
                </c:pt>
                <c:pt idx="3887">
                  <c:v>2.4056045566323778E-3</c:v>
                </c:pt>
                <c:pt idx="3888">
                  <c:v>2.4056045566323778E-3</c:v>
                </c:pt>
                <c:pt idx="3889">
                  <c:v>2.4056045566323778E-3</c:v>
                </c:pt>
                <c:pt idx="3890">
                  <c:v>2.4056045566323778E-3</c:v>
                </c:pt>
                <c:pt idx="3891">
                  <c:v>2.4056045566323778E-3</c:v>
                </c:pt>
                <c:pt idx="3892">
                  <c:v>2.4056045566323778E-3</c:v>
                </c:pt>
                <c:pt idx="3893">
                  <c:v>2.4056045566323778E-3</c:v>
                </c:pt>
                <c:pt idx="3894">
                  <c:v>2.4056045566323778E-3</c:v>
                </c:pt>
                <c:pt idx="3895">
                  <c:v>2.4056045566323778E-3</c:v>
                </c:pt>
                <c:pt idx="3896">
                  <c:v>2.4056045566323778E-3</c:v>
                </c:pt>
                <c:pt idx="3897">
                  <c:v>2.4056045566323778E-3</c:v>
                </c:pt>
                <c:pt idx="3898">
                  <c:v>2.4056045566323778E-3</c:v>
                </c:pt>
                <c:pt idx="3899">
                  <c:v>2.4056045566323778E-3</c:v>
                </c:pt>
                <c:pt idx="3900">
                  <c:v>2.4056045566323778E-3</c:v>
                </c:pt>
                <c:pt idx="3901">
                  <c:v>2.4056045566323778E-3</c:v>
                </c:pt>
                <c:pt idx="3902">
                  <c:v>2.4056045566323778E-3</c:v>
                </c:pt>
                <c:pt idx="3903">
                  <c:v>2.4056045566323778E-3</c:v>
                </c:pt>
                <c:pt idx="3904">
                  <c:v>2.4056045566323778E-3</c:v>
                </c:pt>
                <c:pt idx="3905">
                  <c:v>2.4056045566323778E-3</c:v>
                </c:pt>
                <c:pt idx="3906">
                  <c:v>2.4056045566323778E-3</c:v>
                </c:pt>
                <c:pt idx="3907">
                  <c:v>2.4056045566323778E-3</c:v>
                </c:pt>
                <c:pt idx="3908">
                  <c:v>2.4056045566323778E-3</c:v>
                </c:pt>
                <c:pt idx="3909">
                  <c:v>2.4056045566323778E-3</c:v>
                </c:pt>
                <c:pt idx="3910">
                  <c:v>2.4056045566323778E-3</c:v>
                </c:pt>
                <c:pt idx="3911">
                  <c:v>2.4056045566323778E-3</c:v>
                </c:pt>
                <c:pt idx="3912">
                  <c:v>2.4056045566323778E-3</c:v>
                </c:pt>
                <c:pt idx="3913">
                  <c:v>2.4056045566323778E-3</c:v>
                </c:pt>
                <c:pt idx="3914">
                  <c:v>2.4056045566323778E-3</c:v>
                </c:pt>
                <c:pt idx="3915">
                  <c:v>2.4056045566323778E-3</c:v>
                </c:pt>
                <c:pt idx="3916">
                  <c:v>2.4056045566323778E-3</c:v>
                </c:pt>
                <c:pt idx="3917">
                  <c:v>2.4056045566323778E-3</c:v>
                </c:pt>
                <c:pt idx="3918">
                  <c:v>2.4056045566323778E-3</c:v>
                </c:pt>
                <c:pt idx="3919">
                  <c:v>2.4056045566323778E-3</c:v>
                </c:pt>
                <c:pt idx="3920">
                  <c:v>2.4056045566323778E-3</c:v>
                </c:pt>
                <c:pt idx="3921">
                  <c:v>2.4056045566323778E-3</c:v>
                </c:pt>
                <c:pt idx="3922">
                  <c:v>2.4056045566323778E-3</c:v>
                </c:pt>
                <c:pt idx="3923">
                  <c:v>2.4056045566323778E-3</c:v>
                </c:pt>
                <c:pt idx="3924">
                  <c:v>2.4056045566323778E-3</c:v>
                </c:pt>
                <c:pt idx="3925">
                  <c:v>2.4056045566323778E-3</c:v>
                </c:pt>
                <c:pt idx="3926">
                  <c:v>2.4056045566323778E-3</c:v>
                </c:pt>
                <c:pt idx="3927">
                  <c:v>2.4056045566323778E-3</c:v>
                </c:pt>
                <c:pt idx="3928">
                  <c:v>2.4056045566323778E-3</c:v>
                </c:pt>
                <c:pt idx="3929">
                  <c:v>2.4056045566323778E-3</c:v>
                </c:pt>
                <c:pt idx="3930">
                  <c:v>2.4056045566323778E-3</c:v>
                </c:pt>
                <c:pt idx="3931">
                  <c:v>2.4056045566323778E-3</c:v>
                </c:pt>
                <c:pt idx="3932">
                  <c:v>2.4056045566323778E-3</c:v>
                </c:pt>
                <c:pt idx="3933">
                  <c:v>2.4056045566323778E-3</c:v>
                </c:pt>
                <c:pt idx="3934">
                  <c:v>2.4056045566323778E-3</c:v>
                </c:pt>
                <c:pt idx="3935">
                  <c:v>2.4056045566323778E-3</c:v>
                </c:pt>
                <c:pt idx="3936">
                  <c:v>2.4056045566323778E-3</c:v>
                </c:pt>
                <c:pt idx="3937">
                  <c:v>2.4056045566323778E-3</c:v>
                </c:pt>
                <c:pt idx="3938">
                  <c:v>2.4056045566323778E-3</c:v>
                </c:pt>
                <c:pt idx="3939">
                  <c:v>2.4056045566323778E-3</c:v>
                </c:pt>
                <c:pt idx="3940">
                  <c:v>2.4056045566323778E-3</c:v>
                </c:pt>
                <c:pt idx="3941">
                  <c:v>2.4056045566323778E-3</c:v>
                </c:pt>
                <c:pt idx="3942">
                  <c:v>2.4056045566323778E-3</c:v>
                </c:pt>
                <c:pt idx="3943">
                  <c:v>2.4056045566323778E-3</c:v>
                </c:pt>
                <c:pt idx="3944">
                  <c:v>2.4056045566323778E-3</c:v>
                </c:pt>
                <c:pt idx="3945">
                  <c:v>2.4056045566323778E-3</c:v>
                </c:pt>
                <c:pt idx="3946">
                  <c:v>2.4056045566323778E-3</c:v>
                </c:pt>
                <c:pt idx="3947">
                  <c:v>2.4056045566323778E-3</c:v>
                </c:pt>
                <c:pt idx="3948">
                  <c:v>2.4056045566323778E-3</c:v>
                </c:pt>
                <c:pt idx="3949">
                  <c:v>2.4056045566323778E-3</c:v>
                </c:pt>
                <c:pt idx="3950">
                  <c:v>2.4056045566323778E-3</c:v>
                </c:pt>
                <c:pt idx="3951">
                  <c:v>2.4056045566323778E-3</c:v>
                </c:pt>
                <c:pt idx="3952">
                  <c:v>2.4056045566323778E-3</c:v>
                </c:pt>
                <c:pt idx="3953">
                  <c:v>2.4056045566323778E-3</c:v>
                </c:pt>
                <c:pt idx="3954">
                  <c:v>2.4056045566323778E-3</c:v>
                </c:pt>
                <c:pt idx="3955">
                  <c:v>2.4056045566323778E-3</c:v>
                </c:pt>
                <c:pt idx="3956">
                  <c:v>2.4056045566323778E-3</c:v>
                </c:pt>
                <c:pt idx="3957">
                  <c:v>2.4056045566323778E-3</c:v>
                </c:pt>
                <c:pt idx="3958">
                  <c:v>2.4056045566323778E-3</c:v>
                </c:pt>
                <c:pt idx="3959">
                  <c:v>2.4056045566323778E-3</c:v>
                </c:pt>
                <c:pt idx="3960">
                  <c:v>2.4056045566323778E-3</c:v>
                </c:pt>
                <c:pt idx="3961">
                  <c:v>2.4056045566323778E-3</c:v>
                </c:pt>
                <c:pt idx="3962">
                  <c:v>2.4056045566323778E-3</c:v>
                </c:pt>
                <c:pt idx="3963">
                  <c:v>2.4056045566323778E-3</c:v>
                </c:pt>
                <c:pt idx="3964">
                  <c:v>2.4056045566323778E-3</c:v>
                </c:pt>
                <c:pt idx="3965">
                  <c:v>2.4056045566323778E-3</c:v>
                </c:pt>
                <c:pt idx="3966">
                  <c:v>2.4056045566323778E-3</c:v>
                </c:pt>
                <c:pt idx="3967">
                  <c:v>2.4056045566323778E-3</c:v>
                </c:pt>
                <c:pt idx="3968">
                  <c:v>2.4056045566323778E-3</c:v>
                </c:pt>
                <c:pt idx="3969">
                  <c:v>2.4056045566323778E-3</c:v>
                </c:pt>
                <c:pt idx="3970">
                  <c:v>2.4056045566323778E-3</c:v>
                </c:pt>
                <c:pt idx="3971">
                  <c:v>2.4056045566323778E-3</c:v>
                </c:pt>
                <c:pt idx="3972">
                  <c:v>2.4056045566323778E-3</c:v>
                </c:pt>
                <c:pt idx="3973">
                  <c:v>2.4056045566323778E-3</c:v>
                </c:pt>
                <c:pt idx="3974">
                  <c:v>2.4056045566323778E-3</c:v>
                </c:pt>
                <c:pt idx="3975">
                  <c:v>2.4056045566323778E-3</c:v>
                </c:pt>
                <c:pt idx="3976">
                  <c:v>2.4056045566323778E-3</c:v>
                </c:pt>
                <c:pt idx="3977">
                  <c:v>2.4056045566323778E-3</c:v>
                </c:pt>
                <c:pt idx="3978">
                  <c:v>2.4056045566323778E-3</c:v>
                </c:pt>
                <c:pt idx="3979">
                  <c:v>2.4056045566323778E-3</c:v>
                </c:pt>
                <c:pt idx="3980">
                  <c:v>2.4056045566323778E-3</c:v>
                </c:pt>
                <c:pt idx="3981">
                  <c:v>2.4056045566323778E-3</c:v>
                </c:pt>
                <c:pt idx="3982">
                  <c:v>2.4056045566323778E-3</c:v>
                </c:pt>
                <c:pt idx="3983">
                  <c:v>2.4056045566323778E-3</c:v>
                </c:pt>
                <c:pt idx="3984">
                  <c:v>2.4056045566323778E-3</c:v>
                </c:pt>
                <c:pt idx="3985">
                  <c:v>2.4056045566323778E-3</c:v>
                </c:pt>
                <c:pt idx="3986">
                  <c:v>2.4056045566323778E-3</c:v>
                </c:pt>
                <c:pt idx="3987">
                  <c:v>2.4056045566323778E-3</c:v>
                </c:pt>
                <c:pt idx="3988">
                  <c:v>2.4056045566323778E-3</c:v>
                </c:pt>
                <c:pt idx="3989">
                  <c:v>2.4056045566323778E-3</c:v>
                </c:pt>
                <c:pt idx="3990">
                  <c:v>2.4056045566323778E-3</c:v>
                </c:pt>
                <c:pt idx="3991">
                  <c:v>2.4056045566323778E-3</c:v>
                </c:pt>
                <c:pt idx="3992">
                  <c:v>2.4056045566323778E-3</c:v>
                </c:pt>
                <c:pt idx="3993">
                  <c:v>2.4056045566323778E-3</c:v>
                </c:pt>
                <c:pt idx="3994">
                  <c:v>2.4056045566323778E-3</c:v>
                </c:pt>
                <c:pt idx="3995">
                  <c:v>2.4056045566323778E-3</c:v>
                </c:pt>
                <c:pt idx="3996">
                  <c:v>2.4056045566323778E-3</c:v>
                </c:pt>
                <c:pt idx="3997">
                  <c:v>2.4056045566323778E-3</c:v>
                </c:pt>
                <c:pt idx="3998">
                  <c:v>2.4056045566323778E-3</c:v>
                </c:pt>
                <c:pt idx="3999">
                  <c:v>2.4056045566323778E-3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'C:\Documents and Settings\Tshenura\Desktop\DZresearch\excel files\[NORMALIZED PROB PLOT.xlsm]AGES'!$CF$1:$CF$4000</c:f>
              <c:numCache>
                <c:formatCode>General</c:formatCode>
                <c:ptCount val="40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</c:numCache>
            </c:numRef>
          </c:xVal>
          <c:yVal>
            <c:numRef>
              <c:f>'C:\Documents and Settings\Tshenura\Desktop\DZresearch\excel files\[NORMALIZED PROB PLOT.xlsm]AGES'!$CI$1:$CI$4000</c:f>
              <c:numCache>
                <c:formatCode>General</c:formatCode>
                <c:ptCount val="4000"/>
                <c:pt idx="1">
                  <c:v>2.0950272535751199E-2</c:v>
                </c:pt>
                <c:pt idx="2">
                  <c:v>2.0950272535751199E-2</c:v>
                </c:pt>
                <c:pt idx="3">
                  <c:v>2.0950272535751199E-2</c:v>
                </c:pt>
                <c:pt idx="4">
                  <c:v>2.0950272535751199E-2</c:v>
                </c:pt>
                <c:pt idx="5">
                  <c:v>2.0950272535751199E-2</c:v>
                </c:pt>
                <c:pt idx="6">
                  <c:v>2.0950272535751199E-2</c:v>
                </c:pt>
                <c:pt idx="7">
                  <c:v>2.0950272535751199E-2</c:v>
                </c:pt>
                <c:pt idx="8">
                  <c:v>2.0950272535751199E-2</c:v>
                </c:pt>
                <c:pt idx="9">
                  <c:v>2.0950272535751199E-2</c:v>
                </c:pt>
                <c:pt idx="10">
                  <c:v>2.0950272535751199E-2</c:v>
                </c:pt>
                <c:pt idx="11">
                  <c:v>2.0950272535751199E-2</c:v>
                </c:pt>
                <c:pt idx="12">
                  <c:v>2.0950272535751199E-2</c:v>
                </c:pt>
                <c:pt idx="13">
                  <c:v>2.0950272535751199E-2</c:v>
                </c:pt>
                <c:pt idx="14">
                  <c:v>2.0950272535751199E-2</c:v>
                </c:pt>
                <c:pt idx="15">
                  <c:v>2.0950272535751199E-2</c:v>
                </c:pt>
                <c:pt idx="16">
                  <c:v>2.0950272535751199E-2</c:v>
                </c:pt>
                <c:pt idx="17">
                  <c:v>2.0950272535751199E-2</c:v>
                </c:pt>
                <c:pt idx="18">
                  <c:v>2.0950272535751199E-2</c:v>
                </c:pt>
                <c:pt idx="19">
                  <c:v>2.0950272535751199E-2</c:v>
                </c:pt>
                <c:pt idx="20">
                  <c:v>2.0950272535751199E-2</c:v>
                </c:pt>
                <c:pt idx="21">
                  <c:v>2.0950272535751199E-2</c:v>
                </c:pt>
                <c:pt idx="22">
                  <c:v>2.0950272535751199E-2</c:v>
                </c:pt>
                <c:pt idx="23">
                  <c:v>2.0950272535751199E-2</c:v>
                </c:pt>
                <c:pt idx="24">
                  <c:v>2.0950272535751199E-2</c:v>
                </c:pt>
                <c:pt idx="25">
                  <c:v>2.0950272535751199E-2</c:v>
                </c:pt>
                <c:pt idx="26">
                  <c:v>2.0950272535751199E-2</c:v>
                </c:pt>
                <c:pt idx="27">
                  <c:v>2.0950272535751199E-2</c:v>
                </c:pt>
                <c:pt idx="28">
                  <c:v>2.0950272535751199E-2</c:v>
                </c:pt>
                <c:pt idx="29">
                  <c:v>2.0950272535751199E-2</c:v>
                </c:pt>
                <c:pt idx="30">
                  <c:v>2.0950272535751199E-2</c:v>
                </c:pt>
                <c:pt idx="31">
                  <c:v>2.0950272535751199E-2</c:v>
                </c:pt>
                <c:pt idx="32">
                  <c:v>2.0950272535751199E-2</c:v>
                </c:pt>
                <c:pt idx="33">
                  <c:v>2.0950272535751199E-2</c:v>
                </c:pt>
                <c:pt idx="34">
                  <c:v>2.0950272535751199E-2</c:v>
                </c:pt>
                <c:pt idx="35">
                  <c:v>2.0950272535751199E-2</c:v>
                </c:pt>
                <c:pt idx="36">
                  <c:v>2.0950272535751199E-2</c:v>
                </c:pt>
                <c:pt idx="37">
                  <c:v>2.0950272535751199E-2</c:v>
                </c:pt>
                <c:pt idx="38">
                  <c:v>2.0950272535751199E-2</c:v>
                </c:pt>
                <c:pt idx="39">
                  <c:v>2.0950272535751199E-2</c:v>
                </c:pt>
                <c:pt idx="40">
                  <c:v>2.0950272535751199E-2</c:v>
                </c:pt>
                <c:pt idx="41">
                  <c:v>2.0950272535751199E-2</c:v>
                </c:pt>
                <c:pt idx="42">
                  <c:v>2.0950272535751199E-2</c:v>
                </c:pt>
                <c:pt idx="43">
                  <c:v>2.0950272535751199E-2</c:v>
                </c:pt>
                <c:pt idx="44">
                  <c:v>2.0950272535751199E-2</c:v>
                </c:pt>
                <c:pt idx="45">
                  <c:v>2.0950272535751199E-2</c:v>
                </c:pt>
                <c:pt idx="46">
                  <c:v>2.0950272535751199E-2</c:v>
                </c:pt>
                <c:pt idx="47">
                  <c:v>2.0950272535751199E-2</c:v>
                </c:pt>
                <c:pt idx="48">
                  <c:v>2.0950272535751199E-2</c:v>
                </c:pt>
                <c:pt idx="49">
                  <c:v>2.0950272535751199E-2</c:v>
                </c:pt>
                <c:pt idx="50">
                  <c:v>2.0950272535751199E-2</c:v>
                </c:pt>
                <c:pt idx="51">
                  <c:v>2.0950272535751199E-2</c:v>
                </c:pt>
                <c:pt idx="52">
                  <c:v>2.0950272535751199E-2</c:v>
                </c:pt>
                <c:pt idx="53">
                  <c:v>2.0950272535751199E-2</c:v>
                </c:pt>
                <c:pt idx="54">
                  <c:v>2.0950272535751199E-2</c:v>
                </c:pt>
                <c:pt idx="55">
                  <c:v>2.0950272535751199E-2</c:v>
                </c:pt>
                <c:pt idx="56">
                  <c:v>2.0950272535751199E-2</c:v>
                </c:pt>
                <c:pt idx="57">
                  <c:v>2.0950272535751199E-2</c:v>
                </c:pt>
                <c:pt idx="58">
                  <c:v>2.0950272535751199E-2</c:v>
                </c:pt>
                <c:pt idx="59">
                  <c:v>2.0950272535751199E-2</c:v>
                </c:pt>
                <c:pt idx="60">
                  <c:v>2.0950272535751199E-2</c:v>
                </c:pt>
                <c:pt idx="61">
                  <c:v>2.0950272535751199E-2</c:v>
                </c:pt>
                <c:pt idx="62">
                  <c:v>2.0950272535751199E-2</c:v>
                </c:pt>
                <c:pt idx="63">
                  <c:v>2.0950272535751199E-2</c:v>
                </c:pt>
                <c:pt idx="64">
                  <c:v>2.0950272535751199E-2</c:v>
                </c:pt>
                <c:pt idx="65">
                  <c:v>2.0950272535751199E-2</c:v>
                </c:pt>
                <c:pt idx="66">
                  <c:v>2.0950272535751199E-2</c:v>
                </c:pt>
                <c:pt idx="67">
                  <c:v>2.0950272535751199E-2</c:v>
                </c:pt>
                <c:pt idx="68">
                  <c:v>2.0950272535751199E-2</c:v>
                </c:pt>
                <c:pt idx="69">
                  <c:v>2.0950272535751199E-2</c:v>
                </c:pt>
                <c:pt idx="70">
                  <c:v>2.0950272535751199E-2</c:v>
                </c:pt>
                <c:pt idx="71">
                  <c:v>2.0950272535751199E-2</c:v>
                </c:pt>
                <c:pt idx="72">
                  <c:v>2.0950272535751199E-2</c:v>
                </c:pt>
                <c:pt idx="73">
                  <c:v>2.0950272535751199E-2</c:v>
                </c:pt>
                <c:pt idx="74">
                  <c:v>2.0950272535751199E-2</c:v>
                </c:pt>
                <c:pt idx="75">
                  <c:v>2.0950272535751199E-2</c:v>
                </c:pt>
                <c:pt idx="76">
                  <c:v>2.0950272535751199E-2</c:v>
                </c:pt>
                <c:pt idx="77">
                  <c:v>2.0950272535751199E-2</c:v>
                </c:pt>
                <c:pt idx="78">
                  <c:v>2.0950272535751199E-2</c:v>
                </c:pt>
                <c:pt idx="79">
                  <c:v>2.0950272535751199E-2</c:v>
                </c:pt>
                <c:pt idx="80">
                  <c:v>2.0950272535751199E-2</c:v>
                </c:pt>
                <c:pt idx="81">
                  <c:v>2.0950272535751199E-2</c:v>
                </c:pt>
                <c:pt idx="82">
                  <c:v>2.0950272535751199E-2</c:v>
                </c:pt>
                <c:pt idx="83">
                  <c:v>2.0950272535751199E-2</c:v>
                </c:pt>
                <c:pt idx="84">
                  <c:v>2.0950272535751199E-2</c:v>
                </c:pt>
                <c:pt idx="85">
                  <c:v>2.0950272535751199E-2</c:v>
                </c:pt>
                <c:pt idx="86">
                  <c:v>2.0950272535751199E-2</c:v>
                </c:pt>
                <c:pt idx="87">
                  <c:v>2.0950272535751199E-2</c:v>
                </c:pt>
                <c:pt idx="88">
                  <c:v>2.0950272535751199E-2</c:v>
                </c:pt>
                <c:pt idx="89">
                  <c:v>2.0950272535751199E-2</c:v>
                </c:pt>
                <c:pt idx="90">
                  <c:v>2.0950272535751199E-2</c:v>
                </c:pt>
                <c:pt idx="91">
                  <c:v>2.0950272535751199E-2</c:v>
                </c:pt>
                <c:pt idx="92">
                  <c:v>2.0950272535751199E-2</c:v>
                </c:pt>
                <c:pt idx="93">
                  <c:v>2.0950272535751199E-2</c:v>
                </c:pt>
                <c:pt idx="94">
                  <c:v>2.0950272535751199E-2</c:v>
                </c:pt>
                <c:pt idx="95">
                  <c:v>2.0950272535751199E-2</c:v>
                </c:pt>
                <c:pt idx="96">
                  <c:v>2.0950272535751199E-2</c:v>
                </c:pt>
                <c:pt idx="97">
                  <c:v>2.0950272535751199E-2</c:v>
                </c:pt>
                <c:pt idx="98">
                  <c:v>2.0950272535751199E-2</c:v>
                </c:pt>
                <c:pt idx="99">
                  <c:v>2.0950272535751199E-2</c:v>
                </c:pt>
                <c:pt idx="100">
                  <c:v>2.0950272535751199E-2</c:v>
                </c:pt>
                <c:pt idx="101">
                  <c:v>2.0950272535751199E-2</c:v>
                </c:pt>
                <c:pt idx="102">
                  <c:v>2.0950272535751199E-2</c:v>
                </c:pt>
                <c:pt idx="103">
                  <c:v>2.0950272535751199E-2</c:v>
                </c:pt>
                <c:pt idx="104">
                  <c:v>2.0950272535751199E-2</c:v>
                </c:pt>
                <c:pt idx="105">
                  <c:v>2.0950272535751199E-2</c:v>
                </c:pt>
                <c:pt idx="106">
                  <c:v>2.0950272535751199E-2</c:v>
                </c:pt>
                <c:pt idx="107">
                  <c:v>2.0950272535751199E-2</c:v>
                </c:pt>
                <c:pt idx="108">
                  <c:v>2.0950272535751199E-2</c:v>
                </c:pt>
                <c:pt idx="109">
                  <c:v>2.0950272535751199E-2</c:v>
                </c:pt>
                <c:pt idx="110">
                  <c:v>2.0950272535751199E-2</c:v>
                </c:pt>
                <c:pt idx="111">
                  <c:v>2.0950272535751199E-2</c:v>
                </c:pt>
                <c:pt idx="112">
                  <c:v>2.0950272535751199E-2</c:v>
                </c:pt>
                <c:pt idx="113">
                  <c:v>2.0950272535751199E-2</c:v>
                </c:pt>
                <c:pt idx="114">
                  <c:v>2.0950272535751199E-2</c:v>
                </c:pt>
                <c:pt idx="115">
                  <c:v>2.0950272535751199E-2</c:v>
                </c:pt>
                <c:pt idx="116">
                  <c:v>2.0950272535751199E-2</c:v>
                </c:pt>
                <c:pt idx="117">
                  <c:v>2.0950272535751199E-2</c:v>
                </c:pt>
                <c:pt idx="118">
                  <c:v>2.0950272535751199E-2</c:v>
                </c:pt>
                <c:pt idx="119">
                  <c:v>2.0950272535751199E-2</c:v>
                </c:pt>
                <c:pt idx="120">
                  <c:v>2.0950272535751199E-2</c:v>
                </c:pt>
                <c:pt idx="121">
                  <c:v>2.0950272535751199E-2</c:v>
                </c:pt>
                <c:pt idx="122">
                  <c:v>2.0950272535751199E-2</c:v>
                </c:pt>
                <c:pt idx="123">
                  <c:v>2.0950272535751199E-2</c:v>
                </c:pt>
                <c:pt idx="124">
                  <c:v>2.0950272535751199E-2</c:v>
                </c:pt>
                <c:pt idx="125">
                  <c:v>2.0950272535751199E-2</c:v>
                </c:pt>
                <c:pt idx="126">
                  <c:v>2.0950272535751199E-2</c:v>
                </c:pt>
                <c:pt idx="127">
                  <c:v>2.0950272535751199E-2</c:v>
                </c:pt>
                <c:pt idx="128">
                  <c:v>2.0950272535751199E-2</c:v>
                </c:pt>
                <c:pt idx="129">
                  <c:v>2.0950272535751199E-2</c:v>
                </c:pt>
                <c:pt idx="130">
                  <c:v>2.0950272535751199E-2</c:v>
                </c:pt>
                <c:pt idx="131">
                  <c:v>2.0950272535751199E-2</c:v>
                </c:pt>
                <c:pt idx="132">
                  <c:v>2.0950272535751199E-2</c:v>
                </c:pt>
                <c:pt idx="133">
                  <c:v>2.0950272535751199E-2</c:v>
                </c:pt>
                <c:pt idx="134">
                  <c:v>2.0950272535751199E-2</c:v>
                </c:pt>
                <c:pt idx="135">
                  <c:v>2.0950272535751199E-2</c:v>
                </c:pt>
                <c:pt idx="136">
                  <c:v>2.0950272535751199E-2</c:v>
                </c:pt>
                <c:pt idx="137">
                  <c:v>2.0953984301590345E-2</c:v>
                </c:pt>
                <c:pt idx="138">
                  <c:v>2.0958163678105119E-2</c:v>
                </c:pt>
                <c:pt idx="139">
                  <c:v>2.0964666164094148E-2</c:v>
                </c:pt>
                <c:pt idx="140">
                  <c:v>2.0972516219594187E-2</c:v>
                </c:pt>
                <c:pt idx="141">
                  <c:v>2.0982036203208626E-2</c:v>
                </c:pt>
                <c:pt idx="142">
                  <c:v>2.0994856874327509E-2</c:v>
                </c:pt>
                <c:pt idx="143">
                  <c:v>2.1011661639281903E-2</c:v>
                </c:pt>
                <c:pt idx="144">
                  <c:v>2.1033066406407588E-2</c:v>
                </c:pt>
                <c:pt idx="145">
                  <c:v>2.1061546035590795E-2</c:v>
                </c:pt>
                <c:pt idx="146">
                  <c:v>2.1093851106352389E-2</c:v>
                </c:pt>
                <c:pt idx="147">
                  <c:v>2.1131344960445261E-2</c:v>
                </c:pt>
                <c:pt idx="148">
                  <c:v>2.117340698119919E-2</c:v>
                </c:pt>
                <c:pt idx="149">
                  <c:v>2.1218939182952323E-2</c:v>
                </c:pt>
                <c:pt idx="150">
                  <c:v>2.1266402223270874E-2</c:v>
                </c:pt>
                <c:pt idx="151">
                  <c:v>2.131392294702043E-2</c:v>
                </c:pt>
                <c:pt idx="152">
                  <c:v>2.1359467180256522E-2</c:v>
                </c:pt>
                <c:pt idx="153">
                  <c:v>2.1401057024704039E-2</c:v>
                </c:pt>
                <c:pt idx="154">
                  <c:v>2.1439783810195297E-2</c:v>
                </c:pt>
                <c:pt idx="155">
                  <c:v>2.1470110259803315E-2</c:v>
                </c:pt>
                <c:pt idx="156">
                  <c:v>2.1493465435610277E-2</c:v>
                </c:pt>
                <c:pt idx="157">
                  <c:v>2.1510078457428663E-2</c:v>
                </c:pt>
                <c:pt idx="158">
                  <c:v>2.1520828536533854E-2</c:v>
                </c:pt>
                <c:pt idx="159">
                  <c:v>2.1527106268600847E-2</c:v>
                </c:pt>
                <c:pt idx="160">
                  <c:v>2.1530610428153671E-2</c:v>
                </c:pt>
                <c:pt idx="161">
                  <c:v>2.1533116541403042E-2</c:v>
                </c:pt>
                <c:pt idx="162">
                  <c:v>2.1536255686834187E-2</c:v>
                </c:pt>
                <c:pt idx="163">
                  <c:v>2.1541336054332082E-2</c:v>
                </c:pt>
                <c:pt idx="164">
                  <c:v>2.1549228009994162E-2</c:v>
                </c:pt>
                <c:pt idx="165">
                  <c:v>2.1560319214632397E-2</c:v>
                </c:pt>
                <c:pt idx="166">
                  <c:v>2.1574533300504739E-2</c:v>
                </c:pt>
                <c:pt idx="167">
                  <c:v>2.1591396426098378E-2</c:v>
                </c:pt>
                <c:pt idx="168">
                  <c:v>2.1610131956343891E-2</c:v>
                </c:pt>
                <c:pt idx="169">
                  <c:v>2.1629764299854273E-2</c:v>
                </c:pt>
                <c:pt idx="170">
                  <c:v>2.1649217194019039E-2</c:v>
                </c:pt>
                <c:pt idx="171">
                  <c:v>2.1667397573699617E-2</c:v>
                </c:pt>
                <c:pt idx="172">
                  <c:v>2.168485256530947E-2</c:v>
                </c:pt>
                <c:pt idx="173">
                  <c:v>2.1697831195388893E-2</c:v>
                </c:pt>
                <c:pt idx="174">
                  <c:v>2.1704595600916879E-2</c:v>
                </c:pt>
                <c:pt idx="175">
                  <c:v>2.1709879561577428E-2</c:v>
                </c:pt>
                <c:pt idx="176">
                  <c:v>2.1709713710316325E-2</c:v>
                </c:pt>
                <c:pt idx="177">
                  <c:v>2.1703976968294774E-2</c:v>
                </c:pt>
                <c:pt idx="178">
                  <c:v>2.1692706811819382E-2</c:v>
                </c:pt>
                <c:pt idx="179">
                  <c:v>2.1676112438564436E-2</c:v>
                </c:pt>
                <c:pt idx="180">
                  <c:v>2.1654576857929687E-2</c:v>
                </c:pt>
                <c:pt idx="181">
                  <c:v>2.1628646865180189E-2</c:v>
                </c:pt>
                <c:pt idx="182">
                  <c:v>2.1599011204494731E-2</c:v>
                </c:pt>
                <c:pt idx="183">
                  <c:v>2.1566468551043799E-2</c:v>
                </c:pt>
                <c:pt idx="184">
                  <c:v>2.1531888055008185E-2</c:v>
                </c:pt>
                <c:pt idx="185">
                  <c:v>2.1496165937543124E-2</c:v>
                </c:pt>
                <c:pt idx="186">
                  <c:v>2.1460181919574564E-2</c:v>
                </c:pt>
                <c:pt idx="187">
                  <c:v>2.1424759083484856E-2</c:v>
                </c:pt>
                <c:pt idx="188">
                  <c:v>2.139063017241221E-2</c:v>
                </c:pt>
                <c:pt idx="189">
                  <c:v>2.1358412436765103E-2</c:v>
                </c:pt>
                <c:pt idx="190">
                  <c:v>2.1328592090761784E-2</c:v>
                </c:pt>
                <c:pt idx="191">
                  <c:v>2.1302690533920598E-2</c:v>
                </c:pt>
                <c:pt idx="192">
                  <c:v>2.1278777214539274E-2</c:v>
                </c:pt>
                <c:pt idx="193">
                  <c:v>2.1257945901367786E-2</c:v>
                </c:pt>
                <c:pt idx="194">
                  <c:v>2.1238420026751855E-2</c:v>
                </c:pt>
                <c:pt idx="195">
                  <c:v>2.1224966738026211E-2</c:v>
                </c:pt>
                <c:pt idx="196">
                  <c:v>2.1213428129678583E-2</c:v>
                </c:pt>
                <c:pt idx="197">
                  <c:v>2.1204351887676658E-2</c:v>
                </c:pt>
                <c:pt idx="198">
                  <c:v>2.1197506335031098E-2</c:v>
                </c:pt>
                <c:pt idx="199">
                  <c:v>2.1192634468235556E-2</c:v>
                </c:pt>
                <c:pt idx="200">
                  <c:v>2.1189467572474217E-2</c:v>
                </c:pt>
                <c:pt idx="201">
                  <c:v>2.1187735938281136E-2</c:v>
                </c:pt>
                <c:pt idx="202">
                  <c:v>2.11879722601984E-2</c:v>
                </c:pt>
                <c:pt idx="203">
                  <c:v>2.1186526800478538E-2</c:v>
                </c:pt>
                <c:pt idx="204">
                  <c:v>2.1188301587301072E-2</c:v>
                </c:pt>
                <c:pt idx="205">
                  <c:v>2.1190368762384615E-2</c:v>
                </c:pt>
                <c:pt idx="206">
                  <c:v>2.1192588679645151E-2</c:v>
                </c:pt>
                <c:pt idx="207">
                  <c:v>2.1194829358699315E-2</c:v>
                </c:pt>
                <c:pt idx="208">
                  <c:v>2.1196969235019444E-2</c:v>
                </c:pt>
                <c:pt idx="209">
                  <c:v>2.1198899381610313E-2</c:v>
                </c:pt>
                <c:pt idx="210">
                  <c:v>2.1200525215255221E-2</c:v>
                </c:pt>
                <c:pt idx="211">
                  <c:v>2.1200327356806617E-2</c:v>
                </c:pt>
                <c:pt idx="212">
                  <c:v>2.1199919049982779E-2</c:v>
                </c:pt>
                <c:pt idx="213">
                  <c:v>2.1200864566232065E-2</c:v>
                </c:pt>
                <c:pt idx="214">
                  <c:v>2.1201144455281668E-2</c:v>
                </c:pt>
                <c:pt idx="215">
                  <c:v>2.1200774351978067E-2</c:v>
                </c:pt>
                <c:pt idx="216">
                  <c:v>2.1199780223281613E-2</c:v>
                </c:pt>
                <c:pt idx="217">
                  <c:v>2.1198197938994374E-2</c:v>
                </c:pt>
                <c:pt idx="218">
                  <c:v>2.1196072576219954E-2</c:v>
                </c:pt>
                <c:pt idx="219">
                  <c:v>2.1193457476799182E-2</c:v>
                </c:pt>
                <c:pt idx="220">
                  <c:v>2.1190413085911797E-2</c:v>
                </c:pt>
                <c:pt idx="221">
                  <c:v>2.1187005607824629E-2</c:v>
                </c:pt>
                <c:pt idx="222">
                  <c:v>2.1183305521056239E-2</c:v>
                </c:pt>
                <c:pt idx="223">
                  <c:v>2.1179385999751034E-2</c:v>
                </c:pt>
                <c:pt idx="224">
                  <c:v>2.1175321290638857E-2</c:v>
                </c:pt>
                <c:pt idx="225">
                  <c:v>2.117118509552527E-2</c:v>
                </c:pt>
                <c:pt idx="226">
                  <c:v>2.1167049007840995E-2</c:v>
                </c:pt>
                <c:pt idx="227">
                  <c:v>2.1162981048499931E-2</c:v>
                </c:pt>
                <c:pt idx="228">
                  <c:v>2.1159044341384867E-2</c:v>
                </c:pt>
                <c:pt idx="229">
                  <c:v>2.1155295962480069E-2</c:v>
                </c:pt>
                <c:pt idx="230">
                  <c:v>2.1151785989336098E-2</c:v>
                </c:pt>
                <c:pt idx="231">
                  <c:v>2.1148556769552098E-2</c:v>
                </c:pt>
                <c:pt idx="232">
                  <c:v>2.1145642418674379E-2</c:v>
                </c:pt>
                <c:pt idx="233">
                  <c:v>2.1143068549706837E-2</c:v>
                </c:pt>
                <c:pt idx="234">
                  <c:v>2.1140852228651353E-2</c:v>
                </c:pt>
                <c:pt idx="235">
                  <c:v>2.1139002143442331E-2</c:v>
                </c:pt>
                <c:pt idx="236">
                  <c:v>2.1137518967551085E-2</c:v>
                </c:pt>
                <c:pt idx="237">
                  <c:v>2.1136395894590886E-2</c:v>
                </c:pt>
                <c:pt idx="238">
                  <c:v>2.1135619316561372E-2</c:v>
                </c:pt>
                <c:pt idx="239">
                  <c:v>2.1135169615975002E-2</c:v>
                </c:pt>
                <c:pt idx="240">
                  <c:v>2.1135022040987137E-2</c:v>
                </c:pt>
                <c:pt idx="241">
                  <c:v>2.1135147632728907E-2</c:v>
                </c:pt>
                <c:pt idx="242">
                  <c:v>2.1135514175195678E-2</c:v>
                </c:pt>
                <c:pt idx="243">
                  <c:v>2.1136087140116309E-2</c:v>
                </c:pt>
                <c:pt idx="244">
                  <c:v>2.1136830602038564E-2</c:v>
                </c:pt>
                <c:pt idx="245">
                  <c:v>2.1137708102222652E-2</c:v>
                </c:pt>
                <c:pt idx="246">
                  <c:v>2.1138683443644873E-2</c:v>
                </c:pt>
                <c:pt idx="247">
                  <c:v>2.1139721403293812E-2</c:v>
                </c:pt>
                <c:pt idx="248">
                  <c:v>2.114396986540204E-2</c:v>
                </c:pt>
                <c:pt idx="249">
                  <c:v>2.1146687016653207E-2</c:v>
                </c:pt>
                <c:pt idx="250">
                  <c:v>2.1150082828876749E-2</c:v>
                </c:pt>
                <c:pt idx="251">
                  <c:v>2.1154359492495708E-2</c:v>
                </c:pt>
                <c:pt idx="252">
                  <c:v>2.1159760465222388E-2</c:v>
                </c:pt>
                <c:pt idx="253">
                  <c:v>2.1166561979373395E-2</c:v>
                </c:pt>
                <c:pt idx="254">
                  <c:v>2.117505710222323E-2</c:v>
                </c:pt>
                <c:pt idx="255">
                  <c:v>2.1185531532712368E-2</c:v>
                </c:pt>
                <c:pt idx="256">
                  <c:v>2.1198231341500333E-2</c:v>
                </c:pt>
                <c:pt idx="257">
                  <c:v>2.1212043593576334E-2</c:v>
                </c:pt>
                <c:pt idx="258">
                  <c:v>2.1229831889105495E-2</c:v>
                </c:pt>
                <c:pt idx="259">
                  <c:v>2.1249900690878135E-2</c:v>
                </c:pt>
                <c:pt idx="260">
                  <c:v>2.1271950232260573E-2</c:v>
                </c:pt>
                <c:pt idx="261">
                  <c:v>2.1294509364058672E-2</c:v>
                </c:pt>
                <c:pt idx="262">
                  <c:v>2.131890132879305E-2</c:v>
                </c:pt>
                <c:pt idx="263">
                  <c:v>2.1343097601743074E-2</c:v>
                </c:pt>
                <c:pt idx="264">
                  <c:v>2.136604251483944E-2</c:v>
                </c:pt>
                <c:pt idx="265">
                  <c:v>2.1387213390601227E-2</c:v>
                </c:pt>
                <c:pt idx="266">
                  <c:v>2.140435189656828E-2</c:v>
                </c:pt>
                <c:pt idx="267">
                  <c:v>2.1417023192543436E-2</c:v>
                </c:pt>
                <c:pt idx="268">
                  <c:v>2.1424444647596248E-2</c:v>
                </c:pt>
                <c:pt idx="269">
                  <c:v>2.1426116810516815E-2</c:v>
                </c:pt>
                <c:pt idx="270">
                  <c:v>2.1421873714148103E-2</c:v>
                </c:pt>
                <c:pt idx="271">
                  <c:v>2.1411900416972413E-2</c:v>
                </c:pt>
                <c:pt idx="272">
                  <c:v>2.1397286369168506E-2</c:v>
                </c:pt>
                <c:pt idx="273">
                  <c:v>2.1377736268773227E-2</c:v>
                </c:pt>
                <c:pt idx="274">
                  <c:v>2.1354786841634912E-2</c:v>
                </c:pt>
                <c:pt idx="275">
                  <c:v>2.1332742453079982E-2</c:v>
                </c:pt>
                <c:pt idx="276">
                  <c:v>2.1308034482507492E-2</c:v>
                </c:pt>
                <c:pt idx="277">
                  <c:v>2.1283973869308713E-2</c:v>
                </c:pt>
                <c:pt idx="278">
                  <c:v>2.1261719345603707E-2</c:v>
                </c:pt>
                <c:pt idx="279">
                  <c:v>2.1242277045284124E-2</c:v>
                </c:pt>
                <c:pt idx="280">
                  <c:v>2.1226467619099239E-2</c:v>
                </c:pt>
                <c:pt idx="281">
                  <c:v>2.1214909684275966E-2</c:v>
                </c:pt>
                <c:pt idx="282">
                  <c:v>2.1210241775406594E-2</c:v>
                </c:pt>
                <c:pt idx="283">
                  <c:v>2.1208978999604083E-2</c:v>
                </c:pt>
                <c:pt idx="284">
                  <c:v>2.1216518681303767E-2</c:v>
                </c:pt>
                <c:pt idx="285">
                  <c:v>2.1227607096701084E-2</c:v>
                </c:pt>
                <c:pt idx="286">
                  <c:v>2.1244465189906109E-2</c:v>
                </c:pt>
                <c:pt idx="287">
                  <c:v>2.1266980942318502E-2</c:v>
                </c:pt>
                <c:pt idx="288">
                  <c:v>2.1294923489239746E-2</c:v>
                </c:pt>
                <c:pt idx="289">
                  <c:v>2.1327928946860392E-2</c:v>
                </c:pt>
                <c:pt idx="290">
                  <c:v>2.1365478945670063E-2</c:v>
                </c:pt>
                <c:pt idx="291">
                  <c:v>2.1404822196434661E-2</c:v>
                </c:pt>
                <c:pt idx="292">
                  <c:v>2.1449907221054516E-2</c:v>
                </c:pt>
                <c:pt idx="293">
                  <c:v>2.1498234215593014E-2</c:v>
                </c:pt>
                <c:pt idx="294">
                  <c:v>2.154550835218887E-2</c:v>
                </c:pt>
                <c:pt idx="295">
                  <c:v>2.1591536410952846E-2</c:v>
                </c:pt>
                <c:pt idx="296">
                  <c:v>2.1634565317681851E-2</c:v>
                </c:pt>
                <c:pt idx="297">
                  <c:v>2.1673316267754639E-2</c:v>
                </c:pt>
                <c:pt idx="298">
                  <c:v>2.1704820700815221E-2</c:v>
                </c:pt>
                <c:pt idx="299">
                  <c:v>2.1727960060029344E-2</c:v>
                </c:pt>
                <c:pt idx="300">
                  <c:v>2.1741434929208155E-2</c:v>
                </c:pt>
                <c:pt idx="301">
                  <c:v>2.174446906763931E-2</c:v>
                </c:pt>
                <c:pt idx="302">
                  <c:v>2.1736929262826041E-2</c:v>
                </c:pt>
                <c:pt idx="303">
                  <c:v>2.1719376984412366E-2</c:v>
                </c:pt>
                <c:pt idx="304">
                  <c:v>2.1693036612640396E-2</c:v>
                </c:pt>
                <c:pt idx="305">
                  <c:v>2.1659679732564267E-2</c:v>
                </c:pt>
                <c:pt idx="306">
                  <c:v>2.1620441277836043E-2</c:v>
                </c:pt>
                <c:pt idx="307">
                  <c:v>2.1579742733086275E-2</c:v>
                </c:pt>
                <c:pt idx="308">
                  <c:v>2.1538596538467805E-2</c:v>
                </c:pt>
                <c:pt idx="309">
                  <c:v>2.1498896743320464E-2</c:v>
                </c:pt>
                <c:pt idx="310">
                  <c:v>2.1462104668106215E-2</c:v>
                </c:pt>
                <c:pt idx="311">
                  <c:v>2.1429178320709043E-2</c:v>
                </c:pt>
                <c:pt idx="312">
                  <c:v>2.1402286968383141E-2</c:v>
                </c:pt>
                <c:pt idx="313">
                  <c:v>2.1378458551587792E-2</c:v>
                </c:pt>
                <c:pt idx="314">
                  <c:v>2.1358741549892975E-2</c:v>
                </c:pt>
                <c:pt idx="315">
                  <c:v>2.1342611090533876E-2</c:v>
                </c:pt>
                <c:pt idx="316">
                  <c:v>2.1329441034574518E-2</c:v>
                </c:pt>
                <c:pt idx="317">
                  <c:v>2.1318601263139655E-2</c:v>
                </c:pt>
                <c:pt idx="318">
                  <c:v>2.130747615969052E-2</c:v>
                </c:pt>
                <c:pt idx="319">
                  <c:v>2.1300466799025631E-2</c:v>
                </c:pt>
                <c:pt idx="320">
                  <c:v>2.1294168659108628E-2</c:v>
                </c:pt>
                <c:pt idx="321">
                  <c:v>2.1286224699148554E-2</c:v>
                </c:pt>
                <c:pt idx="322">
                  <c:v>2.1282765596635562E-2</c:v>
                </c:pt>
                <c:pt idx="323">
                  <c:v>2.1278712530551962E-2</c:v>
                </c:pt>
                <c:pt idx="324">
                  <c:v>2.1274963963179325E-2</c:v>
                </c:pt>
                <c:pt idx="325">
                  <c:v>2.1271649814216528E-2</c:v>
                </c:pt>
                <c:pt idx="326">
                  <c:v>2.1268866335509132E-2</c:v>
                </c:pt>
                <c:pt idx="327">
                  <c:v>2.1266675404272354E-2</c:v>
                </c:pt>
                <c:pt idx="328">
                  <c:v>2.1265105639073099E-2</c:v>
                </c:pt>
                <c:pt idx="329">
                  <c:v>2.1264155047186852E-2</c:v>
                </c:pt>
                <c:pt idx="330">
                  <c:v>2.126379484170126E-2</c:v>
                </c:pt>
                <c:pt idx="331">
                  <c:v>2.1263974033563917E-2</c:v>
                </c:pt>
                <c:pt idx="332">
                  <c:v>2.1264624406011071E-2</c:v>
                </c:pt>
                <c:pt idx="333">
                  <c:v>2.126789257122836E-2</c:v>
                </c:pt>
                <c:pt idx="334">
                  <c:v>2.1270000612003938E-2</c:v>
                </c:pt>
                <c:pt idx="335">
                  <c:v>2.1274769444139141E-2</c:v>
                </c:pt>
                <c:pt idx="336">
                  <c:v>2.1278468493399143E-2</c:v>
                </c:pt>
                <c:pt idx="337">
                  <c:v>2.1282752171205437E-2</c:v>
                </c:pt>
                <c:pt idx="338">
                  <c:v>2.1287651699041763E-2</c:v>
                </c:pt>
                <c:pt idx="339">
                  <c:v>2.1293217108319669E-2</c:v>
                </c:pt>
                <c:pt idx="340">
                  <c:v>2.1299980010981562E-2</c:v>
                </c:pt>
                <c:pt idx="341">
                  <c:v>2.1307124712313365E-2</c:v>
                </c:pt>
                <c:pt idx="342">
                  <c:v>2.1315179848218062E-2</c:v>
                </c:pt>
                <c:pt idx="343">
                  <c:v>2.1322601082617718E-2</c:v>
                </c:pt>
                <c:pt idx="344">
                  <c:v>2.1333209593847657E-2</c:v>
                </c:pt>
                <c:pt idx="345">
                  <c:v>2.1344891980662299E-2</c:v>
                </c:pt>
                <c:pt idx="346">
                  <c:v>2.135839067925234E-2</c:v>
                </c:pt>
                <c:pt idx="347">
                  <c:v>2.1372507952349108E-2</c:v>
                </c:pt>
                <c:pt idx="348">
                  <c:v>2.1387851654880996E-2</c:v>
                </c:pt>
                <c:pt idx="349">
                  <c:v>2.1407161839003583E-2</c:v>
                </c:pt>
                <c:pt idx="350">
                  <c:v>2.142600321075901E-2</c:v>
                </c:pt>
                <c:pt idx="351">
                  <c:v>2.1446216033281201E-2</c:v>
                </c:pt>
                <c:pt idx="352">
                  <c:v>2.1468757830116727E-2</c:v>
                </c:pt>
                <c:pt idx="353">
                  <c:v>2.1492412334665541E-2</c:v>
                </c:pt>
                <c:pt idx="354">
                  <c:v>2.1516240650185047E-2</c:v>
                </c:pt>
                <c:pt idx="355">
                  <c:v>2.1540804972451442E-2</c:v>
                </c:pt>
                <c:pt idx="356">
                  <c:v>2.1565841413757517E-2</c:v>
                </c:pt>
                <c:pt idx="357">
                  <c:v>2.1591052885651673E-2</c:v>
                </c:pt>
                <c:pt idx="358">
                  <c:v>2.1616488152973189E-2</c:v>
                </c:pt>
                <c:pt idx="359">
                  <c:v>2.1642690075171028E-2</c:v>
                </c:pt>
                <c:pt idx="360">
                  <c:v>2.1666914172737761E-2</c:v>
                </c:pt>
                <c:pt idx="361">
                  <c:v>2.1689918452096359E-2</c:v>
                </c:pt>
                <c:pt idx="362">
                  <c:v>2.1711289171650692E-2</c:v>
                </c:pt>
                <c:pt idx="363">
                  <c:v>2.1730596681430982E-2</c:v>
                </c:pt>
                <c:pt idx="364">
                  <c:v>2.1747402211377369E-2</c:v>
                </c:pt>
                <c:pt idx="365">
                  <c:v>2.1761268263337099E-2</c:v>
                </c:pt>
                <c:pt idx="366">
                  <c:v>2.1771773240699423E-2</c:v>
                </c:pt>
                <c:pt idx="367">
                  <c:v>2.1778530391337609E-2</c:v>
                </c:pt>
                <c:pt idx="368">
                  <c:v>2.1781210420301907E-2</c:v>
                </c:pt>
                <c:pt idx="369">
                  <c:v>2.1779566350445638E-2</c:v>
                </c:pt>
                <c:pt idx="370">
                  <c:v>2.1773458501281276E-2</c:v>
                </c:pt>
                <c:pt idx="371">
                  <c:v>2.1762162843645447E-2</c:v>
                </c:pt>
                <c:pt idx="372">
                  <c:v>2.1745962290264903E-2</c:v>
                </c:pt>
                <c:pt idx="373">
                  <c:v>2.1727356245215792E-2</c:v>
                </c:pt>
                <c:pt idx="374">
                  <c:v>2.1705092061980683E-2</c:v>
                </c:pt>
                <c:pt idx="375">
                  <c:v>2.1679772275558114E-2</c:v>
                </c:pt>
                <c:pt idx="376">
                  <c:v>2.1652119056192687E-2</c:v>
                </c:pt>
                <c:pt idx="377">
                  <c:v>2.1622942280526639E-2</c:v>
                </c:pt>
                <c:pt idx="378">
                  <c:v>2.1597599645169961E-2</c:v>
                </c:pt>
                <c:pt idx="379">
                  <c:v>2.1569538941541309E-2</c:v>
                </c:pt>
                <c:pt idx="380">
                  <c:v>2.1542981128863149E-2</c:v>
                </c:pt>
                <c:pt idx="381">
                  <c:v>2.1520645383725778E-2</c:v>
                </c:pt>
                <c:pt idx="382">
                  <c:v>2.1500108514523067E-2</c:v>
                </c:pt>
                <c:pt idx="383">
                  <c:v>2.1483482551983679E-2</c:v>
                </c:pt>
                <c:pt idx="384">
                  <c:v>2.1471306934540642E-2</c:v>
                </c:pt>
                <c:pt idx="385">
                  <c:v>2.1464909393373182E-2</c:v>
                </c:pt>
                <c:pt idx="386">
                  <c:v>2.1462817162952338E-2</c:v>
                </c:pt>
                <c:pt idx="387">
                  <c:v>2.1465977210445446E-2</c:v>
                </c:pt>
                <c:pt idx="388">
                  <c:v>2.1474395728621271E-2</c:v>
                </c:pt>
                <c:pt idx="389">
                  <c:v>2.1487968423352675E-2</c:v>
                </c:pt>
                <c:pt idx="390">
                  <c:v>2.1506492560220785E-2</c:v>
                </c:pt>
                <c:pt idx="391">
                  <c:v>2.1529063916065114E-2</c:v>
                </c:pt>
                <c:pt idx="392">
                  <c:v>2.1556906829807931E-2</c:v>
                </c:pt>
                <c:pt idx="393">
                  <c:v>2.1593357571597437E-2</c:v>
                </c:pt>
                <c:pt idx="394">
                  <c:v>2.1628517018194491E-2</c:v>
                </c:pt>
                <c:pt idx="395">
                  <c:v>2.1669118999646804E-2</c:v>
                </c:pt>
                <c:pt idx="396">
                  <c:v>2.1710865135878468E-2</c:v>
                </c:pt>
                <c:pt idx="397">
                  <c:v>2.1757019291670142E-2</c:v>
                </c:pt>
                <c:pt idx="398">
                  <c:v>2.1802997923825135E-2</c:v>
                </c:pt>
                <c:pt idx="399">
                  <c:v>2.1852740081318267E-2</c:v>
                </c:pt>
                <c:pt idx="400">
                  <c:v>2.1903035015615711E-2</c:v>
                </c:pt>
                <c:pt idx="401">
                  <c:v>2.1954107477841475E-2</c:v>
                </c:pt>
                <c:pt idx="402">
                  <c:v>2.2004207234892992E-2</c:v>
                </c:pt>
                <c:pt idx="403">
                  <c:v>2.2060504396296834E-2</c:v>
                </c:pt>
                <c:pt idx="404">
                  <c:v>2.2111521094985102E-2</c:v>
                </c:pt>
                <c:pt idx="405">
                  <c:v>2.2161945159101488E-2</c:v>
                </c:pt>
                <c:pt idx="406">
                  <c:v>2.2211654254923181E-2</c:v>
                </c:pt>
                <c:pt idx="407">
                  <c:v>2.2260578422888054E-2</c:v>
                </c:pt>
                <c:pt idx="408">
                  <c:v>2.2308686941698158E-2</c:v>
                </c:pt>
                <c:pt idx="409">
                  <c:v>2.2355967570808974E-2</c:v>
                </c:pt>
                <c:pt idx="410">
                  <c:v>2.2402398611014788E-2</c:v>
                </c:pt>
                <c:pt idx="411">
                  <c:v>2.2447915011533211E-2</c:v>
                </c:pt>
                <c:pt idx="412">
                  <c:v>2.2492370727608613E-2</c:v>
                </c:pt>
                <c:pt idx="413">
                  <c:v>2.2535500628019976E-2</c:v>
                </c:pt>
                <c:pt idx="414">
                  <c:v>2.2576886316514614E-2</c:v>
                </c:pt>
                <c:pt idx="415">
                  <c:v>2.2615931035714923E-2</c:v>
                </c:pt>
                <c:pt idx="416">
                  <c:v>2.2651849091864046E-2</c:v>
                </c:pt>
                <c:pt idx="417">
                  <c:v>2.268738648171939E-2</c:v>
                </c:pt>
                <c:pt idx="418">
                  <c:v>2.2716329057139828E-2</c:v>
                </c:pt>
                <c:pt idx="419">
                  <c:v>2.2740043880948399E-2</c:v>
                </c:pt>
                <c:pt idx="420">
                  <c:v>2.2757749957022309E-2</c:v>
                </c:pt>
                <c:pt idx="421">
                  <c:v>2.2768821546021684E-2</c:v>
                </c:pt>
                <c:pt idx="422">
                  <c:v>2.2772859808132258E-2</c:v>
                </c:pt>
                <c:pt idx="423">
                  <c:v>2.2769738040699844E-2</c:v>
                </c:pt>
                <c:pt idx="424">
                  <c:v>2.2759608064893001E-2</c:v>
                </c:pt>
                <c:pt idx="425">
                  <c:v>2.2742861398297818E-2</c:v>
                </c:pt>
                <c:pt idx="426">
                  <c:v>2.2720047801095159E-2</c:v>
                </c:pt>
                <c:pt idx="427">
                  <c:v>2.269176392473243E-2</c:v>
                </c:pt>
                <c:pt idx="428">
                  <c:v>2.2658533690627928E-2</c:v>
                </c:pt>
                <c:pt idx="429">
                  <c:v>2.2620707052691896E-2</c:v>
                </c:pt>
                <c:pt idx="430">
                  <c:v>2.2578402893782365E-2</c:v>
                </c:pt>
                <c:pt idx="431">
                  <c:v>2.2532998952415284E-2</c:v>
                </c:pt>
                <c:pt idx="432">
                  <c:v>2.2481590287330044E-2</c:v>
                </c:pt>
                <c:pt idx="433">
                  <c:v>2.2423351673423415E-2</c:v>
                </c:pt>
                <c:pt idx="434">
                  <c:v>2.2362191260602033E-2</c:v>
                </c:pt>
                <c:pt idx="435">
                  <c:v>2.2295834829987159E-2</c:v>
                </c:pt>
                <c:pt idx="436">
                  <c:v>2.2224884372519762E-2</c:v>
                </c:pt>
                <c:pt idx="437">
                  <c:v>2.215039386863335E-2</c:v>
                </c:pt>
                <c:pt idx="438">
                  <c:v>2.2073837701813707E-2</c:v>
                </c:pt>
                <c:pt idx="439">
                  <c:v>2.1997001183542864E-2</c:v>
                </c:pt>
                <c:pt idx="440">
                  <c:v>2.1921813766515807E-2</c:v>
                </c:pt>
                <c:pt idx="441">
                  <c:v>2.1850156671890629E-2</c:v>
                </c:pt>
                <c:pt idx="442">
                  <c:v>2.1781781544512633E-2</c:v>
                </c:pt>
                <c:pt idx="443">
                  <c:v>2.1722384737357978E-2</c:v>
                </c:pt>
                <c:pt idx="444">
                  <c:v>2.1670069595721469E-2</c:v>
                </c:pt>
                <c:pt idx="445">
                  <c:v>2.162369557458263E-2</c:v>
                </c:pt>
                <c:pt idx="446">
                  <c:v>2.1584606353171512E-2</c:v>
                </c:pt>
                <c:pt idx="447">
                  <c:v>2.1555237295684961E-2</c:v>
                </c:pt>
                <c:pt idx="448">
                  <c:v>2.1531861551394315E-2</c:v>
                </c:pt>
                <c:pt idx="449">
                  <c:v>2.1513755528629778E-2</c:v>
                </c:pt>
                <c:pt idx="450">
                  <c:v>2.1500121764940192E-2</c:v>
                </c:pt>
                <c:pt idx="451">
                  <c:v>2.1490170782193892E-2</c:v>
                </c:pt>
                <c:pt idx="452">
                  <c:v>2.1481278231428154E-2</c:v>
                </c:pt>
                <c:pt idx="453">
                  <c:v>2.1478028359298466E-2</c:v>
                </c:pt>
                <c:pt idx="454">
                  <c:v>2.1472017748552782E-2</c:v>
                </c:pt>
                <c:pt idx="455">
                  <c:v>2.1472168000183169E-2</c:v>
                </c:pt>
                <c:pt idx="456">
                  <c:v>2.1471672634970226E-2</c:v>
                </c:pt>
                <c:pt idx="457">
                  <c:v>2.1472949545508508E-2</c:v>
                </c:pt>
                <c:pt idx="458">
                  <c:v>2.1474523924316088E-2</c:v>
                </c:pt>
                <c:pt idx="459">
                  <c:v>2.1478728290167962E-2</c:v>
                </c:pt>
                <c:pt idx="460">
                  <c:v>2.1479585131515957E-2</c:v>
                </c:pt>
                <c:pt idx="461">
                  <c:v>2.1482493203792207E-2</c:v>
                </c:pt>
                <c:pt idx="462">
                  <c:v>2.1485381635603644E-2</c:v>
                </c:pt>
                <c:pt idx="463">
                  <c:v>2.1488203538788511E-2</c:v>
                </c:pt>
                <c:pt idx="464">
                  <c:v>2.1490912258648825E-2</c:v>
                </c:pt>
                <c:pt idx="465">
                  <c:v>2.1493462258517417E-2</c:v>
                </c:pt>
                <c:pt idx="466">
                  <c:v>2.1495810015636503E-2</c:v>
                </c:pt>
                <c:pt idx="467">
                  <c:v>2.1499306814287678E-2</c:v>
                </c:pt>
                <c:pt idx="468">
                  <c:v>2.1501415713223955E-2</c:v>
                </c:pt>
                <c:pt idx="469">
                  <c:v>2.1503262440315262E-2</c:v>
                </c:pt>
                <c:pt idx="470">
                  <c:v>2.1505940387039481E-2</c:v>
                </c:pt>
                <c:pt idx="471">
                  <c:v>2.1508624565536951E-2</c:v>
                </c:pt>
                <c:pt idx="472">
                  <c:v>2.1510015407902733E-2</c:v>
                </c:pt>
                <c:pt idx="473">
                  <c:v>2.1512475378409709E-2</c:v>
                </c:pt>
                <c:pt idx="474">
                  <c:v>2.1513648778117365E-2</c:v>
                </c:pt>
                <c:pt idx="475">
                  <c:v>2.1514658373358361E-2</c:v>
                </c:pt>
                <c:pt idx="476">
                  <c:v>2.1516710188462677E-2</c:v>
                </c:pt>
                <c:pt idx="477">
                  <c:v>2.1517699089156829E-2</c:v>
                </c:pt>
                <c:pt idx="478">
                  <c:v>2.1520387300318432E-2</c:v>
                </c:pt>
                <c:pt idx="479">
                  <c:v>2.1519965903789667E-2</c:v>
                </c:pt>
                <c:pt idx="480">
                  <c:v>2.1521876599211301E-2</c:v>
                </c:pt>
                <c:pt idx="481">
                  <c:v>2.1524026832943598E-2</c:v>
                </c:pt>
                <c:pt idx="482">
                  <c:v>2.1526500488802371E-2</c:v>
                </c:pt>
                <c:pt idx="483">
                  <c:v>2.1530619542004789E-2</c:v>
                </c:pt>
                <c:pt idx="484">
                  <c:v>2.1534215527423271E-2</c:v>
                </c:pt>
                <c:pt idx="485">
                  <c:v>2.1537681962940279E-2</c:v>
                </c:pt>
                <c:pt idx="486">
                  <c:v>2.1542654527126941E-2</c:v>
                </c:pt>
                <c:pt idx="487">
                  <c:v>2.1548385145190602E-2</c:v>
                </c:pt>
                <c:pt idx="488">
                  <c:v>2.155438859461823E-2</c:v>
                </c:pt>
                <c:pt idx="489">
                  <c:v>2.1561879220921547E-2</c:v>
                </c:pt>
                <c:pt idx="490">
                  <c:v>2.1570306122663755E-2</c:v>
                </c:pt>
                <c:pt idx="491">
                  <c:v>2.1579708887868906E-2</c:v>
                </c:pt>
                <c:pt idx="492">
                  <c:v>2.1590114533457636E-2</c:v>
                </c:pt>
                <c:pt idx="493">
                  <c:v>2.1601536512223372E-2</c:v>
                </c:pt>
                <c:pt idx="494">
                  <c:v>2.1617155405268384E-2</c:v>
                </c:pt>
                <c:pt idx="495">
                  <c:v>2.163224495769122E-2</c:v>
                </c:pt>
                <c:pt idx="496">
                  <c:v>2.1649012695234962E-2</c:v>
                </c:pt>
                <c:pt idx="497">
                  <c:v>2.1667639793748021E-2</c:v>
                </c:pt>
                <c:pt idx="498">
                  <c:v>2.1688329871748145E-2</c:v>
                </c:pt>
                <c:pt idx="499">
                  <c:v>2.1711300553060905E-2</c:v>
                </c:pt>
                <c:pt idx="500">
                  <c:v>2.1736767895645007E-2</c:v>
                </c:pt>
                <c:pt idx="501">
                  <c:v>2.176492286964854E-2</c:v>
                </c:pt>
                <c:pt idx="502">
                  <c:v>2.1795900089039991E-2</c:v>
                </c:pt>
                <c:pt idx="503">
                  <c:v>2.1829740387162455E-2</c:v>
                </c:pt>
                <c:pt idx="504">
                  <c:v>2.1865560966459623E-2</c:v>
                </c:pt>
                <c:pt idx="505">
                  <c:v>2.1904765560942674E-2</c:v>
                </c:pt>
                <c:pt idx="506">
                  <c:v>2.1953630046519394E-2</c:v>
                </c:pt>
                <c:pt idx="507">
                  <c:v>2.2000818786838405E-2</c:v>
                </c:pt>
                <c:pt idx="508">
                  <c:v>2.2053621155961912E-2</c:v>
                </c:pt>
                <c:pt idx="509">
                  <c:v>2.2108573182366684E-2</c:v>
                </c:pt>
                <c:pt idx="510">
                  <c:v>2.2167205021490593E-2</c:v>
                </c:pt>
                <c:pt idx="511">
                  <c:v>2.222970102566902E-2</c:v>
                </c:pt>
                <c:pt idx="512">
                  <c:v>2.2296125274774078E-2</c:v>
                </c:pt>
                <c:pt idx="513">
                  <c:v>2.2366217828669748E-2</c:v>
                </c:pt>
                <c:pt idx="514">
                  <c:v>2.2439148839491725E-2</c:v>
                </c:pt>
                <c:pt idx="515">
                  <c:v>2.2513292595990237E-2</c:v>
                </c:pt>
                <c:pt idx="516">
                  <c:v>2.2586103647999175E-2</c:v>
                </c:pt>
                <c:pt idx="517">
                  <c:v>2.2654173572608426E-2</c:v>
                </c:pt>
                <c:pt idx="518">
                  <c:v>2.2713512941854776E-2</c:v>
                </c:pt>
                <c:pt idx="519">
                  <c:v>2.2760043162253336E-2</c:v>
                </c:pt>
                <c:pt idx="520">
                  <c:v>2.2790214063014205E-2</c:v>
                </c:pt>
                <c:pt idx="521">
                  <c:v>2.2801610044716047E-2</c:v>
                </c:pt>
                <c:pt idx="522">
                  <c:v>2.2792179974738161E-2</c:v>
                </c:pt>
                <c:pt idx="523">
                  <c:v>2.2765476261876055E-2</c:v>
                </c:pt>
                <c:pt idx="524">
                  <c:v>2.2722494415544671E-2</c:v>
                </c:pt>
                <c:pt idx="525">
                  <c:v>2.2666840624264269E-2</c:v>
                </c:pt>
                <c:pt idx="526">
                  <c:v>2.2602096021921172E-2</c:v>
                </c:pt>
                <c:pt idx="527">
                  <c:v>2.2533403218939006E-2</c:v>
                </c:pt>
                <c:pt idx="528">
                  <c:v>2.2463595854932097E-2</c:v>
                </c:pt>
                <c:pt idx="529">
                  <c:v>2.2395211083219294E-2</c:v>
                </c:pt>
                <c:pt idx="530">
                  <c:v>2.2328109060764129E-2</c:v>
                </c:pt>
                <c:pt idx="531">
                  <c:v>2.2268478390588504E-2</c:v>
                </c:pt>
                <c:pt idx="532">
                  <c:v>2.2211534332930372E-2</c:v>
                </c:pt>
                <c:pt idx="533">
                  <c:v>2.2158495498305317E-2</c:v>
                </c:pt>
                <c:pt idx="534">
                  <c:v>2.2109087791810041E-2</c:v>
                </c:pt>
                <c:pt idx="535">
                  <c:v>2.2063033534960558E-2</c:v>
                </c:pt>
                <c:pt idx="536">
                  <c:v>2.2020110160843445E-2</c:v>
                </c:pt>
                <c:pt idx="537">
                  <c:v>2.1976500243516685E-2</c:v>
                </c:pt>
                <c:pt idx="538">
                  <c:v>2.1941374132012845E-2</c:v>
                </c:pt>
                <c:pt idx="539">
                  <c:v>2.1908146392520363E-2</c:v>
                </c:pt>
                <c:pt idx="540">
                  <c:v>2.1876954981087098E-2</c:v>
                </c:pt>
                <c:pt idx="541">
                  <c:v>2.1847774335281563E-2</c:v>
                </c:pt>
                <c:pt idx="542">
                  <c:v>2.1820457414646173E-2</c:v>
                </c:pt>
                <c:pt idx="543">
                  <c:v>2.1794779131485205E-2</c:v>
                </c:pt>
                <c:pt idx="544">
                  <c:v>2.1769195665391296E-2</c:v>
                </c:pt>
                <c:pt idx="545">
                  <c:v>2.1746255220335183E-2</c:v>
                </c:pt>
                <c:pt idx="546">
                  <c:v>2.1724127678922442E-2</c:v>
                </c:pt>
                <c:pt idx="547">
                  <c:v>2.170260876700773E-2</c:v>
                </c:pt>
                <c:pt idx="548">
                  <c:v>2.1681537734897487E-2</c:v>
                </c:pt>
                <c:pt idx="549">
                  <c:v>2.1658747876330979E-2</c:v>
                </c:pt>
                <c:pt idx="550">
                  <c:v>2.1639025318739062E-2</c:v>
                </c:pt>
                <c:pt idx="551">
                  <c:v>2.1620894099069001E-2</c:v>
                </c:pt>
                <c:pt idx="552">
                  <c:v>2.1601992717700753E-2</c:v>
                </c:pt>
                <c:pt idx="553">
                  <c:v>2.1583428114909799E-2</c:v>
                </c:pt>
                <c:pt idx="554">
                  <c:v>2.1565323740612666E-2</c:v>
                </c:pt>
                <c:pt idx="555">
                  <c:v>2.1549288739331852E-2</c:v>
                </c:pt>
                <c:pt idx="556">
                  <c:v>2.1534193341603076E-2</c:v>
                </c:pt>
                <c:pt idx="557">
                  <c:v>2.1517521673911494E-2</c:v>
                </c:pt>
                <c:pt idx="558">
                  <c:v>2.150355432011471E-2</c:v>
                </c:pt>
                <c:pt idx="559">
                  <c:v>2.1490708963685462E-2</c:v>
                </c:pt>
                <c:pt idx="560">
                  <c:v>2.1479103080868339E-2</c:v>
                </c:pt>
                <c:pt idx="561">
                  <c:v>2.1468837453145456E-2</c:v>
                </c:pt>
                <c:pt idx="562">
                  <c:v>2.1459992675978937E-2</c:v>
                </c:pt>
                <c:pt idx="563">
                  <c:v>2.1454650232342914E-2</c:v>
                </c:pt>
                <c:pt idx="564">
                  <c:v>2.1448262814060599E-2</c:v>
                </c:pt>
                <c:pt idx="565">
                  <c:v>2.144490020172711E-2</c:v>
                </c:pt>
                <c:pt idx="566">
                  <c:v>2.1443175981591591E-2</c:v>
                </c:pt>
                <c:pt idx="567">
                  <c:v>2.144306451236036E-2</c:v>
                </c:pt>
                <c:pt idx="568">
                  <c:v>2.1444507942452864E-2</c:v>
                </c:pt>
                <c:pt idx="569">
                  <c:v>2.1447416145971211E-2</c:v>
                </c:pt>
                <c:pt idx="570">
                  <c:v>2.1451667832557919E-2</c:v>
                </c:pt>
                <c:pt idx="571">
                  <c:v>2.1457112940725189E-2</c:v>
                </c:pt>
                <c:pt idx="572">
                  <c:v>2.1462905008584523E-2</c:v>
                </c:pt>
                <c:pt idx="573">
                  <c:v>2.147196949057803E-2</c:v>
                </c:pt>
                <c:pt idx="574">
                  <c:v>2.1481851925049696E-2</c:v>
                </c:pt>
                <c:pt idx="575">
                  <c:v>2.1491062460823645E-2</c:v>
                </c:pt>
                <c:pt idx="576">
                  <c:v>2.149952676373185E-2</c:v>
                </c:pt>
                <c:pt idx="577">
                  <c:v>2.1509438335672666E-2</c:v>
                </c:pt>
                <c:pt idx="578">
                  <c:v>2.1519327018058167E-2</c:v>
                </c:pt>
                <c:pt idx="579">
                  <c:v>2.152905476220969E-2</c:v>
                </c:pt>
                <c:pt idx="580">
                  <c:v>2.1537464226606851E-2</c:v>
                </c:pt>
                <c:pt idx="581">
                  <c:v>2.154672876522986E-2</c:v>
                </c:pt>
                <c:pt idx="582">
                  <c:v>2.1555561347862628E-2</c:v>
                </c:pt>
                <c:pt idx="583">
                  <c:v>2.1565964666473047E-2</c:v>
                </c:pt>
                <c:pt idx="584">
                  <c:v>2.1574516047122433E-2</c:v>
                </c:pt>
                <c:pt idx="585">
                  <c:v>2.1582802381299466E-2</c:v>
                </c:pt>
                <c:pt idx="586">
                  <c:v>2.1590893511267379E-2</c:v>
                </c:pt>
                <c:pt idx="587">
                  <c:v>2.1597514341601017E-2</c:v>
                </c:pt>
                <c:pt idx="588">
                  <c:v>2.1605750935831475E-2</c:v>
                </c:pt>
                <c:pt idx="589">
                  <c:v>2.1613983575070789E-2</c:v>
                </c:pt>
                <c:pt idx="590">
                  <c:v>2.16222946773439E-2</c:v>
                </c:pt>
                <c:pt idx="591">
                  <c:v>2.162879361449617E-2</c:v>
                </c:pt>
                <c:pt idx="592">
                  <c:v>2.1636680011804039E-2</c:v>
                </c:pt>
                <c:pt idx="593">
                  <c:v>2.1645951897089098E-2</c:v>
                </c:pt>
                <c:pt idx="594">
                  <c:v>2.1655378139961608E-2</c:v>
                </c:pt>
                <c:pt idx="595">
                  <c:v>2.166493953131144E-2</c:v>
                </c:pt>
                <c:pt idx="596">
                  <c:v>2.1674592378323615E-2</c:v>
                </c:pt>
                <c:pt idx="597">
                  <c:v>2.1684270079530995E-2</c:v>
                </c:pt>
                <c:pt idx="598">
                  <c:v>2.1693885148030785E-2</c:v>
                </c:pt>
                <c:pt idx="599">
                  <c:v>2.1705187315228264E-2</c:v>
                </c:pt>
                <c:pt idx="600">
                  <c:v>2.1714245143473723E-2</c:v>
                </c:pt>
                <c:pt idx="601">
                  <c:v>2.1723668944244625E-2</c:v>
                </c:pt>
                <c:pt idx="602">
                  <c:v>2.1732658360576772E-2</c:v>
                </c:pt>
                <c:pt idx="603">
                  <c:v>2.1741080193700676E-2</c:v>
                </c:pt>
                <c:pt idx="604">
                  <c:v>2.174879535567668E-2</c:v>
                </c:pt>
                <c:pt idx="605">
                  <c:v>2.1757685351014355E-2</c:v>
                </c:pt>
                <c:pt idx="606">
                  <c:v>2.1764179805862174E-2</c:v>
                </c:pt>
                <c:pt idx="607">
                  <c:v>2.1771723325185961E-2</c:v>
                </c:pt>
                <c:pt idx="608">
                  <c:v>2.1776783287443754E-2</c:v>
                </c:pt>
                <c:pt idx="609">
                  <c:v>2.1780827988223103E-2</c:v>
                </c:pt>
                <c:pt idx="610">
                  <c:v>2.1782453622648985E-2</c:v>
                </c:pt>
                <c:pt idx="611">
                  <c:v>2.1784636123460301E-2</c:v>
                </c:pt>
                <c:pt idx="612">
                  <c:v>2.178403281598305E-2</c:v>
                </c:pt>
                <c:pt idx="613">
                  <c:v>2.1784409254136158E-2</c:v>
                </c:pt>
                <c:pt idx="614">
                  <c:v>2.1783635984088938E-2</c:v>
                </c:pt>
                <c:pt idx="615">
                  <c:v>2.1781833312794117E-2</c:v>
                </c:pt>
                <c:pt idx="616">
                  <c:v>2.1779143307448977E-2</c:v>
                </c:pt>
                <c:pt idx="617">
                  <c:v>2.1775726990473223E-2</c:v>
                </c:pt>
                <c:pt idx="618">
                  <c:v>2.1771759584881225E-2</c:v>
                </c:pt>
                <c:pt idx="619">
                  <c:v>2.1767423887087741E-2</c:v>
                </c:pt>
                <c:pt idx="620">
                  <c:v>2.176290201257372E-2</c:v>
                </c:pt>
                <c:pt idx="621">
                  <c:v>2.1758365920012655E-2</c:v>
                </c:pt>
                <c:pt idx="622">
                  <c:v>2.1752515556990145E-2</c:v>
                </c:pt>
                <c:pt idx="623">
                  <c:v>2.1748528182478633E-2</c:v>
                </c:pt>
                <c:pt idx="624">
                  <c:v>2.1744866013520964E-2</c:v>
                </c:pt>
                <c:pt idx="625">
                  <c:v>2.1741563281147361E-2</c:v>
                </c:pt>
                <c:pt idx="626">
                  <c:v>2.1738599957245974E-2</c:v>
                </c:pt>
                <c:pt idx="627">
                  <c:v>2.1735898321887191E-2</c:v>
                </c:pt>
                <c:pt idx="628">
                  <c:v>2.1733322576470811E-2</c:v>
                </c:pt>
                <c:pt idx="629">
                  <c:v>2.1730245973076698E-2</c:v>
                </c:pt>
                <c:pt idx="630">
                  <c:v>2.172579177566053E-2</c:v>
                </c:pt>
                <c:pt idx="631">
                  <c:v>2.1722667199312425E-2</c:v>
                </c:pt>
                <c:pt idx="632">
                  <c:v>2.1718561962620446E-2</c:v>
                </c:pt>
                <c:pt idx="633">
                  <c:v>2.1713173366248579E-2</c:v>
                </c:pt>
                <c:pt idx="634">
                  <c:v>2.1706197577564122E-2</c:v>
                </c:pt>
                <c:pt idx="635">
                  <c:v>2.1697346035968054E-2</c:v>
                </c:pt>
                <c:pt idx="636">
                  <c:v>2.1686361455972556E-2</c:v>
                </c:pt>
                <c:pt idx="637">
                  <c:v>2.1673032523244755E-2</c:v>
                </c:pt>
                <c:pt idx="638">
                  <c:v>2.1657206456885854E-2</c:v>
                </c:pt>
                <c:pt idx="639">
                  <c:v>2.1638798743140186E-2</c:v>
                </c:pt>
                <c:pt idx="640">
                  <c:v>2.1617799521902594E-2</c:v>
                </c:pt>
                <c:pt idx="641">
                  <c:v>2.1594276314895449E-2</c:v>
                </c:pt>
                <c:pt idx="642">
                  <c:v>2.1568373008077873E-2</c:v>
                </c:pt>
                <c:pt idx="643">
                  <c:v>2.1540305224627024E-2</c:v>
                </c:pt>
                <c:pt idx="644">
                  <c:v>2.1510352432961656E-2</c:v>
                </c:pt>
                <c:pt idx="645">
                  <c:v>2.1478847312674965E-2</c:v>
                </c:pt>
                <c:pt idx="646">
                  <c:v>2.1444950162113299E-2</c:v>
                </c:pt>
                <c:pt idx="647">
                  <c:v>2.1411712810364192E-2</c:v>
                </c:pt>
                <c:pt idx="648">
                  <c:v>2.1378068671240189E-2</c:v>
                </c:pt>
                <c:pt idx="649">
                  <c:v>2.1344432548125146E-2</c:v>
                </c:pt>
                <c:pt idx="650">
                  <c:v>2.1309667559131787E-2</c:v>
                </c:pt>
                <c:pt idx="651">
                  <c:v>2.1277593955925114E-2</c:v>
                </c:pt>
                <c:pt idx="652">
                  <c:v>2.1245183644547552E-2</c:v>
                </c:pt>
                <c:pt idx="653">
                  <c:v>2.1214589098588085E-2</c:v>
                </c:pt>
                <c:pt idx="654">
                  <c:v>2.1186863332811761E-2</c:v>
                </c:pt>
                <c:pt idx="655">
                  <c:v>2.1160821903152414E-2</c:v>
                </c:pt>
                <c:pt idx="656">
                  <c:v>2.1136613954328823E-2</c:v>
                </c:pt>
                <c:pt idx="657">
                  <c:v>2.1114332704154942E-2</c:v>
                </c:pt>
                <c:pt idx="658">
                  <c:v>2.1094019590681971E-2</c:v>
                </c:pt>
                <c:pt idx="659">
                  <c:v>2.1075669774636336E-2</c:v>
                </c:pt>
                <c:pt idx="660">
                  <c:v>2.1059238581771975E-2</c:v>
                </c:pt>
                <c:pt idx="661">
                  <c:v>2.1044648476727174E-2</c:v>
                </c:pt>
                <c:pt idx="662">
                  <c:v>2.1031796189906363E-2</c:v>
                </c:pt>
                <c:pt idx="663">
                  <c:v>2.1020559666614851E-2</c:v>
                </c:pt>
                <c:pt idx="664">
                  <c:v>2.1010804567421538E-2</c:v>
                </c:pt>
                <c:pt idx="665">
                  <c:v>2.1003651748861363E-2</c:v>
                </c:pt>
                <c:pt idx="666">
                  <c:v>2.0997619932357513E-2</c:v>
                </c:pt>
                <c:pt idx="667">
                  <c:v>2.099292076257956E-2</c:v>
                </c:pt>
                <c:pt idx="668">
                  <c:v>2.0989505458728946E-2</c:v>
                </c:pt>
                <c:pt idx="669">
                  <c:v>2.0987344557896841E-2</c:v>
                </c:pt>
                <c:pt idx="670">
                  <c:v>2.0986428530039427E-2</c:v>
                </c:pt>
                <c:pt idx="671">
                  <c:v>2.0987001007818966E-2</c:v>
                </c:pt>
                <c:pt idx="672">
                  <c:v>2.0985650169459986E-2</c:v>
                </c:pt>
                <c:pt idx="673">
                  <c:v>2.0989300329896106E-2</c:v>
                </c:pt>
                <c:pt idx="674">
                  <c:v>2.0992612431088246E-2</c:v>
                </c:pt>
                <c:pt idx="675">
                  <c:v>2.0999103262642965E-2</c:v>
                </c:pt>
                <c:pt idx="676">
                  <c:v>2.1006816460784786E-2</c:v>
                </c:pt>
                <c:pt idx="677">
                  <c:v>2.1015787786741527E-2</c:v>
                </c:pt>
                <c:pt idx="678">
                  <c:v>2.1026011275710389E-2</c:v>
                </c:pt>
                <c:pt idx="679">
                  <c:v>2.1037430782214987E-2</c:v>
                </c:pt>
                <c:pt idx="680">
                  <c:v>2.104993317066561E-2</c:v>
                </c:pt>
                <c:pt idx="681">
                  <c:v>2.1063344017010391E-2</c:v>
                </c:pt>
                <c:pt idx="682">
                  <c:v>2.1077426616322229E-2</c:v>
                </c:pt>
                <c:pt idx="683">
                  <c:v>2.1091884923455088E-2</c:v>
                </c:pt>
                <c:pt idx="684">
                  <c:v>2.1106370792672215E-2</c:v>
                </c:pt>
                <c:pt idx="685">
                  <c:v>2.1120495543275389E-2</c:v>
                </c:pt>
                <c:pt idx="686">
                  <c:v>2.1133845490093926E-2</c:v>
                </c:pt>
                <c:pt idx="687">
                  <c:v>2.114600067880729E-2</c:v>
                </c:pt>
                <c:pt idx="688">
                  <c:v>2.1156555701179379E-2</c:v>
                </c:pt>
                <c:pt idx="689">
                  <c:v>2.1165141179645144E-2</c:v>
                </c:pt>
                <c:pt idx="690">
                  <c:v>2.1171444343894352E-2</c:v>
                </c:pt>
                <c:pt idx="691">
                  <c:v>2.1175227102054127E-2</c:v>
                </c:pt>
                <c:pt idx="692">
                  <c:v>2.1176340147288846E-2</c:v>
                </c:pt>
                <c:pt idx="693">
                  <c:v>2.1174731929613604E-2</c:v>
                </c:pt>
                <c:pt idx="694">
                  <c:v>2.1170451736015877E-2</c:v>
                </c:pt>
                <c:pt idx="695">
                  <c:v>2.1163646617085009E-2</c:v>
                </c:pt>
                <c:pt idx="696">
                  <c:v>2.1154552421984343E-2</c:v>
                </c:pt>
                <c:pt idx="697">
                  <c:v>2.1143479698705111E-2</c:v>
                </c:pt>
                <c:pt idx="698">
                  <c:v>2.1130795629837787E-2</c:v>
                </c:pt>
                <c:pt idx="699">
                  <c:v>2.1116903463071813E-2</c:v>
                </c:pt>
                <c:pt idx="700">
                  <c:v>2.1102221033848449E-2</c:v>
                </c:pt>
                <c:pt idx="701">
                  <c:v>2.1087159957544031E-2</c:v>
                </c:pt>
                <c:pt idx="702">
                  <c:v>2.1072106901760708E-2</c:v>
                </c:pt>
                <c:pt idx="703">
                  <c:v>2.1057408063658696E-2</c:v>
                </c:pt>
                <c:pt idx="704">
                  <c:v>2.1043357612362586E-2</c:v>
                </c:pt>
                <c:pt idx="705">
                  <c:v>2.103019045758283E-2</c:v>
                </c:pt>
                <c:pt idx="706">
                  <c:v>2.1017365207170315E-2</c:v>
                </c:pt>
                <c:pt idx="707">
                  <c:v>2.1006495390968154E-2</c:v>
                </c:pt>
                <c:pt idx="708">
                  <c:v>2.0996840869854622E-2</c:v>
                </c:pt>
                <c:pt idx="709">
                  <c:v>2.0988406781273294E-2</c:v>
                </c:pt>
                <c:pt idx="710">
                  <c:v>2.0981156625704215E-2</c:v>
                </c:pt>
                <c:pt idx="711">
                  <c:v>2.097502152852616E-2</c:v>
                </c:pt>
                <c:pt idx="712">
                  <c:v>2.0969909539949066E-2</c:v>
                </c:pt>
                <c:pt idx="713">
                  <c:v>2.096571435391505E-2</c:v>
                </c:pt>
                <c:pt idx="714">
                  <c:v>2.0962322993812139E-2</c:v>
                </c:pt>
                <c:pt idx="715">
                  <c:v>2.0959622185222231E-2</c:v>
                </c:pt>
                <c:pt idx="716">
                  <c:v>2.0957503295846166E-2</c:v>
                </c:pt>
                <c:pt idx="717">
                  <c:v>2.0955865857457748E-2</c:v>
                </c:pt>
                <c:pt idx="718">
                  <c:v>2.0954619787001021E-2</c:v>
                </c:pt>
                <c:pt idx="719">
                  <c:v>2.0953686491645425E-2</c:v>
                </c:pt>
                <c:pt idx="720">
                  <c:v>2.0951236924633257E-2</c:v>
                </c:pt>
                <c:pt idx="721">
                  <c:v>2.0951262420776884E-2</c:v>
                </c:pt>
                <c:pt idx="722">
                  <c:v>2.0951288478401726E-2</c:v>
                </c:pt>
                <c:pt idx="723">
                  <c:v>2.095131510643793E-2</c:v>
                </c:pt>
                <c:pt idx="724">
                  <c:v>2.0951342313858125E-2</c:v>
                </c:pt>
                <c:pt idx="725">
                  <c:v>2.0951370109674513E-2</c:v>
                </c:pt>
                <c:pt idx="726">
                  <c:v>2.0951398502935849E-2</c:v>
                </c:pt>
                <c:pt idx="727">
                  <c:v>2.0951427502724336E-2</c:v>
                </c:pt>
                <c:pt idx="728">
                  <c:v>2.0951457118152408E-2</c:v>
                </c:pt>
                <c:pt idx="729">
                  <c:v>2.095148735835942E-2</c:v>
                </c:pt>
                <c:pt idx="730">
                  <c:v>2.095151823250823E-2</c:v>
                </c:pt>
                <c:pt idx="731">
                  <c:v>2.0951549749781705E-2</c:v>
                </c:pt>
                <c:pt idx="732">
                  <c:v>2.0951581919379084E-2</c:v>
                </c:pt>
                <c:pt idx="733">
                  <c:v>2.0951614750512278E-2</c:v>
                </c:pt>
                <c:pt idx="734">
                  <c:v>2.0951648252402064E-2</c:v>
                </c:pt>
                <c:pt idx="735">
                  <c:v>2.0951682434274144E-2</c:v>
                </c:pt>
                <c:pt idx="736">
                  <c:v>2.0951717305355153E-2</c:v>
                </c:pt>
                <c:pt idx="737">
                  <c:v>2.0951752874868532E-2</c:v>
                </c:pt>
                <c:pt idx="738">
                  <c:v>2.0951789152030307E-2</c:v>
                </c:pt>
                <c:pt idx="739">
                  <c:v>2.0951826146044787E-2</c:v>
                </c:pt>
                <c:pt idx="740">
                  <c:v>2.095186386610013E-2</c:v>
                </c:pt>
                <c:pt idx="741">
                  <c:v>2.0951902321363836E-2</c:v>
                </c:pt>
                <c:pt idx="742">
                  <c:v>2.0951941520978144E-2</c:v>
                </c:pt>
                <c:pt idx="743">
                  <c:v>2.0951981474055296E-2</c:v>
                </c:pt>
                <c:pt idx="744">
                  <c:v>2.095202218967275E-2</c:v>
                </c:pt>
                <c:pt idx="745">
                  <c:v>2.0952063676868277E-2</c:v>
                </c:pt>
                <c:pt idx="746">
                  <c:v>2.0952105944634942E-2</c:v>
                </c:pt>
                <c:pt idx="747">
                  <c:v>2.0952149001916037E-2</c:v>
                </c:pt>
                <c:pt idx="748">
                  <c:v>2.0952402957553032E-2</c:v>
                </c:pt>
                <c:pt idx="749">
                  <c:v>2.0952453642019354E-2</c:v>
                </c:pt>
                <c:pt idx="750">
                  <c:v>2.0952505295273986E-2</c:v>
                </c:pt>
                <c:pt idx="751">
                  <c:v>2.0952557929258823E-2</c:v>
                </c:pt>
                <c:pt idx="752">
                  <c:v>2.0952611555889612E-2</c:v>
                </c:pt>
                <c:pt idx="753">
                  <c:v>2.0952666187050578E-2</c:v>
                </c:pt>
                <c:pt idx="754">
                  <c:v>2.0952721834588926E-2</c:v>
                </c:pt>
                <c:pt idx="755">
                  <c:v>2.095277851030929E-2</c:v>
                </c:pt>
                <c:pt idx="756">
                  <c:v>2.0952836225968028E-2</c:v>
                </c:pt>
                <c:pt idx="757">
                  <c:v>2.0952894993267482E-2</c:v>
                </c:pt>
                <c:pt idx="758">
                  <c:v>2.0952954823850099E-2</c:v>
                </c:pt>
                <c:pt idx="759">
                  <c:v>2.0953015729292482E-2</c:v>
                </c:pt>
                <c:pt idx="760">
                  <c:v>2.0953077721099358E-2</c:v>
                </c:pt>
                <c:pt idx="761">
                  <c:v>2.0953140810697421E-2</c:v>
                </c:pt>
                <c:pt idx="762">
                  <c:v>2.0953205009429154E-2</c:v>
                </c:pt>
                <c:pt idx="763">
                  <c:v>2.0953270328546506E-2</c:v>
                </c:pt>
                <c:pt idx="764">
                  <c:v>2.0953336779204509E-2</c:v>
                </c:pt>
                <c:pt idx="765">
                  <c:v>2.0953404372454847E-2</c:v>
                </c:pt>
                <c:pt idx="766">
                  <c:v>2.0953473119239296E-2</c:v>
                </c:pt>
                <c:pt idx="767">
                  <c:v>2.0953543030383128E-2</c:v>
                </c:pt>
                <c:pt idx="768">
                  <c:v>2.0953614116588439E-2</c:v>
                </c:pt>
                <c:pt idx="769">
                  <c:v>2.0953686388427394E-2</c:v>
                </c:pt>
                <c:pt idx="770">
                  <c:v>2.0953759856335418E-2</c:v>
                </c:pt>
                <c:pt idx="771">
                  <c:v>2.0953834530604339E-2</c:v>
                </c:pt>
                <c:pt idx="772">
                  <c:v>2.0953910421375437E-2</c:v>
                </c:pt>
                <c:pt idx="773">
                  <c:v>2.0954324971890582E-2</c:v>
                </c:pt>
                <c:pt idx="774">
                  <c:v>2.0954418976727555E-2</c:v>
                </c:pt>
                <c:pt idx="775">
                  <c:v>2.0954514868668291E-2</c:v>
                </c:pt>
                <c:pt idx="776">
                  <c:v>2.0954612679114124E-2</c:v>
                </c:pt>
                <c:pt idx="777">
                  <c:v>2.0954712439822741E-2</c:v>
                </c:pt>
                <c:pt idx="778">
                  <c:v>2.0954814182904763E-2</c:v>
                </c:pt>
                <c:pt idx="779">
                  <c:v>2.0954917940819832E-2</c:v>
                </c:pt>
                <c:pt idx="780">
                  <c:v>2.0955023746372144E-2</c:v>
                </c:pt>
                <c:pt idx="781">
                  <c:v>2.0955131632705466E-2</c:v>
                </c:pt>
                <c:pt idx="782">
                  <c:v>2.0955241633297577E-2</c:v>
                </c:pt>
                <c:pt idx="783">
                  <c:v>2.0955353781954105E-2</c:v>
                </c:pt>
                <c:pt idx="784">
                  <c:v>2.0955468112801776E-2</c:v>
                </c:pt>
                <c:pt idx="785">
                  <c:v>2.0955584660280992E-2</c:v>
                </c:pt>
                <c:pt idx="786">
                  <c:v>2.0955703459137779E-2</c:v>
                </c:pt>
                <c:pt idx="787">
                  <c:v>2.0955824544415032E-2</c:v>
                </c:pt>
                <c:pt idx="788">
                  <c:v>2.0955947951443069E-2</c:v>
                </c:pt>
                <c:pt idx="789">
                  <c:v>2.0956073715829429E-2</c:v>
                </c:pt>
                <c:pt idx="790">
                  <c:v>2.095620187344794E-2</c:v>
                </c:pt>
                <c:pt idx="791">
                  <c:v>2.095633246042701E-2</c:v>
                </c:pt>
                <c:pt idx="792">
                  <c:v>2.0956465513137099E-2</c:v>
                </c:pt>
                <c:pt idx="793">
                  <c:v>2.0956601068177382E-2</c:v>
                </c:pt>
                <c:pt idx="794">
                  <c:v>2.0956739162361571E-2</c:v>
                </c:pt>
                <c:pt idx="795">
                  <c:v>2.0956879832702852E-2</c:v>
                </c:pt>
                <c:pt idx="796">
                  <c:v>2.0957023116397959E-2</c:v>
                </c:pt>
                <c:pt idx="797">
                  <c:v>2.0957169050810315E-2</c:v>
                </c:pt>
                <c:pt idx="798">
                  <c:v>2.0957317673452255E-2</c:v>
                </c:pt>
                <c:pt idx="799">
                  <c:v>2.0957469021966286E-2</c:v>
                </c:pt>
                <c:pt idx="800">
                  <c:v>2.0957623134105402E-2</c:v>
                </c:pt>
                <c:pt idx="801">
                  <c:v>2.0957780047712374E-2</c:v>
                </c:pt>
                <c:pt idx="802">
                  <c:v>2.0957939800698069E-2</c:v>
                </c:pt>
                <c:pt idx="803">
                  <c:v>2.0958102431018713E-2</c:v>
                </c:pt>
                <c:pt idx="804">
                  <c:v>2.0958267976652133E-2</c:v>
                </c:pt>
                <c:pt idx="805">
                  <c:v>2.0958436475572946E-2</c:v>
                </c:pt>
                <c:pt idx="806">
                  <c:v>2.0958607965726666E-2</c:v>
                </c:pt>
                <c:pt idx="807">
                  <c:v>2.0958782485002731E-2</c:v>
                </c:pt>
                <c:pt idx="808">
                  <c:v>2.0958960071206446E-2</c:v>
                </c:pt>
                <c:pt idx="809">
                  <c:v>2.0959140762029801E-2</c:v>
                </c:pt>
                <c:pt idx="810">
                  <c:v>2.0959324595021204E-2</c:v>
                </c:pt>
                <c:pt idx="811">
                  <c:v>2.0959511607554063E-2</c:v>
                </c:pt>
                <c:pt idx="812">
                  <c:v>2.0959701836794273E-2</c:v>
                </c:pt>
                <c:pt idx="813">
                  <c:v>2.0959895319666529E-2</c:v>
                </c:pt>
                <c:pt idx="814">
                  <c:v>2.096009209281954E-2</c:v>
                </c:pt>
                <c:pt idx="815">
                  <c:v>2.0960292192590112E-2</c:v>
                </c:pt>
                <c:pt idx="816">
                  <c:v>2.0960495654966042E-2</c:v>
                </c:pt>
                <c:pt idx="817">
                  <c:v>2.0960702515547963E-2</c:v>
                </c:pt>
                <c:pt idx="818">
                  <c:v>2.0960912809509971E-2</c:v>
                </c:pt>
                <c:pt idx="819">
                  <c:v>2.0961126571559217E-2</c:v>
                </c:pt>
                <c:pt idx="820">
                  <c:v>2.0961343835894319E-2</c:v>
                </c:pt>
                <c:pt idx="821">
                  <c:v>2.0961564636162718E-2</c:v>
                </c:pt>
                <c:pt idx="822">
                  <c:v>2.0961789005416918E-2</c:v>
                </c:pt>
                <c:pt idx="823">
                  <c:v>2.0962016976069676E-2</c:v>
                </c:pt>
                <c:pt idx="824">
                  <c:v>2.096224857984811E-2</c:v>
                </c:pt>
                <c:pt idx="825">
                  <c:v>2.0962483847746811E-2</c:v>
                </c:pt>
                <c:pt idx="826">
                  <c:v>2.0962722809979906E-2</c:v>
                </c:pt>
                <c:pt idx="827">
                  <c:v>2.0962965495932157E-2</c:v>
                </c:pt>
                <c:pt idx="828">
                  <c:v>2.0963211934109102E-2</c:v>
                </c:pt>
                <c:pt idx="829">
                  <c:v>2.0963462152086249E-2</c:v>
                </c:pt>
                <c:pt idx="830">
                  <c:v>2.0963716176457405E-2</c:v>
                </c:pt>
                <c:pt idx="831">
                  <c:v>2.0963974032782114E-2</c:v>
                </c:pt>
                <c:pt idx="832">
                  <c:v>2.0964235745532304E-2</c:v>
                </c:pt>
                <c:pt idx="833">
                  <c:v>2.0964501338038129E-2</c:v>
                </c:pt>
                <c:pt idx="834">
                  <c:v>2.0964770832433095E-2</c:v>
                </c:pt>
                <c:pt idx="835">
                  <c:v>2.0965044249598486E-2</c:v>
                </c:pt>
                <c:pt idx="836">
                  <c:v>2.0965321609107159E-2</c:v>
                </c:pt>
                <c:pt idx="837">
                  <c:v>2.0965602929166733E-2</c:v>
                </c:pt>
                <c:pt idx="838">
                  <c:v>2.0965888226562285E-2</c:v>
                </c:pt>
                <c:pt idx="839">
                  <c:v>2.0966177516598513E-2</c:v>
                </c:pt>
                <c:pt idx="840">
                  <c:v>2.0966793575288439E-2</c:v>
                </c:pt>
                <c:pt idx="841">
                  <c:v>2.0967105197585607E-2</c:v>
                </c:pt>
                <c:pt idx="842">
                  <c:v>2.0967421409250384E-2</c:v>
                </c:pt>
                <c:pt idx="843">
                  <c:v>2.0968226380781319E-2</c:v>
                </c:pt>
                <c:pt idx="844">
                  <c:v>2.0968584356055479E-2</c:v>
                </c:pt>
                <c:pt idx="845">
                  <c:v>2.096894891984763E-2</c:v>
                </c:pt>
                <c:pt idx="846">
                  <c:v>2.096932018954142E-2</c:v>
                </c:pt>
                <c:pt idx="847">
                  <c:v>2.0970152786266804E-2</c:v>
                </c:pt>
                <c:pt idx="848">
                  <c:v>2.0970566422638955E-2</c:v>
                </c:pt>
                <c:pt idx="849">
                  <c:v>2.0972473419419133E-2</c:v>
                </c:pt>
                <c:pt idx="850">
                  <c:v>2.0973229254188347E-2</c:v>
                </c:pt>
                <c:pt idx="851">
                  <c:v>2.0974055371019679E-2</c:v>
                </c:pt>
                <c:pt idx="852">
                  <c:v>2.0974961247051511E-2</c:v>
                </c:pt>
                <c:pt idx="853">
                  <c:v>2.097625422177242E-2</c:v>
                </c:pt>
                <c:pt idx="854">
                  <c:v>2.0977363814508716E-2</c:v>
                </c:pt>
                <c:pt idx="855">
                  <c:v>2.0978587502179659E-2</c:v>
                </c:pt>
                <c:pt idx="856">
                  <c:v>2.0979938309915611E-2</c:v>
                </c:pt>
                <c:pt idx="857">
                  <c:v>2.0981429992421252E-2</c:v>
                </c:pt>
                <c:pt idx="858">
                  <c:v>2.0983076907887668E-2</c:v>
                </c:pt>
                <c:pt idx="859">
                  <c:v>2.0984893854301311E-2</c:v>
                </c:pt>
                <c:pt idx="860">
                  <c:v>2.0986895866071269E-2</c:v>
                </c:pt>
                <c:pt idx="861">
                  <c:v>2.098909796985942E-2</c:v>
                </c:pt>
                <c:pt idx="862">
                  <c:v>2.0991514899673061E-2</c:v>
                </c:pt>
                <c:pt idx="863">
                  <c:v>2.0994160772652634E-2</c:v>
                </c:pt>
                <c:pt idx="864">
                  <c:v>2.0997048728532107E-2</c:v>
                </c:pt>
                <c:pt idx="865">
                  <c:v>2.1000190537428406E-2</c:v>
                </c:pt>
                <c:pt idx="866">
                  <c:v>2.1003596182378181E-2</c:v>
                </c:pt>
                <c:pt idx="867">
                  <c:v>2.1007273424822642E-2</c:v>
                </c:pt>
                <c:pt idx="868">
                  <c:v>2.1011227362971209E-2</c:v>
                </c:pt>
                <c:pt idx="869">
                  <c:v>2.101545999457171E-2</c:v>
                </c:pt>
                <c:pt idx="870">
                  <c:v>2.1019969796992343E-2</c:v>
                </c:pt>
                <c:pt idx="871">
                  <c:v>2.1024751338591923E-2</c:v>
                </c:pt>
                <c:pt idx="872">
                  <c:v>2.1029794936035642E-2</c:v>
                </c:pt>
                <c:pt idx="873">
                  <c:v>2.1035086372427351E-2</c:v>
                </c:pt>
                <c:pt idx="874">
                  <c:v>2.1040606690812716E-2</c:v>
                </c:pt>
                <c:pt idx="875">
                  <c:v>2.1046332076714244E-2</c:v>
                </c:pt>
                <c:pt idx="876">
                  <c:v>2.1052233841864429E-2</c:v>
                </c:pt>
                <c:pt idx="877">
                  <c:v>2.1058278519208291E-2</c:v>
                </c:pt>
                <c:pt idx="878">
                  <c:v>2.1064428076579669E-2</c:v>
                </c:pt>
                <c:pt idx="879">
                  <c:v>2.1070640253274927E-2</c:v>
                </c:pt>
                <c:pt idx="880">
                  <c:v>2.1076869020139735E-2</c:v>
                </c:pt>
                <c:pt idx="881">
                  <c:v>2.1083065159862947E-2</c:v>
                </c:pt>
                <c:pt idx="882">
                  <c:v>2.1089176960073817E-2</c:v>
                </c:pt>
                <c:pt idx="883">
                  <c:v>2.1095151007720431E-2</c:v>
                </c:pt>
                <c:pt idx="884">
                  <c:v>2.1100933069235949E-2</c:v>
                </c:pt>
                <c:pt idx="885">
                  <c:v>2.1106469037347447E-2</c:v>
                </c:pt>
                <c:pt idx="886">
                  <c:v>2.1112212072105004E-2</c:v>
                </c:pt>
                <c:pt idx="887">
                  <c:v>2.1117134585956106E-2</c:v>
                </c:pt>
                <c:pt idx="888">
                  <c:v>2.1121661625564336E-2</c:v>
                </c:pt>
                <c:pt idx="889">
                  <c:v>2.1126204176583733E-2</c:v>
                </c:pt>
                <c:pt idx="890">
                  <c:v>2.1129843326475245E-2</c:v>
                </c:pt>
                <c:pt idx="891">
                  <c:v>2.1132973894037999E-2</c:v>
                </c:pt>
                <c:pt idx="892">
                  <c:v>2.1135569817613262E-2</c:v>
                </c:pt>
                <c:pt idx="893">
                  <c:v>2.1137612149424039E-2</c:v>
                </c:pt>
                <c:pt idx="894">
                  <c:v>2.1139089477944187E-2</c:v>
                </c:pt>
                <c:pt idx="895">
                  <c:v>2.1139998186308247E-2</c:v>
                </c:pt>
                <c:pt idx="896">
                  <c:v>2.1140342538765535E-2</c:v>
                </c:pt>
                <c:pt idx="897">
                  <c:v>2.114059856320807E-2</c:v>
                </c:pt>
                <c:pt idx="898">
                  <c:v>2.1139887724466469E-2</c:v>
                </c:pt>
                <c:pt idx="899">
                  <c:v>2.1138672563529338E-2</c:v>
                </c:pt>
                <c:pt idx="900">
                  <c:v>2.1137754343563291E-2</c:v>
                </c:pt>
                <c:pt idx="901">
                  <c:v>2.1135719492350064E-2</c:v>
                </c:pt>
                <c:pt idx="902">
                  <c:v>2.113330480681402E-2</c:v>
                </c:pt>
                <c:pt idx="903">
                  <c:v>2.1130559147034024E-2</c:v>
                </c:pt>
                <c:pt idx="904">
                  <c:v>2.1127534533619003E-2</c:v>
                </c:pt>
                <c:pt idx="905">
                  <c:v>2.1124285142681557E-2</c:v>
                </c:pt>
                <c:pt idx="906">
                  <c:v>2.1120866293566864E-2</c:v>
                </c:pt>
                <c:pt idx="907">
                  <c:v>2.1117333455893395E-2</c:v>
                </c:pt>
                <c:pt idx="908">
                  <c:v>2.1113741300718726E-2</c:v>
                </c:pt>
                <c:pt idx="909">
                  <c:v>2.1110142818122422E-2</c:v>
                </c:pt>
                <c:pt idx="910">
                  <c:v>2.1106588520333844E-2</c:v>
                </c:pt>
                <c:pt idx="911">
                  <c:v>2.1103668931125731E-2</c:v>
                </c:pt>
                <c:pt idx="912">
                  <c:v>2.1100382323185864E-2</c:v>
                </c:pt>
                <c:pt idx="913">
                  <c:v>2.1097272911453326E-2</c:v>
                </c:pt>
                <c:pt idx="914">
                  <c:v>2.1094375646960657E-2</c:v>
                </c:pt>
                <c:pt idx="915">
                  <c:v>2.1092463061545282E-2</c:v>
                </c:pt>
                <c:pt idx="916">
                  <c:v>2.1092627884797693E-2</c:v>
                </c:pt>
                <c:pt idx="917">
                  <c:v>2.1091571082516289E-2</c:v>
                </c:pt>
                <c:pt idx="918">
                  <c:v>2.1091137946709859E-2</c:v>
                </c:pt>
                <c:pt idx="919">
                  <c:v>2.1091418797494245E-2</c:v>
                </c:pt>
                <c:pt idx="920">
                  <c:v>2.1093006105758687E-2</c:v>
                </c:pt>
                <c:pt idx="921">
                  <c:v>2.1095048103860765E-2</c:v>
                </c:pt>
                <c:pt idx="922">
                  <c:v>2.1098116451845811E-2</c:v>
                </c:pt>
                <c:pt idx="923">
                  <c:v>2.1102321475541357E-2</c:v>
                </c:pt>
                <c:pt idx="924">
                  <c:v>2.1107770526352255E-2</c:v>
                </c:pt>
                <c:pt idx="925">
                  <c:v>2.1114562041996434E-2</c:v>
                </c:pt>
                <c:pt idx="926">
                  <c:v>2.1122778286591641E-2</c:v>
                </c:pt>
                <c:pt idx="927">
                  <c:v>2.1132477039946904E-2</c:v>
                </c:pt>
                <c:pt idx="928">
                  <c:v>2.114368268002487E-2</c:v>
                </c:pt>
                <c:pt idx="929">
                  <c:v>2.115709567756633E-2</c:v>
                </c:pt>
                <c:pt idx="930">
                  <c:v>2.1171283406175408E-2</c:v>
                </c:pt>
                <c:pt idx="931">
                  <c:v>2.1187740988956032E-2</c:v>
                </c:pt>
                <c:pt idx="932">
                  <c:v>2.1204479686998377E-2</c:v>
                </c:pt>
                <c:pt idx="933">
                  <c:v>2.1222102159428678E-2</c:v>
                </c:pt>
                <c:pt idx="934">
                  <c:v>2.1240303305658331E-2</c:v>
                </c:pt>
                <c:pt idx="935">
                  <c:v>2.1258726687034511E-2</c:v>
                </c:pt>
                <c:pt idx="936">
                  <c:v>2.1276976163265158E-2</c:v>
                </c:pt>
                <c:pt idx="937">
                  <c:v>2.1296023373648294E-2</c:v>
                </c:pt>
                <c:pt idx="938">
                  <c:v>2.1313617478484641E-2</c:v>
                </c:pt>
                <c:pt idx="939">
                  <c:v>2.1329220509866919E-2</c:v>
                </c:pt>
                <c:pt idx="940">
                  <c:v>2.1341869586826358E-2</c:v>
                </c:pt>
                <c:pt idx="941">
                  <c:v>2.1353909042010788E-2</c:v>
                </c:pt>
                <c:pt idx="942">
                  <c:v>2.1365020925291547E-2</c:v>
                </c:pt>
                <c:pt idx="943">
                  <c:v>2.1372569327439882E-2</c:v>
                </c:pt>
                <c:pt idx="944">
                  <c:v>2.1377674711244105E-2</c:v>
                </c:pt>
                <c:pt idx="945">
                  <c:v>2.1380407707854057E-2</c:v>
                </c:pt>
                <c:pt idx="946">
                  <c:v>2.1380937630204936E-2</c:v>
                </c:pt>
                <c:pt idx="947">
                  <c:v>2.1380636903612315E-2</c:v>
                </c:pt>
                <c:pt idx="948">
                  <c:v>2.1377791263459216E-2</c:v>
                </c:pt>
                <c:pt idx="949">
                  <c:v>2.1373751777064277E-2</c:v>
                </c:pt>
                <c:pt idx="950">
                  <c:v>2.1368948690279901E-2</c:v>
                </c:pt>
                <c:pt idx="951">
                  <c:v>2.1363826867355759E-2</c:v>
                </c:pt>
                <c:pt idx="952">
                  <c:v>2.1358824622694523E-2</c:v>
                </c:pt>
                <c:pt idx="953">
                  <c:v>2.1354354582053266E-2</c:v>
                </c:pt>
                <c:pt idx="954">
                  <c:v>2.1350787699900002E-2</c:v>
                </c:pt>
                <c:pt idx="955">
                  <c:v>2.1348441196349828E-2</c:v>
                </c:pt>
                <c:pt idx="956">
                  <c:v>2.1348366158349799E-2</c:v>
                </c:pt>
                <c:pt idx="957">
                  <c:v>2.1349994255324578E-2</c:v>
                </c:pt>
                <c:pt idx="958">
                  <c:v>2.1352759241061552E-2</c:v>
                </c:pt>
                <c:pt idx="959">
                  <c:v>2.1357398794895781E-2</c:v>
                </c:pt>
                <c:pt idx="960">
                  <c:v>2.1363924590889951E-2</c:v>
                </c:pt>
                <c:pt idx="961">
                  <c:v>2.1373611525854281E-2</c:v>
                </c:pt>
                <c:pt idx="962">
                  <c:v>2.1384016394653302E-2</c:v>
                </c:pt>
                <c:pt idx="963">
                  <c:v>2.1396137801060901E-2</c:v>
                </c:pt>
                <c:pt idx="964">
                  <c:v>2.1409857499450312E-2</c:v>
                </c:pt>
                <c:pt idx="965">
                  <c:v>2.142689977199411E-2</c:v>
                </c:pt>
                <c:pt idx="966">
                  <c:v>2.1443932816874432E-2</c:v>
                </c:pt>
                <c:pt idx="967">
                  <c:v>2.1462276230200264E-2</c:v>
                </c:pt>
                <c:pt idx="968">
                  <c:v>2.1483122916522837E-2</c:v>
                </c:pt>
                <c:pt idx="969">
                  <c:v>2.1503991692002292E-2</c:v>
                </c:pt>
                <c:pt idx="970">
                  <c:v>2.1525879597133965E-2</c:v>
                </c:pt>
                <c:pt idx="971">
                  <c:v>2.1546933118416732E-2</c:v>
                </c:pt>
                <c:pt idx="972">
                  <c:v>2.1571115284298715E-2</c:v>
                </c:pt>
                <c:pt idx="973">
                  <c:v>2.1595919459020875E-2</c:v>
                </c:pt>
                <c:pt idx="974">
                  <c:v>2.1621309634381882E-2</c:v>
                </c:pt>
                <c:pt idx="975">
                  <c:v>2.164724577670386E-2</c:v>
                </c:pt>
                <c:pt idx="976">
                  <c:v>2.1673683582040651E-2</c:v>
                </c:pt>
                <c:pt idx="977">
                  <c:v>2.1700574120791495E-2</c:v>
                </c:pt>
                <c:pt idx="978">
                  <c:v>2.1727863372324473E-2</c:v>
                </c:pt>
                <c:pt idx="979">
                  <c:v>2.1755491660734268E-2</c:v>
                </c:pt>
                <c:pt idx="980">
                  <c:v>2.1783393014474201E-2</c:v>
                </c:pt>
                <c:pt idx="981">
                  <c:v>2.1813085241379648E-2</c:v>
                </c:pt>
                <c:pt idx="982">
                  <c:v>2.184168135679462E-2</c:v>
                </c:pt>
                <c:pt idx="983">
                  <c:v>2.1871556348264251E-2</c:v>
                </c:pt>
                <c:pt idx="984">
                  <c:v>2.1900479241296761E-2</c:v>
                </c:pt>
                <c:pt idx="985">
                  <c:v>2.1929359745240806E-2</c:v>
                </c:pt>
                <c:pt idx="986">
                  <c:v>2.1958100476646931E-2</c:v>
                </c:pt>
                <c:pt idx="987">
                  <c:v>2.1988309862848235E-2</c:v>
                </c:pt>
                <c:pt idx="988">
                  <c:v>2.2016888508886084E-2</c:v>
                </c:pt>
                <c:pt idx="989">
                  <c:v>2.2045090154851552E-2</c:v>
                </c:pt>
                <c:pt idx="990">
                  <c:v>2.2072809783962762E-2</c:v>
                </c:pt>
                <c:pt idx="991">
                  <c:v>2.2099941361420999E-2</c:v>
                </c:pt>
                <c:pt idx="992">
                  <c:v>2.2127689812524949E-2</c:v>
                </c:pt>
                <c:pt idx="993">
                  <c:v>2.215475530128979E-2</c:v>
                </c:pt>
                <c:pt idx="994">
                  <c:v>2.2180853241728429E-2</c:v>
                </c:pt>
                <c:pt idx="995">
                  <c:v>2.2205293743415278E-2</c:v>
                </c:pt>
                <c:pt idx="996">
                  <c:v>2.2228770512693917E-2</c:v>
                </c:pt>
                <c:pt idx="997">
                  <c:v>2.2252287588975427E-2</c:v>
                </c:pt>
                <c:pt idx="998">
                  <c:v>2.2273842973730036E-2</c:v>
                </c:pt>
                <c:pt idx="999">
                  <c:v>2.2294329669498597E-2</c:v>
                </c:pt>
                <c:pt idx="1000">
                  <c:v>2.2313738023829702E-2</c:v>
                </c:pt>
                <c:pt idx="1001">
                  <c:v>2.2334300847428271E-2</c:v>
                </c:pt>
                <c:pt idx="1002">
                  <c:v>2.2352348414284691E-2</c:v>
                </c:pt>
                <c:pt idx="1003">
                  <c:v>2.2371826001954469E-2</c:v>
                </c:pt>
                <c:pt idx="1004">
                  <c:v>2.2389137763749019E-2</c:v>
                </c:pt>
                <c:pt idx="1005">
                  <c:v>2.240607757699745E-2</c:v>
                </c:pt>
                <c:pt idx="1006">
                  <c:v>2.2422815543336305E-2</c:v>
                </c:pt>
                <c:pt idx="1007">
                  <c:v>2.2439535066128734E-2</c:v>
                </c:pt>
                <c:pt idx="1008">
                  <c:v>2.2456427207386376E-2</c:v>
                </c:pt>
                <c:pt idx="1009">
                  <c:v>2.2473683967497132E-2</c:v>
                </c:pt>
                <c:pt idx="1010">
                  <c:v>2.2491490557638008E-2</c:v>
                </c:pt>
                <c:pt idx="1011">
                  <c:v>2.2510016790383173E-2</c:v>
                </c:pt>
                <c:pt idx="1012">
                  <c:v>2.2529407781383532E-2</c:v>
                </c:pt>
                <c:pt idx="1013">
                  <c:v>2.2552001292105002E-2</c:v>
                </c:pt>
                <c:pt idx="1014">
                  <c:v>2.2575287403781688E-2</c:v>
                </c:pt>
                <c:pt idx="1015">
                  <c:v>2.2599850111994394E-2</c:v>
                </c:pt>
                <c:pt idx="1016">
                  <c:v>2.2624842529108988E-2</c:v>
                </c:pt>
                <c:pt idx="1017">
                  <c:v>2.2651083418581443E-2</c:v>
                </c:pt>
                <c:pt idx="1018">
                  <c:v>2.2678447165585799E-2</c:v>
                </c:pt>
                <c:pt idx="1019">
                  <c:v>2.2706737360391898E-2</c:v>
                </c:pt>
                <c:pt idx="1020">
                  <c:v>2.2735686112245287E-2</c:v>
                </c:pt>
                <c:pt idx="1021">
                  <c:v>2.2766669431651926E-2</c:v>
                </c:pt>
                <c:pt idx="1022">
                  <c:v>2.2796298458890366E-2</c:v>
                </c:pt>
                <c:pt idx="1023">
                  <c:v>2.2826798165102101E-2</c:v>
                </c:pt>
                <c:pt idx="1024">
                  <c:v>2.2855315844685545E-2</c:v>
                </c:pt>
                <c:pt idx="1025">
                  <c:v>2.2884828857160561E-2</c:v>
                </c:pt>
                <c:pt idx="1026">
                  <c:v>2.2910607605982927E-2</c:v>
                </c:pt>
                <c:pt idx="1027">
                  <c:v>2.293409904027097E-2</c:v>
                </c:pt>
                <c:pt idx="1028">
                  <c:v>2.2954844688278717E-2</c:v>
                </c:pt>
                <c:pt idx="1029">
                  <c:v>2.297465935363421E-2</c:v>
                </c:pt>
                <c:pt idx="1030">
                  <c:v>2.2989503192781629E-2</c:v>
                </c:pt>
                <c:pt idx="1031">
                  <c:v>2.3000787489338571E-2</c:v>
                </c:pt>
                <c:pt idx="1032">
                  <c:v>2.3008375303749579E-2</c:v>
                </c:pt>
                <c:pt idx="1033">
                  <c:v>2.3012229686992309E-2</c:v>
                </c:pt>
                <c:pt idx="1034">
                  <c:v>2.3012655977841613E-2</c:v>
                </c:pt>
                <c:pt idx="1035">
                  <c:v>2.3009824535003276E-2</c:v>
                </c:pt>
                <c:pt idx="1036">
                  <c:v>2.300599062830128E-2</c:v>
                </c:pt>
                <c:pt idx="1037">
                  <c:v>2.2997813650834455E-2</c:v>
                </c:pt>
                <c:pt idx="1038">
                  <c:v>2.2985953621992058E-2</c:v>
                </c:pt>
                <c:pt idx="1039">
                  <c:v>2.2972983441393178E-2</c:v>
                </c:pt>
                <c:pt idx="1040">
                  <c:v>2.2961509055189913E-2</c:v>
                </c:pt>
                <c:pt idx="1041">
                  <c:v>2.2948218880969908E-2</c:v>
                </c:pt>
                <c:pt idx="1042">
                  <c:v>2.2934840083880782E-2</c:v>
                </c:pt>
                <c:pt idx="1043">
                  <c:v>2.2923506629274403E-2</c:v>
                </c:pt>
                <c:pt idx="1044">
                  <c:v>2.2911902540210981E-2</c:v>
                </c:pt>
                <c:pt idx="1045">
                  <c:v>2.2901738397267488E-2</c:v>
                </c:pt>
                <c:pt idx="1046">
                  <c:v>2.289335757931828E-2</c:v>
                </c:pt>
                <c:pt idx="1047">
                  <c:v>2.2887003731066471E-2</c:v>
                </c:pt>
                <c:pt idx="1048">
                  <c:v>2.2882811133325118E-2</c:v>
                </c:pt>
                <c:pt idx="1049">
                  <c:v>2.2880799049275789E-2</c:v>
                </c:pt>
                <c:pt idx="1050">
                  <c:v>2.2881488977089234E-2</c:v>
                </c:pt>
                <c:pt idx="1051">
                  <c:v>2.288348671386593E-2</c:v>
                </c:pt>
                <c:pt idx="1052">
                  <c:v>2.2887045212770199E-2</c:v>
                </c:pt>
                <c:pt idx="1053">
                  <c:v>2.2891754535426204E-2</c:v>
                </c:pt>
                <c:pt idx="1054">
                  <c:v>2.289712656681343E-2</c:v>
                </c:pt>
                <c:pt idx="1055">
                  <c:v>2.2902614169589195E-2</c:v>
                </c:pt>
                <c:pt idx="1056">
                  <c:v>2.2907632976767831E-2</c:v>
                </c:pt>
                <c:pt idx="1057">
                  <c:v>2.2911584907354125E-2</c:v>
                </c:pt>
                <c:pt idx="1058">
                  <c:v>2.2913882358818801E-2</c:v>
                </c:pt>
                <c:pt idx="1059">
                  <c:v>2.2913971952249611E-2</c:v>
                </c:pt>
                <c:pt idx="1060">
                  <c:v>2.2911356691686698E-2</c:v>
                </c:pt>
                <c:pt idx="1061">
                  <c:v>2.2905615454767398E-2</c:v>
                </c:pt>
                <c:pt idx="1062">
                  <c:v>2.2894777240099799E-2</c:v>
                </c:pt>
                <c:pt idx="1063">
                  <c:v>2.2882342693803827E-2</c:v>
                </c:pt>
                <c:pt idx="1064">
                  <c:v>2.2863261227720939E-2</c:v>
                </c:pt>
                <c:pt idx="1065">
                  <c:v>2.2843654073241702E-2</c:v>
                </c:pt>
                <c:pt idx="1066">
                  <c:v>2.281750472057642E-2</c:v>
                </c:pt>
                <c:pt idx="1067">
                  <c:v>2.2790876626697782E-2</c:v>
                </c:pt>
                <c:pt idx="1068">
                  <c:v>2.2759852515673862E-2</c:v>
                </c:pt>
                <c:pt idx="1069">
                  <c:v>2.272688736880327E-2</c:v>
                </c:pt>
                <c:pt idx="1070">
                  <c:v>2.2690468343013366E-2</c:v>
                </c:pt>
                <c:pt idx="1071">
                  <c:v>2.265177814535399E-2</c:v>
                </c:pt>
                <c:pt idx="1072">
                  <c:v>2.2612705659908604E-2</c:v>
                </c:pt>
                <c:pt idx="1073">
                  <c:v>2.2572416353571212E-2</c:v>
                </c:pt>
                <c:pt idx="1074">
                  <c:v>2.2529716322333946E-2</c:v>
                </c:pt>
                <c:pt idx="1075">
                  <c:v>2.248804663052022E-2</c:v>
                </c:pt>
                <c:pt idx="1076">
                  <c:v>2.2447018490313612E-2</c:v>
                </c:pt>
                <c:pt idx="1077">
                  <c:v>2.2406184681906884E-2</c:v>
                </c:pt>
                <c:pt idx="1078">
                  <c:v>2.2365798016999856E-2</c:v>
                </c:pt>
                <c:pt idx="1079">
                  <c:v>2.232604367892748E-2</c:v>
                </c:pt>
                <c:pt idx="1080">
                  <c:v>2.2287042566208684E-2</c:v>
                </c:pt>
                <c:pt idx="1081">
                  <c:v>2.2248857215867945E-2</c:v>
                </c:pt>
                <c:pt idx="1082">
                  <c:v>2.2211499735979502E-2</c:v>
                </c:pt>
                <c:pt idx="1083">
                  <c:v>2.2174941123375706E-2</c:v>
                </c:pt>
                <c:pt idx="1084">
                  <c:v>2.2139121332931999E-2</c:v>
                </c:pt>
                <c:pt idx="1085">
                  <c:v>2.2103959495125624E-2</c:v>
                </c:pt>
                <c:pt idx="1086">
                  <c:v>2.2069363741995841E-2</c:v>
                </c:pt>
                <c:pt idx="1087">
                  <c:v>2.2035240189881049E-2</c:v>
                </c:pt>
                <c:pt idx="1088">
                  <c:v>2.2002892643464129E-2</c:v>
                </c:pt>
                <c:pt idx="1089">
                  <c:v>2.196974508936193E-2</c:v>
                </c:pt>
                <c:pt idx="1090">
                  <c:v>2.1935255015780777E-2</c:v>
                </c:pt>
                <c:pt idx="1091">
                  <c:v>2.190311749185608E-2</c:v>
                </c:pt>
                <c:pt idx="1092">
                  <c:v>2.1874096358955882E-2</c:v>
                </c:pt>
                <c:pt idx="1093">
                  <c:v>2.1842989026599077E-2</c:v>
                </c:pt>
                <c:pt idx="1094">
                  <c:v>2.1812272236940957E-2</c:v>
                </c:pt>
                <c:pt idx="1095">
                  <c:v>2.1780947764513926E-2</c:v>
                </c:pt>
                <c:pt idx="1096">
                  <c:v>2.1750833550877872E-2</c:v>
                </c:pt>
                <c:pt idx="1097">
                  <c:v>2.172051846528843E-2</c:v>
                </c:pt>
                <c:pt idx="1098">
                  <c:v>2.1690690848007874E-2</c:v>
                </c:pt>
                <c:pt idx="1099">
                  <c:v>2.1664664422014614E-2</c:v>
                </c:pt>
                <c:pt idx="1100">
                  <c:v>2.1638251892498239E-2</c:v>
                </c:pt>
                <c:pt idx="1101">
                  <c:v>2.1616667370145056E-2</c:v>
                </c:pt>
                <c:pt idx="1102">
                  <c:v>2.1594960914584106E-2</c:v>
                </c:pt>
                <c:pt idx="1103">
                  <c:v>2.1574869833388563E-2</c:v>
                </c:pt>
                <c:pt idx="1104">
                  <c:v>2.1556582478144477E-2</c:v>
                </c:pt>
                <c:pt idx="1105">
                  <c:v>2.1540270839799015E-2</c:v>
                </c:pt>
                <c:pt idx="1106">
                  <c:v>2.1526088173624024E-2</c:v>
                </c:pt>
                <c:pt idx="1107">
                  <c:v>2.1514166612884831E-2</c:v>
                </c:pt>
                <c:pt idx="1108">
                  <c:v>2.1503615218304021E-2</c:v>
                </c:pt>
                <c:pt idx="1109">
                  <c:v>2.1496665297081559E-2</c:v>
                </c:pt>
                <c:pt idx="1110">
                  <c:v>2.1492201749980899E-2</c:v>
                </c:pt>
                <c:pt idx="1111">
                  <c:v>2.1490250718127664E-2</c:v>
                </c:pt>
                <c:pt idx="1112">
                  <c:v>2.1490805266323989E-2</c:v>
                </c:pt>
                <c:pt idx="1113">
                  <c:v>2.1493823425492574E-2</c:v>
                </c:pt>
                <c:pt idx="1114">
                  <c:v>2.1499226567090291E-2</c:v>
                </c:pt>
                <c:pt idx="1115">
                  <c:v>2.150689823580354E-2</c:v>
                </c:pt>
                <c:pt idx="1116">
                  <c:v>2.1516031776115687E-2</c:v>
                </c:pt>
                <c:pt idx="1117">
                  <c:v>2.1527798750136017E-2</c:v>
                </c:pt>
                <c:pt idx="1118">
                  <c:v>2.1541250870236613E-2</c:v>
                </c:pt>
                <c:pt idx="1119">
                  <c:v>2.1556123067174075E-2</c:v>
                </c:pt>
                <c:pt idx="1120">
                  <c:v>2.1571664726627488E-2</c:v>
                </c:pt>
                <c:pt idx="1121">
                  <c:v>2.1590077500620593E-2</c:v>
                </c:pt>
                <c:pt idx="1122">
                  <c:v>2.1607723528500308E-2</c:v>
                </c:pt>
                <c:pt idx="1123">
                  <c:v>2.1625531215579401E-2</c:v>
                </c:pt>
                <c:pt idx="1124">
                  <c:v>2.1642222752281219E-2</c:v>
                </c:pt>
                <c:pt idx="1125">
                  <c:v>2.1662736182486639E-2</c:v>
                </c:pt>
                <c:pt idx="1126">
                  <c:v>2.1679219019632559E-2</c:v>
                </c:pt>
                <c:pt idx="1127">
                  <c:v>2.1696051383855712E-2</c:v>
                </c:pt>
                <c:pt idx="1128">
                  <c:v>2.171041360518132E-2</c:v>
                </c:pt>
                <c:pt idx="1129">
                  <c:v>2.1724936671843869E-2</c:v>
                </c:pt>
                <c:pt idx="1130">
                  <c:v>2.1737904098569617E-2</c:v>
                </c:pt>
                <c:pt idx="1131">
                  <c:v>2.1748093587077296E-2</c:v>
                </c:pt>
                <c:pt idx="1132">
                  <c:v>2.1757998836184494E-2</c:v>
                </c:pt>
                <c:pt idx="1133">
                  <c:v>2.1766280357604736E-2</c:v>
                </c:pt>
                <c:pt idx="1134">
                  <c:v>2.1773047642109026E-2</c:v>
                </c:pt>
                <c:pt idx="1135">
                  <c:v>2.1777505567018449E-2</c:v>
                </c:pt>
                <c:pt idx="1136">
                  <c:v>2.1781912560565362E-2</c:v>
                </c:pt>
                <c:pt idx="1137">
                  <c:v>2.1783633010792607E-2</c:v>
                </c:pt>
                <c:pt idx="1138">
                  <c:v>2.1788700129438045E-2</c:v>
                </c:pt>
                <c:pt idx="1139">
                  <c:v>2.1792130644511645E-2</c:v>
                </c:pt>
                <c:pt idx="1140">
                  <c:v>2.1795596486887413E-2</c:v>
                </c:pt>
                <c:pt idx="1141">
                  <c:v>2.1799392531882362E-2</c:v>
                </c:pt>
                <c:pt idx="1142">
                  <c:v>2.1805380891841464E-2</c:v>
                </c:pt>
                <c:pt idx="1143">
                  <c:v>2.1811238211138534E-2</c:v>
                </c:pt>
                <c:pt idx="1144">
                  <c:v>2.1818240906792106E-2</c:v>
                </c:pt>
                <c:pt idx="1145">
                  <c:v>2.1827638149113926E-2</c:v>
                </c:pt>
                <c:pt idx="1146">
                  <c:v>2.1837450212699394E-2</c:v>
                </c:pt>
                <c:pt idx="1147">
                  <c:v>2.1848635197135206E-2</c:v>
                </c:pt>
                <c:pt idx="1148">
                  <c:v>2.1861123282232317E-2</c:v>
                </c:pt>
                <c:pt idx="1149">
                  <c:v>2.1874776658736158E-2</c:v>
                </c:pt>
                <c:pt idx="1150">
                  <c:v>2.1889395144477304E-2</c:v>
                </c:pt>
                <c:pt idx="1151">
                  <c:v>2.190348901579842E-2</c:v>
                </c:pt>
                <c:pt idx="1152">
                  <c:v>2.1919346569921241E-2</c:v>
                </c:pt>
                <c:pt idx="1153">
                  <c:v>2.1935275061793505E-2</c:v>
                </c:pt>
                <c:pt idx="1154">
                  <c:v>2.195092423566888E-2</c:v>
                </c:pt>
                <c:pt idx="1155">
                  <c:v>2.1965935981619486E-2</c:v>
                </c:pt>
                <c:pt idx="1156">
                  <c:v>2.1980542190938826E-2</c:v>
                </c:pt>
                <c:pt idx="1157">
                  <c:v>2.1993279062355413E-2</c:v>
                </c:pt>
                <c:pt idx="1158">
                  <c:v>2.2003867566224196E-2</c:v>
                </c:pt>
                <c:pt idx="1159">
                  <c:v>2.2013068373734936E-2</c:v>
                </c:pt>
                <c:pt idx="1160">
                  <c:v>2.202034584955688E-2</c:v>
                </c:pt>
                <c:pt idx="1161">
                  <c:v>2.202498808999238E-2</c:v>
                </c:pt>
                <c:pt idx="1162">
                  <c:v>2.2027074584083605E-2</c:v>
                </c:pt>
                <c:pt idx="1163">
                  <c:v>2.2026478681915124E-2</c:v>
                </c:pt>
                <c:pt idx="1164">
                  <c:v>2.2023113806971754E-2</c:v>
                </c:pt>
                <c:pt idx="1165">
                  <c:v>2.2016382096255512E-2</c:v>
                </c:pt>
                <c:pt idx="1166">
                  <c:v>2.2007813317299129E-2</c:v>
                </c:pt>
                <c:pt idx="1167">
                  <c:v>2.1996379115276056E-2</c:v>
                </c:pt>
                <c:pt idx="1168">
                  <c:v>2.1980612096484914E-2</c:v>
                </c:pt>
                <c:pt idx="1169">
                  <c:v>2.1964058637941264E-2</c:v>
                </c:pt>
                <c:pt idx="1170">
                  <c:v>2.1944515909914704E-2</c:v>
                </c:pt>
                <c:pt idx="1171">
                  <c:v>2.1922810134438492E-2</c:v>
                </c:pt>
                <c:pt idx="1172">
                  <c:v>2.1898793575836347E-2</c:v>
                </c:pt>
                <c:pt idx="1173">
                  <c:v>2.1872678479089129E-2</c:v>
                </c:pt>
                <c:pt idx="1174">
                  <c:v>2.184469920213036E-2</c:v>
                </c:pt>
                <c:pt idx="1175">
                  <c:v>2.1815111228266983E-2</c:v>
                </c:pt>
                <c:pt idx="1176">
                  <c:v>2.1784189403692221E-2</c:v>
                </c:pt>
                <c:pt idx="1177">
                  <c:v>2.1752225245426231E-2</c:v>
                </c:pt>
                <c:pt idx="1178">
                  <c:v>2.1719523251350046E-2</c:v>
                </c:pt>
                <c:pt idx="1179">
                  <c:v>2.1686396240158983E-2</c:v>
                </c:pt>
                <c:pt idx="1180">
                  <c:v>2.1653159844964024E-2</c:v>
                </c:pt>
                <c:pt idx="1181">
                  <c:v>2.1620126370235519E-2</c:v>
                </c:pt>
                <c:pt idx="1182">
                  <c:v>2.1587598289557433E-2</c:v>
                </c:pt>
                <c:pt idx="1183">
                  <c:v>2.1555861705195696E-2</c:v>
                </c:pt>
                <c:pt idx="1184">
                  <c:v>2.1524752685456318E-2</c:v>
                </c:pt>
                <c:pt idx="1185">
                  <c:v>2.1494235281222664E-2</c:v>
                </c:pt>
                <c:pt idx="1186">
                  <c:v>2.1466127461844065E-2</c:v>
                </c:pt>
                <c:pt idx="1187">
                  <c:v>2.1440106587367648E-2</c:v>
                </c:pt>
                <c:pt idx="1188">
                  <c:v>2.1415840470705733E-2</c:v>
                </c:pt>
                <c:pt idx="1189">
                  <c:v>2.1393420657543502E-2</c:v>
                </c:pt>
                <c:pt idx="1190">
                  <c:v>2.1372898937198518E-2</c:v>
                </c:pt>
                <c:pt idx="1191">
                  <c:v>2.1353826221219192E-2</c:v>
                </c:pt>
                <c:pt idx="1192">
                  <c:v>2.1334067113186105E-2</c:v>
                </c:pt>
                <c:pt idx="1193">
                  <c:v>2.1319975543301319E-2</c:v>
                </c:pt>
                <c:pt idx="1194">
                  <c:v>2.1307465751262633E-2</c:v>
                </c:pt>
                <c:pt idx="1195">
                  <c:v>2.129647207288789E-2</c:v>
                </c:pt>
                <c:pt idx="1196">
                  <c:v>2.1286905554362995E-2</c:v>
                </c:pt>
                <c:pt idx="1197">
                  <c:v>2.1278659745965441E-2</c:v>
                </c:pt>
                <c:pt idx="1198">
                  <c:v>2.1271616238273904E-2</c:v>
                </c:pt>
                <c:pt idx="1199">
                  <c:v>2.1265649752088039E-2</c:v>
                </c:pt>
                <c:pt idx="1200">
                  <c:v>2.1260632645217475E-2</c:v>
                </c:pt>
                <c:pt idx="1201">
                  <c:v>2.125643875028661E-2</c:v>
                </c:pt>
                <c:pt idx="1202">
                  <c:v>2.1252946504671529E-2</c:v>
                </c:pt>
                <c:pt idx="1203">
                  <c:v>2.1251897257304673E-2</c:v>
                </c:pt>
                <c:pt idx="1204">
                  <c:v>2.124999234762967E-2</c:v>
                </c:pt>
                <c:pt idx="1205">
                  <c:v>2.1247062028730931E-2</c:v>
                </c:pt>
                <c:pt idx="1206">
                  <c:v>2.1245214555635199E-2</c:v>
                </c:pt>
                <c:pt idx="1207">
                  <c:v>2.1245214691289049E-2</c:v>
                </c:pt>
                <c:pt idx="1208">
                  <c:v>2.1246391078195915E-2</c:v>
                </c:pt>
                <c:pt idx="1209">
                  <c:v>2.1245475193193294E-2</c:v>
                </c:pt>
                <c:pt idx="1210">
                  <c:v>2.124674457501536E-2</c:v>
                </c:pt>
                <c:pt idx="1211">
                  <c:v>2.1248211615971645E-2</c:v>
                </c:pt>
                <c:pt idx="1212">
                  <c:v>2.1249915520960064E-2</c:v>
                </c:pt>
                <c:pt idx="1213">
                  <c:v>2.1250939467234831E-2</c:v>
                </c:pt>
                <c:pt idx="1214">
                  <c:v>2.1253374706503739E-2</c:v>
                </c:pt>
                <c:pt idx="1215">
                  <c:v>2.1256148848963617E-2</c:v>
                </c:pt>
                <c:pt idx="1216">
                  <c:v>2.1259299809211415E-2</c:v>
                </c:pt>
                <c:pt idx="1217">
                  <c:v>2.1262860560667229E-2</c:v>
                </c:pt>
                <c:pt idx="1218">
                  <c:v>2.126685733592441E-2</c:v>
                </c:pt>
                <c:pt idx="1219">
                  <c:v>2.1271307806042909E-2</c:v>
                </c:pt>
                <c:pt idx="1220">
                  <c:v>2.127621931293272E-2</c:v>
                </c:pt>
                <c:pt idx="1221">
                  <c:v>2.1281587237956156E-2</c:v>
                </c:pt>
                <c:pt idx="1222">
                  <c:v>2.1287393595475431E-2</c:v>
                </c:pt>
                <c:pt idx="1223">
                  <c:v>2.1293605941386691E-2</c:v>
                </c:pt>
                <c:pt idx="1224">
                  <c:v>2.1300176682991237E-2</c:v>
                </c:pt>
                <c:pt idx="1225">
                  <c:v>2.1307761273689309E-2</c:v>
                </c:pt>
                <c:pt idx="1226">
                  <c:v>2.1314917503946131E-2</c:v>
                </c:pt>
                <c:pt idx="1227">
                  <c:v>2.1322205519766723E-2</c:v>
                </c:pt>
                <c:pt idx="1228">
                  <c:v>2.1331376967419661E-2</c:v>
                </c:pt>
                <c:pt idx="1229">
                  <c:v>2.1339124226000473E-2</c:v>
                </c:pt>
                <c:pt idx="1230">
                  <c:v>2.1346785815422258E-2</c:v>
                </c:pt>
                <c:pt idx="1231">
                  <c:v>2.1354257982773576E-2</c:v>
                </c:pt>
                <c:pt idx="1232">
                  <c:v>2.1361438578567423E-2</c:v>
                </c:pt>
                <c:pt idx="1233">
                  <c:v>2.1368230725557633E-2</c:v>
                </c:pt>
                <c:pt idx="1234">
                  <c:v>2.1374546463634146E-2</c:v>
                </c:pt>
                <c:pt idx="1235">
                  <c:v>2.1380310189124858E-2</c:v>
                </c:pt>
                <c:pt idx="1236">
                  <c:v>2.138546170471008E-2</c:v>
                </c:pt>
                <c:pt idx="1237">
                  <c:v>2.1389958704863092E-2</c:v>
                </c:pt>
                <c:pt idx="1238">
                  <c:v>2.1393778541502349E-2</c:v>
                </c:pt>
                <c:pt idx="1239">
                  <c:v>2.1396919144862848E-2</c:v>
                </c:pt>
                <c:pt idx="1240">
                  <c:v>2.1399399014191686E-2</c:v>
                </c:pt>
                <c:pt idx="1241">
                  <c:v>2.1401256239760247E-2</c:v>
                </c:pt>
                <c:pt idx="1242">
                  <c:v>2.1402793284286969E-2</c:v>
                </c:pt>
                <c:pt idx="1243">
                  <c:v>2.14036255140592E-2</c:v>
                </c:pt>
                <c:pt idx="1244">
                  <c:v>2.1404044854434642E-2</c:v>
                </c:pt>
                <c:pt idx="1245">
                  <c:v>2.1404140258763495E-2</c:v>
                </c:pt>
                <c:pt idx="1246">
                  <c:v>2.1404003118360829E-2</c:v>
                </c:pt>
                <c:pt idx="1247">
                  <c:v>2.140372248582623E-2</c:v>
                </c:pt>
                <c:pt idx="1248">
                  <c:v>2.1403380372286011E-2</c:v>
                </c:pt>
                <c:pt idx="1249">
                  <c:v>2.1403047365894379E-2</c:v>
                </c:pt>
                <c:pt idx="1250">
                  <c:v>2.1402778805604698E-2</c:v>
                </c:pt>
                <c:pt idx="1251">
                  <c:v>2.1402611717051948E-2</c:v>
                </c:pt>
                <c:pt idx="1252">
                  <c:v>2.1402562677841123E-2</c:v>
                </c:pt>
                <c:pt idx="1253">
                  <c:v>2.140262672990027E-2</c:v>
                </c:pt>
                <c:pt idx="1254">
                  <c:v>2.1402777399787971E-2</c:v>
                </c:pt>
                <c:pt idx="1255">
                  <c:v>2.1402658830028835E-2</c:v>
                </c:pt>
                <c:pt idx="1256">
                  <c:v>2.1402837185489128E-2</c:v>
                </c:pt>
                <c:pt idx="1257">
                  <c:v>2.1402909549862376E-2</c:v>
                </c:pt>
                <c:pt idx="1258">
                  <c:v>2.1402784540578673E-2</c:v>
                </c:pt>
                <c:pt idx="1259">
                  <c:v>2.1402363978245496E-2</c:v>
                </c:pt>
                <c:pt idx="1260">
                  <c:v>2.140154764319124E-2</c:v>
                </c:pt>
                <c:pt idx="1261">
                  <c:v>2.1400238109721779E-2</c:v>
                </c:pt>
                <c:pt idx="1262">
                  <c:v>2.1398345411822665E-2</c:v>
                </c:pt>
                <c:pt idx="1263">
                  <c:v>2.1395791308937599E-2</c:v>
                </c:pt>
                <c:pt idx="1264">
                  <c:v>2.1392512948121722E-2</c:v>
                </c:pt>
                <c:pt idx="1265">
                  <c:v>2.1388465757265138E-2</c:v>
                </c:pt>
                <c:pt idx="1266">
                  <c:v>2.1382668223881126E-2</c:v>
                </c:pt>
                <c:pt idx="1267">
                  <c:v>2.1376599324461062E-2</c:v>
                </c:pt>
                <c:pt idx="1268">
                  <c:v>2.1370350184922515E-2</c:v>
                </c:pt>
                <c:pt idx="1269">
                  <c:v>2.136579075931758E-2</c:v>
                </c:pt>
                <c:pt idx="1270">
                  <c:v>2.1358565528448913E-2</c:v>
                </c:pt>
                <c:pt idx="1271">
                  <c:v>2.1350805963023287E-2</c:v>
                </c:pt>
                <c:pt idx="1272">
                  <c:v>2.1342614830374359E-2</c:v>
                </c:pt>
                <c:pt idx="1273">
                  <c:v>2.133410613382369E-2</c:v>
                </c:pt>
                <c:pt idx="1274">
                  <c:v>2.1326329435175272E-2</c:v>
                </c:pt>
                <c:pt idx="1275">
                  <c:v>2.1318914290425858E-2</c:v>
                </c:pt>
                <c:pt idx="1276">
                  <c:v>2.1309113270131359E-2</c:v>
                </c:pt>
                <c:pt idx="1277">
                  <c:v>2.1301311124430223E-2</c:v>
                </c:pt>
                <c:pt idx="1278">
                  <c:v>2.1294121210882897E-2</c:v>
                </c:pt>
                <c:pt idx="1279">
                  <c:v>2.1287139061379457E-2</c:v>
                </c:pt>
                <c:pt idx="1280">
                  <c:v>2.1280215120056425E-2</c:v>
                </c:pt>
                <c:pt idx="1281">
                  <c:v>2.1274428139369358E-2</c:v>
                </c:pt>
                <c:pt idx="1282">
                  <c:v>2.1269359236838377E-2</c:v>
                </c:pt>
                <c:pt idx="1283">
                  <c:v>2.1265080472382861E-2</c:v>
                </c:pt>
                <c:pt idx="1284">
                  <c:v>2.1261648650236688E-2</c:v>
                </c:pt>
                <c:pt idx="1285">
                  <c:v>2.1259873556417577E-2</c:v>
                </c:pt>
                <c:pt idx="1286">
                  <c:v>2.1258329892866697E-2</c:v>
                </c:pt>
                <c:pt idx="1287">
                  <c:v>2.1257724042979938E-2</c:v>
                </c:pt>
                <c:pt idx="1288">
                  <c:v>2.1258057539462628E-2</c:v>
                </c:pt>
                <c:pt idx="1289">
                  <c:v>2.125932006397481E-2</c:v>
                </c:pt>
                <c:pt idx="1290">
                  <c:v>2.1261490398555006E-2</c:v>
                </c:pt>
                <c:pt idx="1291">
                  <c:v>2.1264537362442645E-2</c:v>
                </c:pt>
                <c:pt idx="1292">
                  <c:v>2.1268420713383456E-2</c:v>
                </c:pt>
                <c:pt idx="1293">
                  <c:v>2.1273092005045013E-2</c:v>
                </c:pt>
                <c:pt idx="1294">
                  <c:v>2.1278495403149238E-2</c:v>
                </c:pt>
                <c:pt idx="1295">
                  <c:v>2.1284568471652537E-2</c:v>
                </c:pt>
                <c:pt idx="1296">
                  <c:v>2.1291242946317207E-2</c:v>
                </c:pt>
                <c:pt idx="1297">
                  <c:v>2.1298445516107632E-2</c:v>
                </c:pt>
                <c:pt idx="1298">
                  <c:v>2.1306098633035123E-2</c:v>
                </c:pt>
                <c:pt idx="1299">
                  <c:v>2.1314121368598102E-2</c:v>
                </c:pt>
                <c:pt idx="1300">
                  <c:v>2.1322430330226134E-2</c:v>
                </c:pt>
                <c:pt idx="1301">
                  <c:v>2.1329500291522453E-2</c:v>
                </c:pt>
                <c:pt idx="1302">
                  <c:v>2.133845688381656E-2</c:v>
                </c:pt>
                <c:pt idx="1303">
                  <c:v>2.1347375106622855E-2</c:v>
                </c:pt>
                <c:pt idx="1304">
                  <c:v>2.1356271252513045E-2</c:v>
                </c:pt>
                <c:pt idx="1305">
                  <c:v>2.1364935033218339E-2</c:v>
                </c:pt>
                <c:pt idx="1306">
                  <c:v>2.137335614477787E-2</c:v>
                </c:pt>
                <c:pt idx="1307">
                  <c:v>2.1381471828015097E-2</c:v>
                </c:pt>
                <c:pt idx="1308">
                  <c:v>2.1389224207489795E-2</c:v>
                </c:pt>
                <c:pt idx="1309">
                  <c:v>2.139656141710649E-2</c:v>
                </c:pt>
                <c:pt idx="1310">
                  <c:v>2.1403438559407968E-2</c:v>
                </c:pt>
                <c:pt idx="1311">
                  <c:v>2.140981846769785E-2</c:v>
                </c:pt>
                <c:pt idx="1312">
                  <c:v>2.1415672247400663E-2</c:v>
                </c:pt>
                <c:pt idx="1313">
                  <c:v>2.1420979581364553E-2</c:v>
                </c:pt>
                <c:pt idx="1314">
                  <c:v>2.142572879275334E-2</c:v>
                </c:pt>
                <c:pt idx="1315">
                  <c:v>2.143068461989163E-2</c:v>
                </c:pt>
                <c:pt idx="1316">
                  <c:v>2.1433609739146389E-2</c:v>
                </c:pt>
                <c:pt idx="1317">
                  <c:v>2.1436878960113995E-2</c:v>
                </c:pt>
                <c:pt idx="1318">
                  <c:v>2.1439621947981189E-2</c:v>
                </c:pt>
                <c:pt idx="1319">
                  <c:v>2.1441864875326028E-2</c:v>
                </c:pt>
                <c:pt idx="1320">
                  <c:v>2.1443638551998542E-2</c:v>
                </c:pt>
                <c:pt idx="1321">
                  <c:v>2.1444977309883026E-2</c:v>
                </c:pt>
                <c:pt idx="1322">
                  <c:v>2.1445917859834907E-2</c:v>
                </c:pt>
                <c:pt idx="1323">
                  <c:v>2.144649816091267E-2</c:v>
                </c:pt>
                <c:pt idx="1324">
                  <c:v>2.144675633938856E-2</c:v>
                </c:pt>
                <c:pt idx="1325">
                  <c:v>2.1446729690923486E-2</c:v>
                </c:pt>
                <c:pt idx="1326">
                  <c:v>2.1446453794000571E-2</c:v>
                </c:pt>
                <c:pt idx="1327">
                  <c:v>2.1445961756543206E-2</c:v>
                </c:pt>
                <c:pt idx="1328">
                  <c:v>2.1444879414280794E-2</c:v>
                </c:pt>
                <c:pt idx="1329">
                  <c:v>2.1444064539875362E-2</c:v>
                </c:pt>
                <c:pt idx="1330">
                  <c:v>2.1443111599842597E-2</c:v>
                </c:pt>
                <c:pt idx="1331">
                  <c:v>2.1442039389786501E-2</c:v>
                </c:pt>
                <c:pt idx="1332">
                  <c:v>2.1440862760959068E-2</c:v>
                </c:pt>
                <c:pt idx="1333">
                  <c:v>2.1439592756046663E-2</c:v>
                </c:pt>
                <c:pt idx="1334">
                  <c:v>2.1438236855050936E-2</c:v>
                </c:pt>
                <c:pt idx="1335">
                  <c:v>2.1436799310357975E-2</c:v>
                </c:pt>
                <c:pt idx="1336">
                  <c:v>2.1435281548783075E-2</c:v>
                </c:pt>
                <c:pt idx="1337">
                  <c:v>2.1433682618164168E-2</c:v>
                </c:pt>
                <c:pt idx="1338">
                  <c:v>2.1431999656853232E-2</c:v>
                </c:pt>
                <c:pt idx="1339">
                  <c:v>2.1430228366081831E-2</c:v>
                </c:pt>
                <c:pt idx="1340">
                  <c:v>2.1428363467484658E-2</c:v>
                </c:pt>
                <c:pt idx="1341">
                  <c:v>2.1426399130868672E-2</c:v>
                </c:pt>
                <c:pt idx="1342">
                  <c:v>2.1424329360425907E-2</c:v>
                </c:pt>
                <c:pt idx="1343">
                  <c:v>2.1422148330822212E-2</c:v>
                </c:pt>
                <c:pt idx="1344">
                  <c:v>2.1419850667785113E-2</c:v>
                </c:pt>
                <c:pt idx="1345">
                  <c:v>2.1417431670817312E-2</c:v>
                </c:pt>
                <c:pt idx="1346">
                  <c:v>2.1414887478361545E-2</c:v>
                </c:pt>
                <c:pt idx="1347">
                  <c:v>2.141221517805136E-2</c:v>
                </c:pt>
                <c:pt idx="1348">
                  <c:v>2.1409412866545959E-2</c:v>
                </c:pt>
                <c:pt idx="1349">
                  <c:v>2.1406479664840133E-2</c:v>
                </c:pt>
                <c:pt idx="1350">
                  <c:v>2.1403415695864479E-2</c:v>
                </c:pt>
                <c:pt idx="1351">
                  <c:v>2.140022203167127E-2</c:v>
                </c:pt>
                <c:pt idx="1352">
                  <c:v>2.1396900617581118E-2</c:v>
                </c:pt>
                <c:pt idx="1353">
                  <c:v>2.1392635985484496E-2</c:v>
                </c:pt>
                <c:pt idx="1354">
                  <c:v>2.1387885293827978E-2</c:v>
                </c:pt>
                <c:pt idx="1355">
                  <c:v>2.1383972934022805E-2</c:v>
                </c:pt>
                <c:pt idx="1356">
                  <c:v>2.1380506248865963E-2</c:v>
                </c:pt>
                <c:pt idx="1357">
                  <c:v>2.1376880143471257E-2</c:v>
                </c:pt>
                <c:pt idx="1358">
                  <c:v>2.1373107336971012E-2</c:v>
                </c:pt>
                <c:pt idx="1359">
                  <c:v>2.136919975066813E-2</c:v>
                </c:pt>
                <c:pt idx="1360">
                  <c:v>2.1365168537272078E-2</c:v>
                </c:pt>
                <c:pt idx="1361">
                  <c:v>2.1361024120970108E-2</c:v>
                </c:pt>
                <c:pt idx="1362">
                  <c:v>2.1357431263226808E-2</c:v>
                </c:pt>
                <c:pt idx="1363">
                  <c:v>2.1353149159541621E-2</c:v>
                </c:pt>
                <c:pt idx="1364">
                  <c:v>2.1348786105047188E-2</c:v>
                </c:pt>
                <c:pt idx="1365">
                  <c:v>2.1344350460308831E-2</c:v>
                </c:pt>
                <c:pt idx="1366">
                  <c:v>2.1339850147985503E-2</c:v>
                </c:pt>
                <c:pt idx="1367">
                  <c:v>2.1335292707924537E-2</c:v>
                </c:pt>
                <c:pt idx="1368">
                  <c:v>2.1330685348227824E-2</c:v>
                </c:pt>
                <c:pt idx="1369">
                  <c:v>2.1326034991176464E-2</c:v>
                </c:pt>
                <c:pt idx="1370">
                  <c:v>2.1321348313200626E-2</c:v>
                </c:pt>
                <c:pt idx="1371">
                  <c:v>2.1316631778371904E-2</c:v>
                </c:pt>
                <c:pt idx="1372">
                  <c:v>2.1311891665169155E-2</c:v>
                </c:pt>
                <c:pt idx="1373">
                  <c:v>2.1307134086518971E-2</c:v>
                </c:pt>
                <c:pt idx="1374">
                  <c:v>2.1302365003333847E-2</c:v>
                </c:pt>
                <c:pt idx="1375">
                  <c:v>2.1297590231960664E-2</c:v>
                </c:pt>
                <c:pt idx="1376">
                  <c:v>2.1292815446107331E-2</c:v>
                </c:pt>
                <c:pt idx="1377">
                  <c:v>2.1288046173935579E-2</c:v>
                </c:pt>
                <c:pt idx="1378">
                  <c:v>2.1283287791092832E-2</c:v>
                </c:pt>
                <c:pt idx="1379">
                  <c:v>2.1278545510507504E-2</c:v>
                </c:pt>
                <c:pt idx="1380">
                  <c:v>2.1273824369792294E-2</c:v>
                </c:pt>
                <c:pt idx="1381">
                  <c:v>2.1269129217091575E-2</c:v>
                </c:pt>
                <c:pt idx="1382">
                  <c:v>2.1264464696175964E-2</c:v>
                </c:pt>
                <c:pt idx="1383">
                  <c:v>2.1259835231532832E-2</c:v>
                </c:pt>
                <c:pt idx="1384">
                  <c:v>2.1254199315125927E-2</c:v>
                </c:pt>
                <c:pt idx="1385">
                  <c:v>2.1249071292363374E-2</c:v>
                </c:pt>
                <c:pt idx="1386">
                  <c:v>2.1244759481900133E-2</c:v>
                </c:pt>
                <c:pt idx="1387">
                  <c:v>2.1240474300120563E-2</c:v>
                </c:pt>
                <c:pt idx="1388">
                  <c:v>2.1236221744526915E-2</c:v>
                </c:pt>
                <c:pt idx="1389">
                  <c:v>2.1232007241238141E-2</c:v>
                </c:pt>
                <c:pt idx="1390">
                  <c:v>2.1227835664376995E-2</c:v>
                </c:pt>
                <c:pt idx="1391">
                  <c:v>2.1224948613917136E-2</c:v>
                </c:pt>
                <c:pt idx="1392">
                  <c:v>2.1221097555083848E-2</c:v>
                </c:pt>
                <c:pt idx="1393">
                  <c:v>2.1219657883672333E-2</c:v>
                </c:pt>
                <c:pt idx="1394">
                  <c:v>2.1216389039473916E-2</c:v>
                </c:pt>
                <c:pt idx="1395">
                  <c:v>2.1213283615830879E-2</c:v>
                </c:pt>
                <c:pt idx="1396">
                  <c:v>2.121035625597989E-2</c:v>
                </c:pt>
                <c:pt idx="1397">
                  <c:v>2.1207622237162022E-2</c:v>
                </c:pt>
                <c:pt idx="1398">
                  <c:v>2.1205097489631484E-2</c:v>
                </c:pt>
                <c:pt idx="1399">
                  <c:v>2.1204190508899323E-2</c:v>
                </c:pt>
                <c:pt idx="1400">
                  <c:v>2.1202418463618439E-2</c:v>
                </c:pt>
                <c:pt idx="1401">
                  <c:v>2.1200957278399209E-2</c:v>
                </c:pt>
                <c:pt idx="1402">
                  <c:v>2.1201423117525358E-2</c:v>
                </c:pt>
                <c:pt idx="1403">
                  <c:v>2.1203451674597997E-2</c:v>
                </c:pt>
                <c:pt idx="1404">
                  <c:v>2.1204002339701485E-2</c:v>
                </c:pt>
                <c:pt idx="1405">
                  <c:v>2.1205145725504013E-2</c:v>
                </c:pt>
                <c:pt idx="1406">
                  <c:v>2.1206937339614589E-2</c:v>
                </c:pt>
                <c:pt idx="1407">
                  <c:v>2.1209435542637628E-2</c:v>
                </c:pt>
                <c:pt idx="1408">
                  <c:v>2.1212701132047367E-2</c:v>
                </c:pt>
                <c:pt idx="1409">
                  <c:v>2.1216796785489066E-2</c:v>
                </c:pt>
                <c:pt idx="1410">
                  <c:v>2.1221786351631217E-2</c:v>
                </c:pt>
                <c:pt idx="1411">
                  <c:v>2.1227733979312692E-2</c:v>
                </c:pt>
                <c:pt idx="1412">
                  <c:v>2.1234051277278829E-2</c:v>
                </c:pt>
                <c:pt idx="1413">
                  <c:v>2.1244115687776219E-2</c:v>
                </c:pt>
                <c:pt idx="1414">
                  <c:v>2.1255229697251857E-2</c:v>
                </c:pt>
                <c:pt idx="1415">
                  <c:v>2.1266351556815468E-2</c:v>
                </c:pt>
                <c:pt idx="1416">
                  <c:v>2.1278823588763339E-2</c:v>
                </c:pt>
                <c:pt idx="1417">
                  <c:v>2.1292700676779741E-2</c:v>
                </c:pt>
                <c:pt idx="1418">
                  <c:v>2.1308029084089724E-2</c:v>
                </c:pt>
                <c:pt idx="1419">
                  <c:v>2.1324026344707401E-2</c:v>
                </c:pt>
                <c:pt idx="1420">
                  <c:v>2.1343510617758937E-2</c:v>
                </c:pt>
                <c:pt idx="1421">
                  <c:v>2.136360433707684E-2</c:v>
                </c:pt>
                <c:pt idx="1422">
                  <c:v>2.1385221482445038E-2</c:v>
                </c:pt>
                <c:pt idx="1423">
                  <c:v>2.1408339809786979E-2</c:v>
                </c:pt>
                <c:pt idx="1424">
                  <c:v>2.1432917586426858E-2</c:v>
                </c:pt>
                <c:pt idx="1425">
                  <c:v>2.145889228807871E-2</c:v>
                </c:pt>
                <c:pt idx="1426">
                  <c:v>2.1485416953584496E-2</c:v>
                </c:pt>
                <c:pt idx="1427">
                  <c:v>2.1513994784576454E-2</c:v>
                </c:pt>
                <c:pt idx="1428">
                  <c:v>2.1543640680093512E-2</c:v>
                </c:pt>
                <c:pt idx="1429">
                  <c:v>2.1574203693436274E-2</c:v>
                </c:pt>
                <c:pt idx="1430">
                  <c:v>2.1605511232506737E-2</c:v>
                </c:pt>
                <c:pt idx="1431">
                  <c:v>2.1637370341676784E-2</c:v>
                </c:pt>
                <c:pt idx="1432">
                  <c:v>2.1669569510120806E-2</c:v>
                </c:pt>
                <c:pt idx="1433">
                  <c:v>2.1701880996903063E-2</c:v>
                </c:pt>
                <c:pt idx="1434">
                  <c:v>2.1734063646338276E-2</c:v>
                </c:pt>
                <c:pt idx="1435">
                  <c:v>2.1765866150233355E-2</c:v>
                </c:pt>
                <c:pt idx="1436">
                  <c:v>2.17970306972558E-2</c:v>
                </c:pt>
                <c:pt idx="1437">
                  <c:v>2.1827296934560148E-2</c:v>
                </c:pt>
                <c:pt idx="1438">
                  <c:v>2.1856406153615036E-2</c:v>
                </c:pt>
                <c:pt idx="1439">
                  <c:v>2.1884105601529123E-2</c:v>
                </c:pt>
                <c:pt idx="1440">
                  <c:v>2.1910152811601125E-2</c:v>
                </c:pt>
                <c:pt idx="1441">
                  <c:v>2.1933582252342328E-2</c:v>
                </c:pt>
                <c:pt idx="1442">
                  <c:v>2.1955738648713651E-2</c:v>
                </c:pt>
                <c:pt idx="1443">
                  <c:v>2.197561076328898E-2</c:v>
                </c:pt>
                <c:pt idx="1444">
                  <c:v>2.1993037762159832E-2</c:v>
                </c:pt>
                <c:pt idx="1445">
                  <c:v>2.2007887200392609E-2</c:v>
                </c:pt>
                <c:pt idx="1446">
                  <c:v>2.2020057270734018E-2</c:v>
                </c:pt>
                <c:pt idx="1447">
                  <c:v>2.202947841986291E-2</c:v>
                </c:pt>
                <c:pt idx="1448">
                  <c:v>2.2036114291823675E-2</c:v>
                </c:pt>
                <c:pt idx="1449">
                  <c:v>2.203996197801221E-2</c:v>
                </c:pt>
                <c:pt idx="1450">
                  <c:v>2.2041051573315578E-2</c:v>
                </c:pt>
                <c:pt idx="1451">
                  <c:v>2.2039445057966484E-2</c:v>
                </c:pt>
                <c:pt idx="1452">
                  <c:v>2.2035234543630763E-2</c:v>
                </c:pt>
                <c:pt idx="1453">
                  <c:v>2.2028539939529811E-2</c:v>
                </c:pt>
                <c:pt idx="1454">
                  <c:v>2.2019506109432017E-2</c:v>
                </c:pt>
                <c:pt idx="1455">
                  <c:v>2.2008299602662373E-2</c:v>
                </c:pt>
                <c:pt idx="1456">
                  <c:v>2.1995105051541418E-2</c:v>
                </c:pt>
                <c:pt idx="1457">
                  <c:v>2.1980121333673788E-2</c:v>
                </c:pt>
                <c:pt idx="1458">
                  <c:v>2.1963557600200037E-2</c:v>
                </c:pt>
                <c:pt idx="1459">
                  <c:v>2.1945629270572368E-2</c:v>
                </c:pt>
                <c:pt idx="1460">
                  <c:v>2.1925862023062154E-2</c:v>
                </c:pt>
                <c:pt idx="1461">
                  <c:v>2.1905925404656624E-2</c:v>
                </c:pt>
                <c:pt idx="1462">
                  <c:v>2.1885263254506886E-2</c:v>
                </c:pt>
                <c:pt idx="1463">
                  <c:v>2.1864079074384143E-2</c:v>
                </c:pt>
                <c:pt idx="1464">
                  <c:v>2.1842565198912655E-2</c:v>
                </c:pt>
                <c:pt idx="1465">
                  <c:v>2.182090032891669E-2</c:v>
                </c:pt>
                <c:pt idx="1466">
                  <c:v>2.1799631484100503E-2</c:v>
                </c:pt>
                <c:pt idx="1467">
                  <c:v>2.177815686203147E-2</c:v>
                </c:pt>
                <c:pt idx="1468">
                  <c:v>2.1756968577578095E-2</c:v>
                </c:pt>
                <c:pt idx="1469">
                  <c:v>2.1736175233440694E-2</c:v>
                </c:pt>
                <c:pt idx="1470">
                  <c:v>2.1715866291358729E-2</c:v>
                </c:pt>
                <c:pt idx="1471">
                  <c:v>2.1696112289354814E-2</c:v>
                </c:pt>
                <c:pt idx="1472">
                  <c:v>2.1676965433464753E-2</c:v>
                </c:pt>
                <c:pt idx="1473">
                  <c:v>2.1658460520049865E-2</c:v>
                </c:pt>
                <c:pt idx="1474">
                  <c:v>2.164061613987726E-2</c:v>
                </c:pt>
                <c:pt idx="1475">
                  <c:v>2.1623436112016121E-2</c:v>
                </c:pt>
                <c:pt idx="1476">
                  <c:v>2.1606911094176597E-2</c:v>
                </c:pt>
                <c:pt idx="1477">
                  <c:v>2.1591020316306747E-2</c:v>
                </c:pt>
                <c:pt idx="1478">
                  <c:v>2.1575733385913412E-2</c:v>
                </c:pt>
                <c:pt idx="1479">
                  <c:v>2.1561012116504311E-2</c:v>
                </c:pt>
                <c:pt idx="1480">
                  <c:v>2.1546812334554542E-2</c:v>
                </c:pt>
                <c:pt idx="1481">
                  <c:v>2.1533085625260552E-2</c:v>
                </c:pt>
                <c:pt idx="1482">
                  <c:v>2.1519780982829667E-2</c:v>
                </c:pt>
                <c:pt idx="1483">
                  <c:v>2.1506846336938005E-2</c:v>
                </c:pt>
                <c:pt idx="1484">
                  <c:v>2.1494229933055421E-2</c:v>
                </c:pt>
                <c:pt idx="1485">
                  <c:v>2.1481881550382532E-2</c:v>
                </c:pt>
                <c:pt idx="1486">
                  <c:v>2.146975354698993E-2</c:v>
                </c:pt>
                <c:pt idx="1487">
                  <c:v>2.145652107035681E-2</c:v>
                </c:pt>
                <c:pt idx="1488">
                  <c:v>2.1443679614116713E-2</c:v>
                </c:pt>
                <c:pt idx="1489">
                  <c:v>2.1432427876055021E-2</c:v>
                </c:pt>
                <c:pt idx="1490">
                  <c:v>2.1420468830862915E-2</c:v>
                </c:pt>
                <c:pt idx="1491">
                  <c:v>2.1409244626505328E-2</c:v>
                </c:pt>
                <c:pt idx="1492">
                  <c:v>2.1397980038904901E-2</c:v>
                </c:pt>
                <c:pt idx="1493">
                  <c:v>2.1386671206635881E-2</c:v>
                </c:pt>
                <c:pt idx="1494">
                  <c:v>2.1375317692813915E-2</c:v>
                </c:pt>
                <c:pt idx="1495">
                  <c:v>2.1363922403750263E-2</c:v>
                </c:pt>
                <c:pt idx="1496">
                  <c:v>2.1350243537935423E-2</c:v>
                </c:pt>
                <c:pt idx="1497">
                  <c:v>2.1339170486558756E-2</c:v>
                </c:pt>
                <c:pt idx="1498">
                  <c:v>2.1328022316681353E-2</c:v>
                </c:pt>
                <c:pt idx="1499">
                  <c:v>2.1315540721084721E-2</c:v>
                </c:pt>
                <c:pt idx="1500">
                  <c:v>2.1303519606103806E-2</c:v>
                </c:pt>
                <c:pt idx="1501">
                  <c:v>2.1292657026640155E-2</c:v>
                </c:pt>
                <c:pt idx="1502">
                  <c:v>2.1281751164029358E-2</c:v>
                </c:pt>
                <c:pt idx="1503">
                  <c:v>2.1270836258463582E-2</c:v>
                </c:pt>
                <c:pt idx="1504">
                  <c:v>2.1259945175837403E-2</c:v>
                </c:pt>
                <c:pt idx="1505">
                  <c:v>2.1249109249772191E-2</c:v>
                </c:pt>
                <c:pt idx="1506">
                  <c:v>2.1238358144334588E-2</c:v>
                </c:pt>
                <c:pt idx="1507">
                  <c:v>2.1227719737933227E-2</c:v>
                </c:pt>
                <c:pt idx="1508">
                  <c:v>2.1217220028574641E-2</c:v>
                </c:pt>
                <c:pt idx="1509">
                  <c:v>2.1206883060369032E-2</c:v>
                </c:pt>
                <c:pt idx="1510">
                  <c:v>2.119673087090404E-2</c:v>
                </c:pt>
                <c:pt idx="1511">
                  <c:v>2.1186783458853383E-2</c:v>
                </c:pt>
                <c:pt idx="1512">
                  <c:v>2.117705877096078E-2</c:v>
                </c:pt>
                <c:pt idx="1513">
                  <c:v>2.1167572707340359E-2</c:v>
                </c:pt>
                <c:pt idx="1514">
                  <c:v>2.1158339143864655E-2</c:v>
                </c:pt>
                <c:pt idx="1515">
                  <c:v>2.1149369970271326E-2</c:v>
                </c:pt>
                <c:pt idx="1516">
                  <c:v>2.1140675142510612E-2</c:v>
                </c:pt>
                <c:pt idx="1517">
                  <c:v>2.1132262747776645E-2</c:v>
                </c:pt>
                <c:pt idx="1518">
                  <c:v>2.1124139080616638E-2</c:v>
                </c:pt>
                <c:pt idx="1519">
                  <c:v>2.1116308728491063E-2</c:v>
                </c:pt>
                <c:pt idx="1520">
                  <c:v>2.1108774665163442E-2</c:v>
                </c:pt>
                <c:pt idx="1521">
                  <c:v>2.1101538350328138E-2</c:v>
                </c:pt>
                <c:pt idx="1522">
                  <c:v>2.1094599833936054E-2</c:v>
                </c:pt>
                <c:pt idx="1523">
                  <c:v>2.1087957863748397E-2</c:v>
                </c:pt>
                <c:pt idx="1524">
                  <c:v>2.1081609994735271E-2</c:v>
                </c:pt>
                <c:pt idx="1525">
                  <c:v>2.1075108257399444E-2</c:v>
                </c:pt>
                <c:pt idx="1526">
                  <c:v>2.1068482453723315E-2</c:v>
                </c:pt>
                <c:pt idx="1527">
                  <c:v>2.1063133001234462E-2</c:v>
                </c:pt>
                <c:pt idx="1528">
                  <c:v>2.1058043069060617E-2</c:v>
                </c:pt>
                <c:pt idx="1529">
                  <c:v>2.1053207343262284E-2</c:v>
                </c:pt>
                <c:pt idx="1530">
                  <c:v>2.1048619829825657E-2</c:v>
                </c:pt>
                <c:pt idx="1531">
                  <c:v>2.1044273953180738E-2</c:v>
                </c:pt>
                <c:pt idx="1532">
                  <c:v>2.1040162649895246E-2</c:v>
                </c:pt>
                <c:pt idx="1533">
                  <c:v>2.1036278457091762E-2</c:v>
                </c:pt>
                <c:pt idx="1534">
                  <c:v>2.1032613595250726E-2</c:v>
                </c:pt>
                <c:pt idx="1535">
                  <c:v>2.1029160045169009E-2</c:v>
                </c:pt>
                <c:pt idx="1536">
                  <c:v>2.1025909618941466E-2</c:v>
                </c:pt>
                <c:pt idx="1537">
                  <c:v>2.1022854024921024E-2</c:v>
                </c:pt>
                <c:pt idx="1538">
                  <c:v>2.1019984926690785E-2</c:v>
                </c:pt>
                <c:pt idx="1539">
                  <c:v>2.1017293996149509E-2</c:v>
                </c:pt>
                <c:pt idx="1540">
                  <c:v>2.101385467466511E-2</c:v>
                </c:pt>
                <c:pt idx="1541">
                  <c:v>2.1011620306944746E-2</c:v>
                </c:pt>
                <c:pt idx="1542">
                  <c:v>2.1009524170121575E-2</c:v>
                </c:pt>
                <c:pt idx="1543">
                  <c:v>2.1007560059452476E-2</c:v>
                </c:pt>
                <c:pt idx="1544">
                  <c:v>2.100572181757359E-2</c:v>
                </c:pt>
                <c:pt idx="1545">
                  <c:v>2.1004003364461402E-2</c:v>
                </c:pt>
                <c:pt idx="1546">
                  <c:v>2.1002398723723087E-2</c:v>
                </c:pt>
                <c:pt idx="1547">
                  <c:v>2.0999983759182609E-2</c:v>
                </c:pt>
                <c:pt idx="1548">
                  <c:v>2.0999886422972163E-2</c:v>
                </c:pt>
                <c:pt idx="1549">
                  <c:v>2.0998896803939345E-2</c:v>
                </c:pt>
                <c:pt idx="1550">
                  <c:v>2.0998013967862932E-2</c:v>
                </c:pt>
                <c:pt idx="1551">
                  <c:v>2.0997237749920818E-2</c:v>
                </c:pt>
                <c:pt idx="1552">
                  <c:v>2.0996568323218161E-2</c:v>
                </c:pt>
                <c:pt idx="1553">
                  <c:v>2.099600621340025E-2</c:v>
                </c:pt>
                <c:pt idx="1554">
                  <c:v>2.0995552307366983E-2</c:v>
                </c:pt>
                <c:pt idx="1555">
                  <c:v>2.0995207855565665E-2</c:v>
                </c:pt>
                <c:pt idx="1556">
                  <c:v>2.0994974467353787E-2</c:v>
                </c:pt>
                <c:pt idx="1557">
                  <c:v>2.0994854098951087E-2</c:v>
                </c:pt>
                <c:pt idx="1558">
                  <c:v>2.0994849033542224E-2</c:v>
                </c:pt>
                <c:pt idx="1559">
                  <c:v>2.0994961853149492E-2</c:v>
                </c:pt>
                <c:pt idx="1560">
                  <c:v>2.0995195401970663E-2</c:v>
                </c:pt>
                <c:pt idx="1561">
                  <c:v>2.0995552740970973E-2</c:v>
                </c:pt>
                <c:pt idx="1562">
                  <c:v>2.0996037093631133E-2</c:v>
                </c:pt>
                <c:pt idx="1563">
                  <c:v>2.0996651782885227E-2</c:v>
                </c:pt>
                <c:pt idx="1564">
                  <c:v>2.0996610701416476E-2</c:v>
                </c:pt>
                <c:pt idx="1565">
                  <c:v>2.0997587013757393E-2</c:v>
                </c:pt>
                <c:pt idx="1566">
                  <c:v>2.0997956390223428E-2</c:v>
                </c:pt>
                <c:pt idx="1567">
                  <c:v>2.0998677280222307E-2</c:v>
                </c:pt>
                <c:pt idx="1568">
                  <c:v>2.1000179135578591E-2</c:v>
                </c:pt>
                <c:pt idx="1569">
                  <c:v>2.1001810745937769E-2</c:v>
                </c:pt>
                <c:pt idx="1570">
                  <c:v>2.1003575254235626E-2</c:v>
                </c:pt>
                <c:pt idx="1571">
                  <c:v>2.1005475032488185E-2</c:v>
                </c:pt>
                <c:pt idx="1572">
                  <c:v>2.1007511574955447E-2</c:v>
                </c:pt>
                <c:pt idx="1573">
                  <c:v>2.1009685393025088E-2</c:v>
                </c:pt>
                <c:pt idx="1574">
                  <c:v>2.1011995913816521E-2</c:v>
                </c:pt>
                <c:pt idx="1575">
                  <c:v>2.1014441384627873E-2</c:v>
                </c:pt>
                <c:pt idx="1576">
                  <c:v>2.10170187854333E-2</c:v>
                </c:pt>
                <c:pt idx="1577">
                  <c:v>2.1019723751680035E-2</c:v>
                </c:pt>
                <c:pt idx="1578">
                  <c:v>2.1022550509628306E-2</c:v>
                </c:pt>
                <c:pt idx="1579">
                  <c:v>2.1025491826419031E-2</c:v>
                </c:pt>
                <c:pt idx="1580">
                  <c:v>2.1028538976940472E-2</c:v>
                </c:pt>
                <c:pt idx="1581">
                  <c:v>2.1032853865975421E-2</c:v>
                </c:pt>
                <c:pt idx="1582">
                  <c:v>2.1036279073658654E-2</c:v>
                </c:pt>
                <c:pt idx="1583">
                  <c:v>2.1039804155801874E-2</c:v>
                </c:pt>
                <c:pt idx="1584">
                  <c:v>2.1043417973723347E-2</c:v>
                </c:pt>
                <c:pt idx="1585">
                  <c:v>2.1047108321013617E-2</c:v>
                </c:pt>
                <c:pt idx="1586">
                  <c:v>2.1050862021994878E-2</c:v>
                </c:pt>
                <c:pt idx="1587">
                  <c:v>2.105466504962613E-2</c:v>
                </c:pt>
                <c:pt idx="1588">
                  <c:v>2.1058502661572907E-2</c:v>
                </c:pt>
                <c:pt idx="1589">
                  <c:v>2.1062359552671397E-2</c:v>
                </c:pt>
                <c:pt idx="1590">
                  <c:v>2.1066220021542181E-2</c:v>
                </c:pt>
                <c:pt idx="1591">
                  <c:v>2.1070068148662545E-2</c:v>
                </c:pt>
                <c:pt idx="1592">
                  <c:v>2.1073887982802696E-2</c:v>
                </c:pt>
                <c:pt idx="1593">
                  <c:v>2.1077663732384653E-2</c:v>
                </c:pt>
                <c:pt idx="1594">
                  <c:v>2.1081379958045772E-2</c:v>
                </c:pt>
                <c:pt idx="1595">
                  <c:v>2.1085021762494254E-2</c:v>
                </c:pt>
                <c:pt idx="1596">
                  <c:v>2.1089587273415176E-2</c:v>
                </c:pt>
                <c:pt idx="1597">
                  <c:v>2.109374207926883E-2</c:v>
                </c:pt>
                <c:pt idx="1598">
                  <c:v>2.1097287728827793E-2</c:v>
                </c:pt>
                <c:pt idx="1599">
                  <c:v>2.1100731640498572E-2</c:v>
                </c:pt>
                <c:pt idx="1600">
                  <c:v>2.1104066312567598E-2</c:v>
                </c:pt>
                <c:pt idx="1601">
                  <c:v>2.1107285790567806E-2</c:v>
                </c:pt>
                <c:pt idx="1602">
                  <c:v>2.1110385732457528E-2</c:v>
                </c:pt>
                <c:pt idx="1603">
                  <c:v>2.1113363443154242E-2</c:v>
                </c:pt>
                <c:pt idx="1604">
                  <c:v>2.1116217877035014E-2</c:v>
                </c:pt>
                <c:pt idx="1605">
                  <c:v>2.1118949607736651E-2</c:v>
                </c:pt>
                <c:pt idx="1606">
                  <c:v>2.1121560765348123E-2</c:v>
                </c:pt>
                <c:pt idx="1607">
                  <c:v>2.1124054941865367E-2</c:v>
                </c:pt>
                <c:pt idx="1608">
                  <c:v>2.1126437066553354E-2</c:v>
                </c:pt>
                <c:pt idx="1609">
                  <c:v>2.1128713253610175E-2</c:v>
                </c:pt>
                <c:pt idx="1610">
                  <c:v>2.1130890625231148E-2</c:v>
                </c:pt>
                <c:pt idx="1611">
                  <c:v>2.1132977113807291E-2</c:v>
                </c:pt>
                <c:pt idx="1612">
                  <c:v>2.1134981247542158E-2</c:v>
                </c:pt>
                <c:pt idx="1613">
                  <c:v>2.113691192421735E-2</c:v>
                </c:pt>
                <c:pt idx="1614">
                  <c:v>2.1138778178165851E-2</c:v>
                </c:pt>
                <c:pt idx="1615">
                  <c:v>2.1140588945712444E-2</c:v>
                </c:pt>
                <c:pt idx="1616">
                  <c:v>2.1142352834405225E-2</c:v>
                </c:pt>
                <c:pt idx="1617">
                  <c:v>2.1144077901287892E-2</c:v>
                </c:pt>
                <c:pt idx="1618">
                  <c:v>2.1145771445250757E-2</c:v>
                </c:pt>
                <c:pt idx="1619">
                  <c:v>2.1147439818153771E-2</c:v>
                </c:pt>
                <c:pt idx="1620">
                  <c:v>2.1149088258947048E-2</c:v>
                </c:pt>
                <c:pt idx="1621">
                  <c:v>2.1150720754436216E-2</c:v>
                </c:pt>
                <c:pt idx="1622">
                  <c:v>2.1152339929667693E-2</c:v>
                </c:pt>
                <c:pt idx="1623">
                  <c:v>2.1153946970162103E-2</c:v>
                </c:pt>
                <c:pt idx="1624">
                  <c:v>2.1155541577423897E-2</c:v>
                </c:pt>
                <c:pt idx="1625">
                  <c:v>2.1157121958324764E-2</c:v>
                </c:pt>
                <c:pt idx="1626">
                  <c:v>2.1158684848121626E-2</c:v>
                </c:pt>
                <c:pt idx="1627">
                  <c:v>2.1160225566050454E-2</c:v>
                </c:pt>
                <c:pt idx="1628">
                  <c:v>2.1161738101658303E-2</c:v>
                </c:pt>
                <c:pt idx="1629">
                  <c:v>2.1163215229318952E-2</c:v>
                </c:pt>
                <c:pt idx="1630">
                  <c:v>2.1165576589202095E-2</c:v>
                </c:pt>
                <c:pt idx="1631">
                  <c:v>2.1167079723819808E-2</c:v>
                </c:pt>
                <c:pt idx="1632">
                  <c:v>2.1169926037797372E-2</c:v>
                </c:pt>
                <c:pt idx="1633">
                  <c:v>2.1171606321856773E-2</c:v>
                </c:pt>
                <c:pt idx="1634">
                  <c:v>2.1173269276603398E-2</c:v>
                </c:pt>
                <c:pt idx="1635">
                  <c:v>2.1174912515171809E-2</c:v>
                </c:pt>
                <c:pt idx="1636">
                  <c:v>2.1176534457036274E-2</c:v>
                </c:pt>
                <c:pt idx="1637">
                  <c:v>2.1179444553812942E-2</c:v>
                </c:pt>
                <c:pt idx="1638">
                  <c:v>2.1181273448987518E-2</c:v>
                </c:pt>
                <c:pt idx="1639">
                  <c:v>2.1183124260754922E-2</c:v>
                </c:pt>
                <c:pt idx="1640">
                  <c:v>2.1185005780234651E-2</c:v>
                </c:pt>
                <c:pt idx="1641">
                  <c:v>2.1186928737487485E-2</c:v>
                </c:pt>
                <c:pt idx="1642">
                  <c:v>2.1188905809981437E-2</c:v>
                </c:pt>
                <c:pt idx="1643">
                  <c:v>2.1190951572976711E-2</c:v>
                </c:pt>
                <c:pt idx="1644">
                  <c:v>2.1193082388563135E-2</c:v>
                </c:pt>
                <c:pt idx="1645">
                  <c:v>2.1195316231339256E-2</c:v>
                </c:pt>
                <c:pt idx="1646">
                  <c:v>2.1199064362295933E-2</c:v>
                </c:pt>
                <c:pt idx="1647">
                  <c:v>2.1201847156999357E-2</c:v>
                </c:pt>
                <c:pt idx="1648">
                  <c:v>2.1204843872502589E-2</c:v>
                </c:pt>
                <c:pt idx="1649">
                  <c:v>2.1208083028731426E-2</c:v>
                </c:pt>
                <c:pt idx="1650">
                  <c:v>2.1211593632161668E-2</c:v>
                </c:pt>
                <c:pt idx="1651">
                  <c:v>2.1215404659486667E-2</c:v>
                </c:pt>
                <c:pt idx="1652">
                  <c:v>2.1219544492075325E-2</c:v>
                </c:pt>
                <c:pt idx="1653">
                  <c:v>2.1224040309343075E-2</c:v>
                </c:pt>
                <c:pt idx="1654">
                  <c:v>2.122891745056275E-2</c:v>
                </c:pt>
                <c:pt idx="1655">
                  <c:v>2.1235089579738992E-2</c:v>
                </c:pt>
                <c:pt idx="1656">
                  <c:v>2.1240907496738796E-2</c:v>
                </c:pt>
                <c:pt idx="1657">
                  <c:v>2.1247177563541914E-2</c:v>
                </c:pt>
                <c:pt idx="1658">
                  <c:v>2.1253912277937374E-2</c:v>
                </c:pt>
                <c:pt idx="1659">
                  <c:v>2.1261119118889556E-2</c:v>
                </c:pt>
                <c:pt idx="1660">
                  <c:v>2.1268799979772938E-2</c:v>
                </c:pt>
                <c:pt idx="1661">
                  <c:v>2.1276950661668733E-2</c:v>
                </c:pt>
                <c:pt idx="1662">
                  <c:v>2.1285560440452881E-2</c:v>
                </c:pt>
                <c:pt idx="1663">
                  <c:v>2.1293612172071454E-2</c:v>
                </c:pt>
                <c:pt idx="1664">
                  <c:v>2.1303229772738692E-2</c:v>
                </c:pt>
                <c:pt idx="1665">
                  <c:v>2.1312858792050651E-2</c:v>
                </c:pt>
                <c:pt idx="1666">
                  <c:v>2.1323185820936636E-2</c:v>
                </c:pt>
                <c:pt idx="1667">
                  <c:v>2.13337954841205E-2</c:v>
                </c:pt>
                <c:pt idx="1668">
                  <c:v>2.1344636414623475E-2</c:v>
                </c:pt>
                <c:pt idx="1669">
                  <c:v>2.1355650452148121E-2</c:v>
                </c:pt>
                <c:pt idx="1670">
                  <c:v>2.1366773147031438E-2</c:v>
                </c:pt>
                <c:pt idx="1671">
                  <c:v>2.1377934389084897E-2</c:v>
                </c:pt>
                <c:pt idx="1672">
                  <c:v>2.1389059154478956E-2</c:v>
                </c:pt>
                <c:pt idx="1673">
                  <c:v>2.1400068361132188E-2</c:v>
                </c:pt>
                <c:pt idx="1674">
                  <c:v>2.1410879820485409E-2</c:v>
                </c:pt>
                <c:pt idx="1675">
                  <c:v>2.1421409271147964E-2</c:v>
                </c:pt>
                <c:pt idx="1676">
                  <c:v>2.143157147776388E-2</c:v>
                </c:pt>
                <c:pt idx="1677">
                  <c:v>2.1441281376621133E-2</c:v>
                </c:pt>
                <c:pt idx="1678">
                  <c:v>2.1450455248072244E-2</c:v>
                </c:pt>
                <c:pt idx="1679">
                  <c:v>2.145901189479496E-2</c:v>
                </c:pt>
                <c:pt idx="1680">
                  <c:v>2.1466873804333257E-2</c:v>
                </c:pt>
                <c:pt idx="1681">
                  <c:v>2.1473968274245792E-2</c:v>
                </c:pt>
                <c:pt idx="1682">
                  <c:v>2.1480228478563786E-2</c:v>
                </c:pt>
                <c:pt idx="1683">
                  <c:v>2.1485347164181295E-2</c:v>
                </c:pt>
                <c:pt idx="1684">
                  <c:v>2.1489775132994444E-2</c:v>
                </c:pt>
                <c:pt idx="1685">
                  <c:v>2.149321272517149E-2</c:v>
                </c:pt>
                <c:pt idx="1686">
                  <c:v>2.1495625433989217E-2</c:v>
                </c:pt>
                <c:pt idx="1687">
                  <c:v>2.149698842168718E-2</c:v>
                </c:pt>
                <c:pt idx="1688">
                  <c:v>2.149728686627635E-2</c:v>
                </c:pt>
                <c:pt idx="1689">
                  <c:v>2.1496516148867998E-2</c:v>
                </c:pt>
                <c:pt idx="1690">
                  <c:v>2.1494681878209222E-2</c:v>
                </c:pt>
                <c:pt idx="1691">
                  <c:v>2.1491799752467428E-2</c:v>
                </c:pt>
                <c:pt idx="1692">
                  <c:v>2.1487895261666671E-2</c:v>
                </c:pt>
                <c:pt idx="1693">
                  <c:v>2.1483003237461589E-2</c:v>
                </c:pt>
                <c:pt idx="1694">
                  <c:v>2.147716726005857E-2</c:v>
                </c:pt>
                <c:pt idx="1695">
                  <c:v>2.1470438934981191E-2</c:v>
                </c:pt>
                <c:pt idx="1696">
                  <c:v>2.1461877506411726E-2</c:v>
                </c:pt>
                <c:pt idx="1697">
                  <c:v>2.1455006684520408E-2</c:v>
                </c:pt>
                <c:pt idx="1698">
                  <c:v>2.14463573630355E-2</c:v>
                </c:pt>
                <c:pt idx="1699">
                  <c:v>2.143841770383793E-2</c:v>
                </c:pt>
                <c:pt idx="1700">
                  <c:v>2.142890300142828E-2</c:v>
                </c:pt>
                <c:pt idx="1701">
                  <c:v>2.1419001934712273E-2</c:v>
                </c:pt>
                <c:pt idx="1702">
                  <c:v>2.1408808567020494E-2</c:v>
                </c:pt>
                <c:pt idx="1703">
                  <c:v>2.1398417474440955E-2</c:v>
                </c:pt>
                <c:pt idx="1704">
                  <c:v>2.1387922698880873E-2</c:v>
                </c:pt>
                <c:pt idx="1705">
                  <c:v>2.1377416744526461E-2</c:v>
                </c:pt>
                <c:pt idx="1706">
                  <c:v>2.1366989630604058E-2</c:v>
                </c:pt>
                <c:pt idx="1707">
                  <c:v>2.1356728011199335E-2</c:v>
                </c:pt>
                <c:pt idx="1708">
                  <c:v>2.1346714370597424E-2</c:v>
                </c:pt>
                <c:pt idx="1709">
                  <c:v>2.13370263002522E-2</c:v>
                </c:pt>
                <c:pt idx="1710">
                  <c:v>2.1327735861163606E-2</c:v>
                </c:pt>
                <c:pt idx="1711">
                  <c:v>2.131890903322245E-2</c:v>
                </c:pt>
                <c:pt idx="1712">
                  <c:v>2.1310605251049643E-2</c:v>
                </c:pt>
                <c:pt idx="1713">
                  <c:v>2.1302877024079556E-2</c:v>
                </c:pt>
                <c:pt idx="1714">
                  <c:v>2.1295769637171034E-2</c:v>
                </c:pt>
                <c:pt idx="1715">
                  <c:v>2.1289320926915437E-2</c:v>
                </c:pt>
                <c:pt idx="1716">
                  <c:v>2.1283561128073395E-2</c:v>
                </c:pt>
                <c:pt idx="1717">
                  <c:v>2.1278512784218013E-2</c:v>
                </c:pt>
                <c:pt idx="1718">
                  <c:v>2.1274190716680946E-2</c:v>
                </c:pt>
                <c:pt idx="1719">
                  <c:v>2.1270602046261054E-2</c:v>
                </c:pt>
                <c:pt idx="1720">
                  <c:v>2.1267746262819194E-2</c:v>
                </c:pt>
                <c:pt idx="1721">
                  <c:v>2.1265615338788717E-2</c:v>
                </c:pt>
                <c:pt idx="1722">
                  <c:v>2.1264193883710428E-2</c:v>
                </c:pt>
                <c:pt idx="1723">
                  <c:v>2.1263459338075288E-2</c:v>
                </c:pt>
                <c:pt idx="1724">
                  <c:v>2.1263382205946649E-2</c:v>
                </c:pt>
                <c:pt idx="1725">
                  <c:v>2.1263926326953862E-2</c:v>
                </c:pt>
                <c:pt idx="1726">
                  <c:v>2.1265049189221733E-2</c:v>
                </c:pt>
                <c:pt idx="1727">
                  <c:v>2.1266702285554655E-2</c:v>
                </c:pt>
                <c:pt idx="1728">
                  <c:v>2.1268831515668638E-2</c:v>
                </c:pt>
                <c:pt idx="1729">
                  <c:v>2.1269343608086681E-2</c:v>
                </c:pt>
                <c:pt idx="1730">
                  <c:v>2.1272560081854294E-2</c:v>
                </c:pt>
                <c:pt idx="1731">
                  <c:v>2.1276015479815634E-2</c:v>
                </c:pt>
                <c:pt idx="1732">
                  <c:v>2.127964439026761E-2</c:v>
                </c:pt>
                <c:pt idx="1733">
                  <c:v>2.1284687979663274E-2</c:v>
                </c:pt>
                <c:pt idx="1734">
                  <c:v>2.1288704753105469E-2</c:v>
                </c:pt>
                <c:pt idx="1735">
                  <c:v>2.1292722521045283E-2</c:v>
                </c:pt>
                <c:pt idx="1736">
                  <c:v>2.1296672363334816E-2</c:v>
                </c:pt>
                <c:pt idx="1737">
                  <c:v>2.1300485739398852E-2</c:v>
                </c:pt>
                <c:pt idx="1738">
                  <c:v>2.1304095412819322E-2</c:v>
                </c:pt>
                <c:pt idx="1739">
                  <c:v>2.1308746415713217E-2</c:v>
                </c:pt>
                <c:pt idx="1740">
                  <c:v>2.1310910758307312E-2</c:v>
                </c:pt>
                <c:pt idx="1741">
                  <c:v>2.1314006382730195E-2</c:v>
                </c:pt>
                <c:pt idx="1742">
                  <c:v>2.1316679983125988E-2</c:v>
                </c:pt>
                <c:pt idx="1743">
                  <c:v>2.1317742348625931E-2</c:v>
                </c:pt>
                <c:pt idx="1744">
                  <c:v>2.1319668281405756E-2</c:v>
                </c:pt>
                <c:pt idx="1745">
                  <c:v>2.1322284381322592E-2</c:v>
                </c:pt>
                <c:pt idx="1746">
                  <c:v>2.13233265742803E-2</c:v>
                </c:pt>
                <c:pt idx="1747">
                  <c:v>2.1323840314799589E-2</c:v>
                </c:pt>
                <c:pt idx="1748">
                  <c:v>2.1323833442088214E-2</c:v>
                </c:pt>
                <c:pt idx="1749">
                  <c:v>2.1323321990634331E-2</c:v>
                </c:pt>
                <c:pt idx="1750">
                  <c:v>2.1322330130102613E-2</c:v>
                </c:pt>
                <c:pt idx="1751">
                  <c:v>2.1320889928788899E-2</c:v>
                </c:pt>
                <c:pt idx="1752">
                  <c:v>2.1320278195441866E-2</c:v>
                </c:pt>
                <c:pt idx="1753">
                  <c:v>2.1318289006960079E-2</c:v>
                </c:pt>
                <c:pt idx="1754">
                  <c:v>2.1316024660393895E-2</c:v>
                </c:pt>
                <c:pt idx="1755">
                  <c:v>2.1313547361320202E-2</c:v>
                </c:pt>
                <c:pt idx="1756">
                  <c:v>2.131216114543491E-2</c:v>
                </c:pt>
                <c:pt idx="1757">
                  <c:v>2.1309683840062269E-2</c:v>
                </c:pt>
                <c:pt idx="1758">
                  <c:v>2.1307237517432187E-2</c:v>
                </c:pt>
                <c:pt idx="1759">
                  <c:v>2.1306137019833075E-2</c:v>
                </c:pt>
                <c:pt idx="1760">
                  <c:v>2.1304207412486571E-2</c:v>
                </c:pt>
                <c:pt idx="1761">
                  <c:v>2.1302574305685735E-2</c:v>
                </c:pt>
                <c:pt idx="1762">
                  <c:v>2.1301315073104142E-2</c:v>
                </c:pt>
                <c:pt idx="1763">
                  <c:v>2.1300503219469965E-2</c:v>
                </c:pt>
                <c:pt idx="1764">
                  <c:v>2.1301444363090661E-2</c:v>
                </c:pt>
                <c:pt idx="1765">
                  <c:v>2.1301948160891444E-2</c:v>
                </c:pt>
                <c:pt idx="1766">
                  <c:v>2.1303118928946183E-2</c:v>
                </c:pt>
                <c:pt idx="1767">
                  <c:v>2.1305007278091929E-2</c:v>
                </c:pt>
                <c:pt idx="1768">
                  <c:v>2.1307655006477431E-2</c:v>
                </c:pt>
                <c:pt idx="1769">
                  <c:v>2.1311094445233218E-2</c:v>
                </c:pt>
                <c:pt idx="1770">
                  <c:v>2.1315347965102656E-2</c:v>
                </c:pt>
                <c:pt idx="1771">
                  <c:v>2.1320427648950976E-2</c:v>
                </c:pt>
                <c:pt idx="1772">
                  <c:v>2.1326335131153038E-2</c:v>
                </c:pt>
                <c:pt idx="1773">
                  <c:v>2.1333061601060643E-2</c:v>
                </c:pt>
                <c:pt idx="1774">
                  <c:v>2.1341825219454394E-2</c:v>
                </c:pt>
                <c:pt idx="1775">
                  <c:v>2.1349526347001234E-2</c:v>
                </c:pt>
                <c:pt idx="1776">
                  <c:v>2.135891049014985E-2</c:v>
                </c:pt>
                <c:pt idx="1777">
                  <c:v>2.1369007590693701E-2</c:v>
                </c:pt>
                <c:pt idx="1778">
                  <c:v>2.1379767526852767E-2</c:v>
                </c:pt>
                <c:pt idx="1779">
                  <c:v>2.1391132930928047E-2</c:v>
                </c:pt>
                <c:pt idx="1780">
                  <c:v>2.1403040010078939E-2</c:v>
                </c:pt>
                <c:pt idx="1781">
                  <c:v>2.1415419409034676E-2</c:v>
                </c:pt>
                <c:pt idx="1782">
                  <c:v>2.1429434350735875E-2</c:v>
                </c:pt>
                <c:pt idx="1783">
                  <c:v>2.1442754640164433E-2</c:v>
                </c:pt>
                <c:pt idx="1784">
                  <c:v>2.1456349244567376E-2</c:v>
                </c:pt>
                <c:pt idx="1785">
                  <c:v>2.147013973446768E-2</c:v>
                </c:pt>
                <c:pt idx="1786">
                  <c:v>2.1484046797468525E-2</c:v>
                </c:pt>
                <c:pt idx="1787">
                  <c:v>2.1497990997141232E-2</c:v>
                </c:pt>
                <c:pt idx="1788">
                  <c:v>2.1511893467275237E-2</c:v>
                </c:pt>
                <c:pt idx="1789">
                  <c:v>2.152567653536458E-2</c:v>
                </c:pt>
                <c:pt idx="1790">
                  <c:v>2.1539264271782727E-2</c:v>
                </c:pt>
                <c:pt idx="1791">
                  <c:v>2.1552582963565822E-2</c:v>
                </c:pt>
                <c:pt idx="1792">
                  <c:v>2.1566798769287552E-2</c:v>
                </c:pt>
                <c:pt idx="1793">
                  <c:v>2.1579591161825382E-2</c:v>
                </c:pt>
                <c:pt idx="1794">
                  <c:v>2.1591944894038342E-2</c:v>
                </c:pt>
                <c:pt idx="1795">
                  <c:v>2.1605040048363992E-2</c:v>
                </c:pt>
                <c:pt idx="1796">
                  <c:v>2.161657100606592E-2</c:v>
                </c:pt>
                <c:pt idx="1797">
                  <c:v>2.1627538256849217E-2</c:v>
                </c:pt>
                <c:pt idx="1798">
                  <c:v>2.1637901054568212E-2</c:v>
                </c:pt>
                <c:pt idx="1799">
                  <c:v>2.1647623151063892E-2</c:v>
                </c:pt>
                <c:pt idx="1800">
                  <c:v>2.1655576593771573E-2</c:v>
                </c:pt>
                <c:pt idx="1801">
                  <c:v>2.1664108611364533E-2</c:v>
                </c:pt>
                <c:pt idx="1802">
                  <c:v>2.1670794229402719E-2</c:v>
                </c:pt>
                <c:pt idx="1803">
                  <c:v>2.1677993140369785E-2</c:v>
                </c:pt>
                <c:pt idx="1804">
                  <c:v>2.1684388475497179E-2</c:v>
                </c:pt>
                <c:pt idx="1805">
                  <c:v>2.1689976755414137E-2</c:v>
                </c:pt>
                <c:pt idx="1806">
                  <c:v>2.1693968329732485E-2</c:v>
                </c:pt>
                <c:pt idx="1807">
                  <c:v>2.1698036077225587E-2</c:v>
                </c:pt>
                <c:pt idx="1808">
                  <c:v>2.1701296218936968E-2</c:v>
                </c:pt>
                <c:pt idx="1809">
                  <c:v>2.1703758722793603E-2</c:v>
                </c:pt>
                <c:pt idx="1810">
                  <c:v>2.1705436341073515E-2</c:v>
                </c:pt>
                <c:pt idx="1811">
                  <c:v>2.1706344447072239E-2</c:v>
                </c:pt>
                <c:pt idx="1812">
                  <c:v>2.1706500845248781E-2</c:v>
                </c:pt>
                <c:pt idx="1813">
                  <c:v>2.1705925553659269E-2</c:v>
                </c:pt>
                <c:pt idx="1814">
                  <c:v>2.170587781367472E-2</c:v>
                </c:pt>
                <c:pt idx="1815">
                  <c:v>2.1703764365648363E-2</c:v>
                </c:pt>
                <c:pt idx="1816">
                  <c:v>2.1701407648327727E-2</c:v>
                </c:pt>
                <c:pt idx="1817">
                  <c:v>2.1698454236086771E-2</c:v>
                </c:pt>
                <c:pt idx="1818">
                  <c:v>2.1694935784982348E-2</c:v>
                </c:pt>
                <c:pt idx="1819">
                  <c:v>2.1690884706601382E-2</c:v>
                </c:pt>
                <c:pt idx="1820">
                  <c:v>2.1686333805562182E-2</c:v>
                </c:pt>
                <c:pt idx="1821">
                  <c:v>2.1681315911249718E-2</c:v>
                </c:pt>
                <c:pt idx="1822">
                  <c:v>2.167586351077273E-2</c:v>
                </c:pt>
                <c:pt idx="1823">
                  <c:v>2.1670008390537902E-2</c:v>
                </c:pt>
                <c:pt idx="1824">
                  <c:v>2.166378129399656E-2</c:v>
                </c:pt>
                <c:pt idx="1825">
                  <c:v>2.1657211603019286E-2</c:v>
                </c:pt>
                <c:pt idx="1826">
                  <c:v>2.1650327049992327E-2</c:v>
                </c:pt>
                <c:pt idx="1827">
                  <c:v>2.164315346711532E-2</c:v>
                </c:pt>
                <c:pt idx="1828">
                  <c:v>2.1636951833812215E-2</c:v>
                </c:pt>
                <c:pt idx="1829">
                  <c:v>2.1629491230401664E-2</c:v>
                </c:pt>
                <c:pt idx="1830">
                  <c:v>2.1621840431450226E-2</c:v>
                </c:pt>
                <c:pt idx="1831">
                  <c:v>2.1614020440219223E-2</c:v>
                </c:pt>
                <c:pt idx="1832">
                  <c:v>2.1606050189629678E-2</c:v>
                </c:pt>
                <c:pt idx="1833">
                  <c:v>2.1597946591593163E-2</c:v>
                </c:pt>
                <c:pt idx="1834">
                  <c:v>2.1589724630569244E-2</c:v>
                </c:pt>
                <c:pt idx="1835">
                  <c:v>2.1581397496861443E-2</c:v>
                </c:pt>
                <c:pt idx="1836">
                  <c:v>2.1571880550117814E-2</c:v>
                </c:pt>
                <c:pt idx="1837">
                  <c:v>2.1563558426360561E-2</c:v>
                </c:pt>
                <c:pt idx="1838">
                  <c:v>2.1554617748924299E-2</c:v>
                </c:pt>
                <c:pt idx="1839">
                  <c:v>2.1546140638128562E-2</c:v>
                </c:pt>
                <c:pt idx="1840">
                  <c:v>2.1537580925713902E-2</c:v>
                </c:pt>
                <c:pt idx="1841">
                  <c:v>2.1528948292080321E-2</c:v>
                </c:pt>
                <c:pt idx="1842">
                  <c:v>2.1519155539589517E-2</c:v>
                </c:pt>
                <c:pt idx="1843">
                  <c:v>2.1510585727513586E-2</c:v>
                </c:pt>
                <c:pt idx="1844">
                  <c:v>2.1501941238114372E-2</c:v>
                </c:pt>
                <c:pt idx="1845">
                  <c:v>2.149323396891616E-2</c:v>
                </c:pt>
                <c:pt idx="1846">
                  <c:v>2.1484475450193916E-2</c:v>
                </c:pt>
                <c:pt idx="1847">
                  <c:v>2.1475676959283679E-2</c:v>
                </c:pt>
                <c:pt idx="1848">
                  <c:v>2.1466849594262073E-2</c:v>
                </c:pt>
                <c:pt idx="1849">
                  <c:v>2.1458004306225242E-2</c:v>
                </c:pt>
                <c:pt idx="1850">
                  <c:v>2.1449151891046493E-2</c:v>
                </c:pt>
                <c:pt idx="1851">
                  <c:v>2.1440302943055812E-2</c:v>
                </c:pt>
                <c:pt idx="1852">
                  <c:v>2.1431467774513709E-2</c:v>
                </c:pt>
                <c:pt idx="1853">
                  <c:v>2.1422656306003172E-2</c:v>
                </c:pt>
                <c:pt idx="1854">
                  <c:v>2.141283223489527E-2</c:v>
                </c:pt>
                <c:pt idx="1855">
                  <c:v>2.140426030529018E-2</c:v>
                </c:pt>
                <c:pt idx="1856">
                  <c:v>2.1395714461271344E-2</c:v>
                </c:pt>
                <c:pt idx="1857">
                  <c:v>2.1387204591049327E-2</c:v>
                </c:pt>
                <c:pt idx="1858">
                  <c:v>2.1378739138942456E-2</c:v>
                </c:pt>
                <c:pt idx="1859">
                  <c:v>2.1370324988413573E-2</c:v>
                </c:pt>
                <c:pt idx="1860">
                  <c:v>2.1361967367195235E-2</c:v>
                </c:pt>
                <c:pt idx="1861">
                  <c:v>2.1352624081108783E-2</c:v>
                </c:pt>
                <c:pt idx="1862">
                  <c:v>2.1344552897734844E-2</c:v>
                </c:pt>
                <c:pt idx="1863">
                  <c:v>2.1336519857933906E-2</c:v>
                </c:pt>
                <c:pt idx="1864">
                  <c:v>2.1328526217510343E-2</c:v>
                </c:pt>
                <c:pt idx="1865">
                  <c:v>2.1319525590430054E-2</c:v>
                </c:pt>
                <c:pt idx="1866">
                  <c:v>2.131177150571173E-2</c:v>
                </c:pt>
                <c:pt idx="1867">
                  <c:v>2.1304025895077034E-2</c:v>
                </c:pt>
                <c:pt idx="1868">
                  <c:v>2.1295240509029825E-2</c:v>
                </c:pt>
                <c:pt idx="1869">
                  <c:v>2.1287667342796544E-2</c:v>
                </c:pt>
                <c:pt idx="1870">
                  <c:v>2.1280067237072604E-2</c:v>
                </c:pt>
                <c:pt idx="1871">
                  <c:v>2.1272437091559661E-2</c:v>
                </c:pt>
                <c:pt idx="1872">
                  <c:v>2.1264772953400332E-2</c:v>
                </c:pt>
                <c:pt idx="1873">
                  <c:v>2.125602466982212E-2</c:v>
                </c:pt>
                <c:pt idx="1874">
                  <c:v>2.1248443657964106E-2</c:v>
                </c:pt>
                <c:pt idx="1875">
                  <c:v>2.1240791558177895E-2</c:v>
                </c:pt>
                <c:pt idx="1876">
                  <c:v>2.1233067462912966E-2</c:v>
                </c:pt>
                <c:pt idx="1877">
                  <c:v>2.1226013336381942E-2</c:v>
                </c:pt>
                <c:pt idx="1878">
                  <c:v>2.1218222513587171E-2</c:v>
                </c:pt>
                <c:pt idx="1879">
                  <c:v>2.1210368332998702E-2</c:v>
                </c:pt>
                <c:pt idx="1880">
                  <c:v>2.1202454115028618E-2</c:v>
                </c:pt>
                <c:pt idx="1881">
                  <c:v>2.1194484673493441E-2</c:v>
                </c:pt>
                <c:pt idx="1882">
                  <c:v>2.1186466444463176E-2</c:v>
                </c:pt>
                <c:pt idx="1883">
                  <c:v>2.1177361867740333E-2</c:v>
                </c:pt>
                <c:pt idx="1884">
                  <c:v>2.1169436837038938E-2</c:v>
                </c:pt>
                <c:pt idx="1885">
                  <c:v>2.116146899403314E-2</c:v>
                </c:pt>
                <c:pt idx="1886">
                  <c:v>2.1153474568056774E-2</c:v>
                </c:pt>
                <c:pt idx="1887">
                  <c:v>2.1145471033661784E-2</c:v>
                </c:pt>
                <c:pt idx="1888">
                  <c:v>2.1137476985725226E-2</c:v>
                </c:pt>
                <c:pt idx="1889">
                  <c:v>2.1129511980934289E-2</c:v>
                </c:pt>
                <c:pt idx="1890">
                  <c:v>2.1121596350462409E-2</c:v>
                </c:pt>
                <c:pt idx="1891">
                  <c:v>2.1112705290187262E-2</c:v>
                </c:pt>
                <c:pt idx="1892">
                  <c:v>2.1105116050629095E-2</c:v>
                </c:pt>
                <c:pt idx="1893">
                  <c:v>2.1097616006899488E-2</c:v>
                </c:pt>
                <c:pt idx="1894">
                  <c:v>2.1090229314474483E-2</c:v>
                </c:pt>
                <c:pt idx="1895">
                  <c:v>2.1082979425879597E-2</c:v>
                </c:pt>
                <c:pt idx="1896">
                  <c:v>2.1075888869673799E-2</c:v>
                </c:pt>
                <c:pt idx="1897">
                  <c:v>2.1068979041082E-2</c:v>
                </c:pt>
                <c:pt idx="1898">
                  <c:v>2.1062270008470468E-2</c:v>
                </c:pt>
                <c:pt idx="1899">
                  <c:v>2.105578033933168E-2</c:v>
                </c:pt>
                <c:pt idx="1900">
                  <c:v>2.1049526948844322E-2</c:v>
                </c:pt>
                <c:pt idx="1901">
                  <c:v>2.1042479274417578E-2</c:v>
                </c:pt>
                <c:pt idx="1902">
                  <c:v>2.1036906594400176E-2</c:v>
                </c:pt>
                <c:pt idx="1903">
                  <c:v>2.1031586266351193E-2</c:v>
                </c:pt>
                <c:pt idx="1904">
                  <c:v>2.1025484886070787E-2</c:v>
                </c:pt>
                <c:pt idx="1905">
                  <c:v>2.1020868452786199E-2</c:v>
                </c:pt>
                <c:pt idx="1906">
                  <c:v>2.1016510709756808E-2</c:v>
                </c:pt>
                <c:pt idx="1907">
                  <c:v>2.1012420102861775E-2</c:v>
                </c:pt>
                <c:pt idx="1908">
                  <c:v>2.1008602624006962E-2</c:v>
                </c:pt>
                <c:pt idx="1909">
                  <c:v>2.1005061932429899E-2</c:v>
                </c:pt>
                <c:pt idx="1910">
                  <c:v>2.1001799495098658E-2</c:v>
                </c:pt>
                <c:pt idx="1911">
                  <c:v>2.0998814742593689E-2</c:v>
                </c:pt>
                <c:pt idx="1912">
                  <c:v>2.0996105236854697E-2</c:v>
                </c:pt>
                <c:pt idx="1913">
                  <c:v>2.0993666847241948E-2</c:v>
                </c:pt>
                <c:pt idx="1914">
                  <c:v>2.0991493931496449E-2</c:v>
                </c:pt>
                <c:pt idx="1915">
                  <c:v>2.0989579518378359E-2</c:v>
                </c:pt>
                <c:pt idx="1916">
                  <c:v>2.0987915489008708E-2</c:v>
                </c:pt>
                <c:pt idx="1917">
                  <c:v>2.0986492754226767E-2</c:v>
                </c:pt>
                <c:pt idx="1918">
                  <c:v>2.0985301425594041E-2</c:v>
                </c:pt>
                <c:pt idx="1919">
                  <c:v>2.0985503114596616E-2</c:v>
                </c:pt>
                <c:pt idx="1920">
                  <c:v>2.0984941124725296E-2</c:v>
                </c:pt>
                <c:pt idx="1921">
                  <c:v>2.0984606865277922E-2</c:v>
                </c:pt>
                <c:pt idx="1922">
                  <c:v>2.0984492259492241E-2</c:v>
                </c:pt>
                <c:pt idx="1923">
                  <c:v>2.0983543714125662E-2</c:v>
                </c:pt>
                <c:pt idx="1924">
                  <c:v>2.0984009641117005E-2</c:v>
                </c:pt>
                <c:pt idx="1925">
                  <c:v>2.098464885361415E-2</c:v>
                </c:pt>
                <c:pt idx="1926">
                  <c:v>2.098545753584375E-2</c:v>
                </c:pt>
                <c:pt idx="1927">
                  <c:v>2.0986432055924046E-2</c:v>
                </c:pt>
                <c:pt idx="1928">
                  <c:v>2.0987569017498452E-2</c:v>
                </c:pt>
                <c:pt idx="1929">
                  <c:v>2.0988865294618842E-2</c:v>
                </c:pt>
                <c:pt idx="1930">
                  <c:v>2.0990318049835789E-2</c:v>
                </c:pt>
                <c:pt idx="1931">
                  <c:v>2.0991924735685327E-2</c:v>
                </c:pt>
                <c:pt idx="1932">
                  <c:v>2.0993683079978828E-2</c:v>
                </c:pt>
                <c:pt idx="1933">
                  <c:v>2.0995591055506028E-2</c:v>
                </c:pt>
                <c:pt idx="1934">
                  <c:v>2.0997646834953036E-2</c:v>
                </c:pt>
                <c:pt idx="1935">
                  <c:v>2.0999848732019016E-2</c:v>
                </c:pt>
                <c:pt idx="1936">
                  <c:v>2.100219512988916E-2</c:v>
                </c:pt>
                <c:pt idx="1937">
                  <c:v>2.1003638699384132E-2</c:v>
                </c:pt>
                <c:pt idx="1938">
                  <c:v>2.100643372472091E-2</c:v>
                </c:pt>
                <c:pt idx="1939">
                  <c:v>2.1009344312882403E-2</c:v>
                </c:pt>
                <c:pt idx="1940">
                  <c:v>2.10123711882273E-2</c:v>
                </c:pt>
                <c:pt idx="1941">
                  <c:v>2.1015514343504946E-2</c:v>
                </c:pt>
                <c:pt idx="1942">
                  <c:v>2.1018772945134621E-2</c:v>
                </c:pt>
                <c:pt idx="1943">
                  <c:v>2.1022145239082208E-2</c:v>
                </c:pt>
                <c:pt idx="1944">
                  <c:v>2.1025628459117023E-2</c:v>
                </c:pt>
                <c:pt idx="1945">
                  <c:v>2.1029218739377648E-2</c:v>
                </c:pt>
                <c:pt idx="1946">
                  <c:v>2.1032911033290917E-2</c:v>
                </c:pt>
                <c:pt idx="1947">
                  <c:v>2.1036699040966913E-2</c:v>
                </c:pt>
                <c:pt idx="1948">
                  <c:v>2.1040575147229148E-2</c:v>
                </c:pt>
                <c:pt idx="1949">
                  <c:v>2.1044530372427855E-2</c:v>
                </c:pt>
                <c:pt idx="1950">
                  <c:v>2.1048554338121899E-2</c:v>
                </c:pt>
                <c:pt idx="1951">
                  <c:v>2.10526352495976E-2</c:v>
                </c:pt>
                <c:pt idx="1952">
                  <c:v>2.1056759897019866E-2</c:v>
                </c:pt>
                <c:pt idx="1953">
                  <c:v>2.1060913676781753E-2</c:v>
                </c:pt>
                <c:pt idx="1954">
                  <c:v>2.1065080634334574E-2</c:v>
                </c:pt>
                <c:pt idx="1955">
                  <c:v>2.1069243529445364E-2</c:v>
                </c:pt>
                <c:pt idx="1956">
                  <c:v>2.1073383924446278E-2</c:v>
                </c:pt>
                <c:pt idx="1957">
                  <c:v>2.1077482295618441E-2</c:v>
                </c:pt>
                <c:pt idx="1958">
                  <c:v>2.1081518167398623E-2</c:v>
                </c:pt>
                <c:pt idx="1959">
                  <c:v>2.1085470268620808E-2</c:v>
                </c:pt>
                <c:pt idx="1960">
                  <c:v>2.1089316709516987E-2</c:v>
                </c:pt>
                <c:pt idx="1961">
                  <c:v>2.1093035177714159E-2</c:v>
                </c:pt>
                <c:pt idx="1962">
                  <c:v>2.1096603150990059E-2</c:v>
                </c:pt>
                <c:pt idx="1963">
                  <c:v>2.1099998124101557E-2</c:v>
                </c:pt>
                <c:pt idx="1964">
                  <c:v>2.110319784658924E-2</c:v>
                </c:pt>
                <c:pt idx="1965">
                  <c:v>2.1106180568102297E-2</c:v>
                </c:pt>
                <c:pt idx="1966">
                  <c:v>2.110892528749015E-2</c:v>
                </c:pt>
                <c:pt idx="1967">
                  <c:v>2.1111412001682088E-2</c:v>
                </c:pt>
                <c:pt idx="1968">
                  <c:v>2.1113621950231375E-2</c:v>
                </c:pt>
                <c:pt idx="1969">
                  <c:v>2.1115537851342691E-2</c:v>
                </c:pt>
                <c:pt idx="1970">
                  <c:v>2.1117144125235854E-2</c:v>
                </c:pt>
                <c:pt idx="1971">
                  <c:v>2.1118427100825701E-2</c:v>
                </c:pt>
                <c:pt idx="1972">
                  <c:v>2.1119375201918093E-2</c:v>
                </c:pt>
                <c:pt idx="1973">
                  <c:v>2.1119979109431013E-2</c:v>
                </c:pt>
                <c:pt idx="1974">
                  <c:v>2.1120231896542441E-2</c:v>
                </c:pt>
                <c:pt idx="1975">
                  <c:v>2.1120129134134576E-2</c:v>
                </c:pt>
                <c:pt idx="1976">
                  <c:v>2.1119668964436671E-2</c:v>
                </c:pt>
                <c:pt idx="1977">
                  <c:v>2.1118852141353502E-2</c:v>
                </c:pt>
                <c:pt idx="1978">
                  <c:v>2.1118795566341719E-2</c:v>
                </c:pt>
                <c:pt idx="1979">
                  <c:v>2.1117456732163416E-2</c:v>
                </c:pt>
                <c:pt idx="1980">
                  <c:v>2.1115803965030176E-2</c:v>
                </c:pt>
                <c:pt idx="1981">
                  <c:v>2.1113851010091708E-2</c:v>
                </c:pt>
                <c:pt idx="1982">
                  <c:v>2.1111614134726935E-2</c:v>
                </c:pt>
                <c:pt idx="1983">
                  <c:v>2.1109111973723824E-2</c:v>
                </c:pt>
                <c:pt idx="1984">
                  <c:v>2.1106365345402466E-2</c:v>
                </c:pt>
                <c:pt idx="1985">
                  <c:v>2.1103397041531632E-2</c:v>
                </c:pt>
                <c:pt idx="1986">
                  <c:v>2.1100231594273412E-2</c:v>
                </c:pt>
                <c:pt idx="1987">
                  <c:v>2.109689502369861E-2</c:v>
                </c:pt>
                <c:pt idx="1988">
                  <c:v>2.1093414569642858E-2</c:v>
                </c:pt>
                <c:pt idx="1989">
                  <c:v>2.1089818411817198E-2</c:v>
                </c:pt>
                <c:pt idx="1990">
                  <c:v>2.1086135382148038E-2</c:v>
                </c:pt>
                <c:pt idx="1991">
                  <c:v>2.1082394673301901E-2</c:v>
                </c:pt>
                <c:pt idx="1992">
                  <c:v>2.107862554725554E-2</c:v>
                </c:pt>
                <c:pt idx="1993">
                  <c:v>2.1074857047608163E-2</c:v>
                </c:pt>
                <c:pt idx="1994">
                  <c:v>2.1071117719108436E-2</c:v>
                </c:pt>
                <c:pt idx="1995">
                  <c:v>2.1067435337594035E-2</c:v>
                </c:pt>
                <c:pt idx="1996">
                  <c:v>2.1063836653226507E-2</c:v>
                </c:pt>
                <c:pt idx="1997">
                  <c:v>2.1060965777199892E-2</c:v>
                </c:pt>
                <c:pt idx="1998">
                  <c:v>2.1057662950148409E-2</c:v>
                </c:pt>
                <c:pt idx="1999">
                  <c:v>2.1054519663065693E-2</c:v>
                </c:pt>
                <c:pt idx="2000">
                  <c:v>2.1051556598323015E-2</c:v>
                </c:pt>
                <c:pt idx="2001">
                  <c:v>2.1048792415671883E-2</c:v>
                </c:pt>
                <c:pt idx="2002">
                  <c:v>2.1046243615948895E-2</c:v>
                </c:pt>
                <c:pt idx="2003">
                  <c:v>2.1043924428285201E-2</c:v>
                </c:pt>
                <c:pt idx="2004">
                  <c:v>2.1041846720983193E-2</c:v>
                </c:pt>
                <c:pt idx="2005">
                  <c:v>2.1040019935978906E-2</c:v>
                </c:pt>
                <c:pt idx="2006">
                  <c:v>2.1038451046599384E-2</c:v>
                </c:pt>
                <c:pt idx="2007">
                  <c:v>2.1037144538149415E-2</c:v>
                </c:pt>
                <c:pt idx="2008">
                  <c:v>2.1036102410719956E-2</c:v>
                </c:pt>
                <c:pt idx="2009">
                  <c:v>2.1035324203497976E-2</c:v>
                </c:pt>
                <c:pt idx="2010">
                  <c:v>2.1034807039770016E-2</c:v>
                </c:pt>
                <c:pt idx="2011">
                  <c:v>2.1034545691744882E-2</c:v>
                </c:pt>
                <c:pt idx="2012">
                  <c:v>2.1034532664268767E-2</c:v>
                </c:pt>
                <c:pt idx="2013">
                  <c:v>2.1034758296463431E-2</c:v>
                </c:pt>
                <c:pt idx="2014">
                  <c:v>2.1035210880279223E-2</c:v>
                </c:pt>
                <c:pt idx="2015">
                  <c:v>2.1035876794914827E-2</c:v>
                </c:pt>
                <c:pt idx="2016">
                  <c:v>2.1036740656010178E-2</c:v>
                </c:pt>
                <c:pt idx="2017">
                  <c:v>2.1037785478464625E-2</c:v>
                </c:pt>
                <c:pt idx="2018">
                  <c:v>2.1038992851666775E-2</c:v>
                </c:pt>
                <c:pt idx="2019">
                  <c:v>2.1040343125844053E-2</c:v>
                </c:pt>
                <c:pt idx="2020">
                  <c:v>2.1041815608149338E-2</c:v>
                </c:pt>
                <c:pt idx="2021">
                  <c:v>2.1043388766999561E-2</c:v>
                </c:pt>
                <c:pt idx="2022">
                  <c:v>2.1045040443070297E-2</c:v>
                </c:pt>
                <c:pt idx="2023">
                  <c:v>2.1046748065233527E-2</c:v>
                </c:pt>
                <c:pt idx="2024">
                  <c:v>2.104848886960815E-2</c:v>
                </c:pt>
                <c:pt idx="2025">
                  <c:v>2.1050240119779209E-2</c:v>
                </c:pt>
                <c:pt idx="2026">
                  <c:v>2.1051979326137699E-2</c:v>
                </c:pt>
                <c:pt idx="2027">
                  <c:v>2.1053684462204285E-2</c:v>
                </c:pt>
                <c:pt idx="2028">
                  <c:v>2.1055334175733024E-2</c:v>
                </c:pt>
                <c:pt idx="2029">
                  <c:v>2.1056907992350681E-2</c:v>
                </c:pt>
                <c:pt idx="2030">
                  <c:v>2.1058386509478551E-2</c:v>
                </c:pt>
                <c:pt idx="2031">
                  <c:v>2.1059751578311137E-2</c:v>
                </c:pt>
                <c:pt idx="2032">
                  <c:v>2.1060986471692644E-2</c:v>
                </c:pt>
                <c:pt idx="2033">
                  <c:v>2.106207603584033E-2</c:v>
                </c:pt>
                <c:pt idx="2034">
                  <c:v>2.1062007275469644E-2</c:v>
                </c:pt>
                <c:pt idx="2035">
                  <c:v>2.1062917195539547E-2</c:v>
                </c:pt>
                <c:pt idx="2036">
                  <c:v>2.1063626630846887E-2</c:v>
                </c:pt>
                <c:pt idx="2037">
                  <c:v>2.1064130288180216E-2</c:v>
                </c:pt>
                <c:pt idx="2038">
                  <c:v>2.1064424669500051E-2</c:v>
                </c:pt>
                <c:pt idx="2039">
                  <c:v>2.1064508108794663E-2</c:v>
                </c:pt>
                <c:pt idx="2040">
                  <c:v>2.1064380785429576E-2</c:v>
                </c:pt>
                <c:pt idx="2041">
                  <c:v>2.1064044713796339E-2</c:v>
                </c:pt>
                <c:pt idx="2042">
                  <c:v>2.1063503709477415E-2</c:v>
                </c:pt>
                <c:pt idx="2043">
                  <c:v>2.106276333255009E-2</c:v>
                </c:pt>
                <c:pt idx="2044">
                  <c:v>2.106183080904489E-2</c:v>
                </c:pt>
                <c:pt idx="2045">
                  <c:v>2.106071493194378E-2</c:v>
                </c:pt>
                <c:pt idx="2046">
                  <c:v>2.1059425943442817E-2</c:v>
                </c:pt>
                <c:pt idx="2047">
                  <c:v>2.1057975400505458E-2</c:v>
                </c:pt>
                <c:pt idx="2048">
                  <c:v>2.1056376025990343E-2</c:v>
                </c:pt>
                <c:pt idx="2049">
                  <c:v>2.105464154784575E-2</c:v>
                </c:pt>
                <c:pt idx="2050">
                  <c:v>2.1052786529018774E-2</c:v>
                </c:pt>
                <c:pt idx="2051">
                  <c:v>2.1050826190827654E-2</c:v>
                </c:pt>
                <c:pt idx="2052">
                  <c:v>2.1048776232590081E-2</c:v>
                </c:pt>
                <c:pt idx="2053">
                  <c:v>2.1046652650288728E-2</c:v>
                </c:pt>
                <c:pt idx="2054">
                  <c:v>2.1044471556989883E-2</c:v>
                </c:pt>
                <c:pt idx="2055">
                  <c:v>2.104224900761454E-2</c:v>
                </c:pt>
                <c:pt idx="2056">
                  <c:v>2.104000083049809E-2</c:v>
                </c:pt>
                <c:pt idx="2057">
                  <c:v>2.1037742467969911E-2</c:v>
                </c:pt>
                <c:pt idx="2058">
                  <c:v>2.1034817492088135E-2</c:v>
                </c:pt>
                <c:pt idx="2059">
                  <c:v>2.1032647710011645E-2</c:v>
                </c:pt>
                <c:pt idx="2060">
                  <c:v>2.1030504669202848E-2</c:v>
                </c:pt>
                <c:pt idx="2061">
                  <c:v>2.1028401346253611E-2</c:v>
                </c:pt>
                <c:pt idx="2062">
                  <c:v>2.1026349704341953E-2</c:v>
                </c:pt>
                <c:pt idx="2063">
                  <c:v>2.1024360620515898E-2</c:v>
                </c:pt>
                <c:pt idx="2064">
                  <c:v>2.1022443829818611E-2</c:v>
                </c:pt>
                <c:pt idx="2065">
                  <c:v>2.1020607886144623E-2</c:v>
                </c:pt>
                <c:pt idx="2066">
                  <c:v>2.101886013944328E-2</c:v>
                </c:pt>
                <c:pt idx="2067">
                  <c:v>2.1017206728635659E-2</c:v>
                </c:pt>
                <c:pt idx="2068">
                  <c:v>2.1015652589388541E-2</c:v>
                </c:pt>
                <c:pt idx="2069">
                  <c:v>2.101420147569728E-2</c:v>
                </c:pt>
                <c:pt idx="2070">
                  <c:v>2.1012855994070073E-2</c:v>
                </c:pt>
                <c:pt idx="2071">
                  <c:v>2.1011617648981035E-2</c:v>
                </c:pt>
                <c:pt idx="2072">
                  <c:v>2.1010486898168382E-2</c:v>
                </c:pt>
                <c:pt idx="2073">
                  <c:v>2.1009463216296851E-2</c:v>
                </c:pt>
                <c:pt idx="2074">
                  <c:v>2.1008545165478613E-2</c:v>
                </c:pt>
                <c:pt idx="2075">
                  <c:v>2.1007730471152581E-2</c:v>
                </c:pt>
                <c:pt idx="2076">
                  <c:v>2.1007016101855531E-2</c:v>
                </c:pt>
                <c:pt idx="2077">
                  <c:v>2.1006398351476874E-2</c:v>
                </c:pt>
                <c:pt idx="2078">
                  <c:v>2.1005872922668919E-2</c:v>
                </c:pt>
                <c:pt idx="2079">
                  <c:v>2.1005435010182351E-2</c:v>
                </c:pt>
                <c:pt idx="2080">
                  <c:v>2.1005079383008947E-2</c:v>
                </c:pt>
                <c:pt idx="2081">
                  <c:v>2.1004800464336237E-2</c:v>
                </c:pt>
                <c:pt idx="2082">
                  <c:v>2.100459240844868E-2</c:v>
                </c:pt>
                <c:pt idx="2083">
                  <c:v>2.1004449173843115E-2</c:v>
                </c:pt>
                <c:pt idx="2084">
                  <c:v>2.1004364591959999E-2</c:v>
                </c:pt>
                <c:pt idx="2085">
                  <c:v>2.1004332431062964E-2</c:v>
                </c:pt>
                <c:pt idx="2086">
                  <c:v>2.1004346454925393E-2</c:v>
                </c:pt>
                <c:pt idx="2087">
                  <c:v>2.1004400476101498E-2</c:v>
                </c:pt>
                <c:pt idx="2088">
                  <c:v>2.1004488403669433E-2</c:v>
                </c:pt>
                <c:pt idx="2089">
                  <c:v>2.100460428543359E-2</c:v>
                </c:pt>
                <c:pt idx="2090">
                  <c:v>2.1004742344661674E-2</c:v>
                </c:pt>
                <c:pt idx="2091">
                  <c:v>2.1004897011508795E-2</c:v>
                </c:pt>
                <c:pt idx="2092">
                  <c:v>2.1005062949345444E-2</c:v>
                </c:pt>
                <c:pt idx="2093">
                  <c:v>2.1005235076258719E-2</c:v>
                </c:pt>
                <c:pt idx="2094">
                  <c:v>2.1005408582037356E-2</c:v>
                </c:pt>
                <c:pt idx="2095">
                  <c:v>2.1005578940980926E-2</c:v>
                </c:pt>
                <c:pt idx="2096">
                  <c:v>2.1005741920893359E-2</c:v>
                </c:pt>
                <c:pt idx="2097">
                  <c:v>2.1005893588631329E-2</c:v>
                </c:pt>
                <c:pt idx="2098">
                  <c:v>2.100603031257996E-2</c:v>
                </c:pt>
                <c:pt idx="2099">
                  <c:v>2.1005191535765428E-2</c:v>
                </c:pt>
                <c:pt idx="2100">
                  <c:v>2.100542509775714E-2</c:v>
                </c:pt>
                <c:pt idx="2101">
                  <c:v>2.1005616932562352E-2</c:v>
                </c:pt>
                <c:pt idx="2102">
                  <c:v>2.100576659860133E-2</c:v>
                </c:pt>
                <c:pt idx="2103">
                  <c:v>2.1005873750649266E-2</c:v>
                </c:pt>
                <c:pt idx="2104">
                  <c:v>2.100593814116309E-2</c:v>
                </c:pt>
                <c:pt idx="2105">
                  <c:v>2.1005959621234371E-2</c:v>
                </c:pt>
                <c:pt idx="2106">
                  <c:v>2.100593814116309E-2</c:v>
                </c:pt>
                <c:pt idx="2107">
                  <c:v>2.1005873750649266E-2</c:v>
                </c:pt>
                <c:pt idx="2108">
                  <c:v>2.100576659860133E-2</c:v>
                </c:pt>
                <c:pt idx="2109">
                  <c:v>2.1005616932562352E-2</c:v>
                </c:pt>
                <c:pt idx="2110">
                  <c:v>2.100542509775714E-2</c:v>
                </c:pt>
                <c:pt idx="2111">
                  <c:v>2.1005191535765428E-2</c:v>
                </c:pt>
                <c:pt idx="2112">
                  <c:v>2.1004916782828217E-2</c:v>
                </c:pt>
                <c:pt idx="2113">
                  <c:v>2.100460146779639E-2</c:v>
                </c:pt>
                <c:pt idx="2114">
                  <c:v>2.1004246309732612E-2</c:v>
                </c:pt>
                <c:pt idx="2115">
                  <c:v>2.1003852115179262E-2</c:v>
                </c:pt>
                <c:pt idx="2116">
                  <c:v>2.1003419775106957E-2</c:v>
                </c:pt>
                <c:pt idx="2117">
                  <c:v>2.1002950261559825E-2</c:v>
                </c:pt>
                <c:pt idx="2118">
                  <c:v>2.1002444624015185E-2</c:v>
                </c:pt>
                <c:pt idx="2119">
                  <c:v>2.1001903985476734E-2</c:v>
                </c:pt>
                <c:pt idx="2120">
                  <c:v>2.100132953832155E-2</c:v>
                </c:pt>
                <c:pt idx="2121">
                  <c:v>2.1000722539922436E-2</c:v>
                </c:pt>
                <c:pt idx="2122">
                  <c:v>2.1000084308068035E-2</c:v>
                </c:pt>
                <c:pt idx="2123">
                  <c:v>2.0999416216204062E-2</c:v>
                </c:pt>
                <c:pt idx="2124">
                  <c:v>2.0998719688519654E-2</c:v>
                </c:pt>
                <c:pt idx="2125">
                  <c:v>2.0997996194903366E-2</c:v>
                </c:pt>
                <c:pt idx="2126">
                  <c:v>2.0997247245793767E-2</c:v>
                </c:pt>
                <c:pt idx="2127">
                  <c:v>2.0996474386949734E-2</c:v>
                </c:pt>
                <c:pt idx="2128">
                  <c:v>2.0995679194165708E-2</c:v>
                </c:pt>
                <c:pt idx="2129">
                  <c:v>2.0994863267956999E-2</c:v>
                </c:pt>
                <c:pt idx="2130">
                  <c:v>2.0994028228239994E-2</c:v>
                </c:pt>
                <c:pt idx="2131">
                  <c:v>2.0993175709031801E-2</c:v>
                </c:pt>
                <c:pt idx="2132">
                  <c:v>2.0992307353193244E-2</c:v>
                </c:pt>
                <c:pt idx="2133">
                  <c:v>2.0991424807238479E-2</c:v>
                </c:pt>
                <c:pt idx="2134">
                  <c:v>2.0990529716233754E-2</c:v>
                </c:pt>
                <c:pt idx="2135">
                  <c:v>2.0989623718806798E-2</c:v>
                </c:pt>
                <c:pt idx="2136">
                  <c:v>2.0988708442287431E-2</c:v>
                </c:pt>
                <c:pt idx="2137">
                  <c:v>2.0987785497998731E-2</c:v>
                </c:pt>
                <c:pt idx="2138">
                  <c:v>2.0986856476716904E-2</c:v>
                </c:pt>
                <c:pt idx="2139">
                  <c:v>2.0985922944316719E-2</c:v>
                </c:pt>
                <c:pt idx="2140">
                  <c:v>2.0984986437617949E-2</c:v>
                </c:pt>
                <c:pt idx="2141">
                  <c:v>2.098404846044678E-2</c:v>
                </c:pt>
                <c:pt idx="2142">
                  <c:v>2.0983110479924752E-2</c:v>
                </c:pt>
                <c:pt idx="2143">
                  <c:v>2.098217392299612E-2</c:v>
                </c:pt>
                <c:pt idx="2144">
                  <c:v>2.0981240173203144E-2</c:v>
                </c:pt>
                <c:pt idx="2145">
                  <c:v>2.0980310567717004E-2</c:v>
                </c:pt>
                <c:pt idx="2146">
                  <c:v>2.097938639463072E-2</c:v>
                </c:pt>
                <c:pt idx="2147">
                  <c:v>2.0978468890518655E-2</c:v>
                </c:pt>
                <c:pt idx="2148">
                  <c:v>2.0977559238265768E-2</c:v>
                </c:pt>
                <c:pt idx="2149">
                  <c:v>2.0976658565168189E-2</c:v>
                </c:pt>
                <c:pt idx="2150">
                  <c:v>2.0975767941305224E-2</c:v>
                </c:pt>
                <c:pt idx="2151">
                  <c:v>2.0974888378181435E-2</c:v>
                </c:pt>
                <c:pt idx="2152">
                  <c:v>2.0974020827636088E-2</c:v>
                </c:pt>
                <c:pt idx="2153">
                  <c:v>2.0973166181015857E-2</c:v>
                </c:pt>
                <c:pt idx="2154">
                  <c:v>2.0972325268605506E-2</c:v>
                </c:pt>
                <c:pt idx="2155">
                  <c:v>2.0971498859310069E-2</c:v>
                </c:pt>
                <c:pt idx="2156">
                  <c:v>2.0970687660580838E-2</c:v>
                </c:pt>
                <c:pt idx="2157">
                  <c:v>2.0969892318576631E-2</c:v>
                </c:pt>
                <c:pt idx="2158">
                  <c:v>2.0969113418550758E-2</c:v>
                </c:pt>
                <c:pt idx="2159">
                  <c:v>2.0968351485453306E-2</c:v>
                </c:pt>
                <c:pt idx="2160">
                  <c:v>2.0967606984737621E-2</c:v>
                </c:pt>
                <c:pt idx="2161">
                  <c:v>2.0966880323359249E-2</c:v>
                </c:pt>
                <c:pt idx="2162">
                  <c:v>2.0966171850955024E-2</c:v>
                </c:pt>
                <c:pt idx="2163">
                  <c:v>2.0965481861189499E-2</c:v>
                </c:pt>
                <c:pt idx="2164">
                  <c:v>2.0964810593255716E-2</c:v>
                </c:pt>
                <c:pt idx="2165">
                  <c:v>2.0964158233516796E-2</c:v>
                </c:pt>
                <c:pt idx="2166">
                  <c:v>2.0963524917274972E-2</c:v>
                </c:pt>
                <c:pt idx="2167">
                  <c:v>2.0962910730654292E-2</c:v>
                </c:pt>
                <c:pt idx="2168">
                  <c:v>2.0962315712583487E-2</c:v>
                </c:pt>
                <c:pt idx="2169">
                  <c:v>2.0961739856865436E-2</c:v>
                </c:pt>
                <c:pt idx="2170">
                  <c:v>2.096118311431986E-2</c:v>
                </c:pt>
                <c:pt idx="2171">
                  <c:v>2.0960645394986124E-2</c:v>
                </c:pt>
                <c:pt idx="2172">
                  <c:v>2.0960126570373355E-2</c:v>
                </c:pt>
                <c:pt idx="2173">
                  <c:v>2.09596264757454E-2</c:v>
                </c:pt>
                <c:pt idx="2174">
                  <c:v>2.0959144912428607E-2</c:v>
                </c:pt>
                <c:pt idx="2175">
                  <c:v>2.0958681650130883E-2</c:v>
                </c:pt>
                <c:pt idx="2176">
                  <c:v>2.0958236429260993E-2</c:v>
                </c:pt>
                <c:pt idx="2177">
                  <c:v>2.0957808963237685E-2</c:v>
                </c:pt>
                <c:pt idx="2178">
                  <c:v>2.0957398940778686E-2</c:v>
                </c:pt>
                <c:pt idx="2179">
                  <c:v>2.0957006028160419E-2</c:v>
                </c:pt>
                <c:pt idx="2180">
                  <c:v>2.0956629871439768E-2</c:v>
                </c:pt>
                <c:pt idx="2181">
                  <c:v>2.095627009863003E-2</c:v>
                </c:pt>
                <c:pt idx="2182">
                  <c:v>2.0955926321823727E-2</c:v>
                </c:pt>
                <c:pt idx="2183">
                  <c:v>2.0955598139255724E-2</c:v>
                </c:pt>
                <c:pt idx="2184">
                  <c:v>2.0955285137300814E-2</c:v>
                </c:pt>
                <c:pt idx="2185">
                  <c:v>2.0954986892400454E-2</c:v>
                </c:pt>
                <c:pt idx="2186">
                  <c:v>2.0954702972914189E-2</c:v>
                </c:pt>
                <c:pt idx="2187">
                  <c:v>2.0954432940891846E-2</c:v>
                </c:pt>
                <c:pt idx="2188">
                  <c:v>2.0954176353763267E-2</c:v>
                </c:pt>
                <c:pt idx="2189">
                  <c:v>2.0953932765942949E-2</c:v>
                </c:pt>
                <c:pt idx="2190">
                  <c:v>2.0953701730347642E-2</c:v>
                </c:pt>
                <c:pt idx="2191">
                  <c:v>2.0953482799825354E-2</c:v>
                </c:pt>
                <c:pt idx="2192">
                  <c:v>2.0953275528495026E-2</c:v>
                </c:pt>
                <c:pt idx="2193">
                  <c:v>2.0953079472996395E-2</c:v>
                </c:pt>
                <c:pt idx="2194">
                  <c:v>2.0952894193650273E-2</c:v>
                </c:pt>
                <c:pt idx="2195">
                  <c:v>2.0952719255529755E-2</c:v>
                </c:pt>
                <c:pt idx="2196">
                  <c:v>2.0952554229443438E-2</c:v>
                </c:pt>
                <c:pt idx="2197">
                  <c:v>2.0952398692832035E-2</c:v>
                </c:pt>
                <c:pt idx="2198">
                  <c:v>2.0952252230580126E-2</c:v>
                </c:pt>
                <c:pt idx="2199">
                  <c:v>2.0952114435745219E-2</c:v>
                </c:pt>
                <c:pt idx="2200">
                  <c:v>2.0951984910206389E-2</c:v>
                </c:pt>
                <c:pt idx="2201">
                  <c:v>2.0951863265235258E-2</c:v>
                </c:pt>
                <c:pt idx="2202">
                  <c:v>2.0951749121992064E-2</c:v>
                </c:pt>
                <c:pt idx="2203">
                  <c:v>2.0951642111949942E-2</c:v>
                </c:pt>
                <c:pt idx="2204">
                  <c:v>2.0951541877250585E-2</c:v>
                </c:pt>
                <c:pt idx="2205">
                  <c:v>2.0951448070994656E-2</c:v>
                </c:pt>
                <c:pt idx="2206">
                  <c:v>2.095136035747034E-2</c:v>
                </c:pt>
                <c:pt idx="2207">
                  <c:v>2.0951278412323589E-2</c:v>
                </c:pt>
                <c:pt idx="2208">
                  <c:v>2.0951201922673562E-2</c:v>
                </c:pt>
                <c:pt idx="2209">
                  <c:v>2.0951130587176885E-2</c:v>
                </c:pt>
                <c:pt idx="2210">
                  <c:v>2.0951064116044256E-2</c:v>
                </c:pt>
                <c:pt idx="2211">
                  <c:v>2.0951002231012966E-2</c:v>
                </c:pt>
                <c:pt idx="2212">
                  <c:v>2.0950944665278848E-2</c:v>
                </c:pt>
                <c:pt idx="2213">
                  <c:v>2.0950891163391057E-2</c:v>
                </c:pt>
                <c:pt idx="2214">
                  <c:v>2.0950272535751199E-2</c:v>
                </c:pt>
                <c:pt idx="2215">
                  <c:v>2.0950272535751199E-2</c:v>
                </c:pt>
                <c:pt idx="2216">
                  <c:v>2.0950272535751199E-2</c:v>
                </c:pt>
                <c:pt idx="2217">
                  <c:v>2.0950272535751199E-2</c:v>
                </c:pt>
                <c:pt idx="2218">
                  <c:v>2.0950272535751199E-2</c:v>
                </c:pt>
                <c:pt idx="2219">
                  <c:v>2.0950272535751199E-2</c:v>
                </c:pt>
                <c:pt idx="2220">
                  <c:v>2.0950272535751199E-2</c:v>
                </c:pt>
                <c:pt idx="2221">
                  <c:v>2.0950272535751199E-2</c:v>
                </c:pt>
                <c:pt idx="2222">
                  <c:v>2.0950272535751199E-2</c:v>
                </c:pt>
                <c:pt idx="2223">
                  <c:v>2.0950272535751199E-2</c:v>
                </c:pt>
                <c:pt idx="2224">
                  <c:v>2.0950272535751199E-2</c:v>
                </c:pt>
                <c:pt idx="2225">
                  <c:v>2.0950272535751199E-2</c:v>
                </c:pt>
                <c:pt idx="2226">
                  <c:v>2.0950272535751199E-2</c:v>
                </c:pt>
                <c:pt idx="2227">
                  <c:v>2.0950272535751199E-2</c:v>
                </c:pt>
                <c:pt idx="2228">
                  <c:v>2.0950272535751199E-2</c:v>
                </c:pt>
                <c:pt idx="2229">
                  <c:v>2.0950272535751199E-2</c:v>
                </c:pt>
                <c:pt idx="2230">
                  <c:v>2.0950272535751199E-2</c:v>
                </c:pt>
                <c:pt idx="2231">
                  <c:v>2.0950272535751199E-2</c:v>
                </c:pt>
                <c:pt idx="2232">
                  <c:v>2.0950272535751199E-2</c:v>
                </c:pt>
                <c:pt idx="2233">
                  <c:v>2.0950272535751199E-2</c:v>
                </c:pt>
                <c:pt idx="2234">
                  <c:v>2.0950272535751199E-2</c:v>
                </c:pt>
                <c:pt idx="2235">
                  <c:v>2.0950272535751199E-2</c:v>
                </c:pt>
                <c:pt idx="2236">
                  <c:v>2.0950272535751199E-2</c:v>
                </c:pt>
                <c:pt idx="2237">
                  <c:v>2.0950272535751199E-2</c:v>
                </c:pt>
                <c:pt idx="2238">
                  <c:v>2.0950272535751199E-2</c:v>
                </c:pt>
                <c:pt idx="2239">
                  <c:v>2.0950272535751199E-2</c:v>
                </c:pt>
                <c:pt idx="2240">
                  <c:v>2.0950272535751199E-2</c:v>
                </c:pt>
                <c:pt idx="2241">
                  <c:v>2.0950272535751199E-2</c:v>
                </c:pt>
                <c:pt idx="2242">
                  <c:v>2.0950272535751199E-2</c:v>
                </c:pt>
                <c:pt idx="2243">
                  <c:v>2.0950272535751199E-2</c:v>
                </c:pt>
                <c:pt idx="2244">
                  <c:v>2.0950272535751199E-2</c:v>
                </c:pt>
                <c:pt idx="2245">
                  <c:v>2.0950272535751199E-2</c:v>
                </c:pt>
                <c:pt idx="2246">
                  <c:v>2.0950272535751199E-2</c:v>
                </c:pt>
                <c:pt idx="2247">
                  <c:v>2.0950272535751199E-2</c:v>
                </c:pt>
                <c:pt idx="2248">
                  <c:v>2.0950272535751199E-2</c:v>
                </c:pt>
                <c:pt idx="2249">
                  <c:v>2.0950272535751199E-2</c:v>
                </c:pt>
                <c:pt idx="2250">
                  <c:v>2.0950272535751199E-2</c:v>
                </c:pt>
                <c:pt idx="2251">
                  <c:v>2.0950272535751199E-2</c:v>
                </c:pt>
                <c:pt idx="2252">
                  <c:v>2.0950272535751199E-2</c:v>
                </c:pt>
                <c:pt idx="2253">
                  <c:v>2.0950272535751199E-2</c:v>
                </c:pt>
                <c:pt idx="2254">
                  <c:v>2.0950272535751199E-2</c:v>
                </c:pt>
                <c:pt idx="2255">
                  <c:v>2.0950272535751199E-2</c:v>
                </c:pt>
                <c:pt idx="2256">
                  <c:v>2.0950272535751199E-2</c:v>
                </c:pt>
                <c:pt idx="2257">
                  <c:v>2.0950272535751199E-2</c:v>
                </c:pt>
                <c:pt idx="2258">
                  <c:v>2.0950272535751199E-2</c:v>
                </c:pt>
                <c:pt idx="2259">
                  <c:v>2.0950272535751199E-2</c:v>
                </c:pt>
                <c:pt idx="2260">
                  <c:v>2.0950272535751199E-2</c:v>
                </c:pt>
                <c:pt idx="2261">
                  <c:v>2.0950272535751199E-2</c:v>
                </c:pt>
                <c:pt idx="2262">
                  <c:v>2.0950272535751199E-2</c:v>
                </c:pt>
                <c:pt idx="2263">
                  <c:v>2.0950272535751199E-2</c:v>
                </c:pt>
                <c:pt idx="2264">
                  <c:v>2.0950272535751199E-2</c:v>
                </c:pt>
                <c:pt idx="2265">
                  <c:v>2.0950272535751199E-2</c:v>
                </c:pt>
                <c:pt idx="2266">
                  <c:v>2.0950272535751199E-2</c:v>
                </c:pt>
                <c:pt idx="2267">
                  <c:v>2.0950272535751199E-2</c:v>
                </c:pt>
                <c:pt idx="2268">
                  <c:v>2.0950272535751199E-2</c:v>
                </c:pt>
                <c:pt idx="2269">
                  <c:v>2.0950272535751199E-2</c:v>
                </c:pt>
                <c:pt idx="2270">
                  <c:v>2.0950272535751199E-2</c:v>
                </c:pt>
                <c:pt idx="2271">
                  <c:v>2.0950272535751199E-2</c:v>
                </c:pt>
                <c:pt idx="2272">
                  <c:v>2.0950272535751199E-2</c:v>
                </c:pt>
                <c:pt idx="2273">
                  <c:v>2.0950272535751199E-2</c:v>
                </c:pt>
                <c:pt idx="2274">
                  <c:v>2.0950272535751199E-2</c:v>
                </c:pt>
                <c:pt idx="2275">
                  <c:v>2.0950272535751199E-2</c:v>
                </c:pt>
                <c:pt idx="2276">
                  <c:v>2.0950272535751199E-2</c:v>
                </c:pt>
                <c:pt idx="2277">
                  <c:v>2.0950272535751199E-2</c:v>
                </c:pt>
                <c:pt idx="2278">
                  <c:v>2.0950272535751199E-2</c:v>
                </c:pt>
                <c:pt idx="2279">
                  <c:v>2.0950272535751199E-2</c:v>
                </c:pt>
                <c:pt idx="2280">
                  <c:v>2.0950272535751199E-2</c:v>
                </c:pt>
                <c:pt idx="2281">
                  <c:v>2.0950272535751199E-2</c:v>
                </c:pt>
                <c:pt idx="2282">
                  <c:v>2.0950272535751199E-2</c:v>
                </c:pt>
                <c:pt idx="2283">
                  <c:v>2.0950272535751199E-2</c:v>
                </c:pt>
                <c:pt idx="2284">
                  <c:v>2.0950272535751199E-2</c:v>
                </c:pt>
                <c:pt idx="2285">
                  <c:v>2.0950272535751199E-2</c:v>
                </c:pt>
                <c:pt idx="2286">
                  <c:v>2.0950272535751199E-2</c:v>
                </c:pt>
                <c:pt idx="2287">
                  <c:v>2.0950272535751199E-2</c:v>
                </c:pt>
                <c:pt idx="2288">
                  <c:v>2.0950272535751199E-2</c:v>
                </c:pt>
                <c:pt idx="2289">
                  <c:v>2.0950272535751199E-2</c:v>
                </c:pt>
                <c:pt idx="2290">
                  <c:v>2.0950272535751199E-2</c:v>
                </c:pt>
                <c:pt idx="2291">
                  <c:v>2.0950272535751199E-2</c:v>
                </c:pt>
                <c:pt idx="2292">
                  <c:v>2.0950272535751199E-2</c:v>
                </c:pt>
                <c:pt idx="2293">
                  <c:v>2.0950272535751199E-2</c:v>
                </c:pt>
                <c:pt idx="2294">
                  <c:v>2.0950272535751199E-2</c:v>
                </c:pt>
                <c:pt idx="2295">
                  <c:v>2.0950272535751199E-2</c:v>
                </c:pt>
                <c:pt idx="2296">
                  <c:v>2.0950272535751199E-2</c:v>
                </c:pt>
                <c:pt idx="2297">
                  <c:v>2.0950272535751199E-2</c:v>
                </c:pt>
                <c:pt idx="2298">
                  <c:v>2.0950272535751199E-2</c:v>
                </c:pt>
                <c:pt idx="2299">
                  <c:v>2.0950272535751199E-2</c:v>
                </c:pt>
                <c:pt idx="2300">
                  <c:v>2.0950272535751199E-2</c:v>
                </c:pt>
                <c:pt idx="2301">
                  <c:v>2.0950272535751199E-2</c:v>
                </c:pt>
                <c:pt idx="2302">
                  <c:v>2.0950272535751199E-2</c:v>
                </c:pt>
                <c:pt idx="2303">
                  <c:v>2.0950272535751199E-2</c:v>
                </c:pt>
                <c:pt idx="2304">
                  <c:v>2.0950272535751199E-2</c:v>
                </c:pt>
                <c:pt idx="2305">
                  <c:v>2.0950272535751199E-2</c:v>
                </c:pt>
                <c:pt idx="2306">
                  <c:v>2.0950272535751199E-2</c:v>
                </c:pt>
                <c:pt idx="2307">
                  <c:v>2.0950272535751199E-2</c:v>
                </c:pt>
                <c:pt idx="2308">
                  <c:v>2.0950272535751199E-2</c:v>
                </c:pt>
                <c:pt idx="2309">
                  <c:v>2.0950272535751199E-2</c:v>
                </c:pt>
                <c:pt idx="2310">
                  <c:v>2.0950272535751199E-2</c:v>
                </c:pt>
                <c:pt idx="2311">
                  <c:v>2.0950272535751199E-2</c:v>
                </c:pt>
                <c:pt idx="2312">
                  <c:v>2.0950272535751199E-2</c:v>
                </c:pt>
                <c:pt idx="2313">
                  <c:v>2.0950272535751199E-2</c:v>
                </c:pt>
                <c:pt idx="2314">
                  <c:v>2.0950272535751199E-2</c:v>
                </c:pt>
                <c:pt idx="2315">
                  <c:v>2.0950272535751199E-2</c:v>
                </c:pt>
                <c:pt idx="2316">
                  <c:v>2.0950272535751199E-2</c:v>
                </c:pt>
                <c:pt idx="2317">
                  <c:v>2.0950272535751199E-2</c:v>
                </c:pt>
                <c:pt idx="2318">
                  <c:v>2.0950272535751199E-2</c:v>
                </c:pt>
                <c:pt idx="2319">
                  <c:v>2.0950272535751199E-2</c:v>
                </c:pt>
                <c:pt idx="2320">
                  <c:v>2.0950272535751199E-2</c:v>
                </c:pt>
                <c:pt idx="2321">
                  <c:v>2.0950272535751199E-2</c:v>
                </c:pt>
                <c:pt idx="2322">
                  <c:v>2.0950272535751199E-2</c:v>
                </c:pt>
                <c:pt idx="2323">
                  <c:v>2.0950272535751199E-2</c:v>
                </c:pt>
                <c:pt idx="2324">
                  <c:v>2.0950272535751199E-2</c:v>
                </c:pt>
                <c:pt idx="2325">
                  <c:v>2.0950272535751199E-2</c:v>
                </c:pt>
                <c:pt idx="2326">
                  <c:v>2.0950272535751199E-2</c:v>
                </c:pt>
                <c:pt idx="2327">
                  <c:v>2.0950272535751199E-2</c:v>
                </c:pt>
                <c:pt idx="2328">
                  <c:v>2.0950272535751199E-2</c:v>
                </c:pt>
                <c:pt idx="2329">
                  <c:v>2.0950272535751199E-2</c:v>
                </c:pt>
                <c:pt idx="2330">
                  <c:v>2.0950272535751199E-2</c:v>
                </c:pt>
                <c:pt idx="2331">
                  <c:v>2.0950272535751199E-2</c:v>
                </c:pt>
                <c:pt idx="2332">
                  <c:v>2.0950272535751199E-2</c:v>
                </c:pt>
                <c:pt idx="2333">
                  <c:v>2.0950272535751199E-2</c:v>
                </c:pt>
                <c:pt idx="2334">
                  <c:v>2.0950272535751199E-2</c:v>
                </c:pt>
                <c:pt idx="2335">
                  <c:v>2.0950272535751199E-2</c:v>
                </c:pt>
                <c:pt idx="2336">
                  <c:v>2.0950272535751199E-2</c:v>
                </c:pt>
                <c:pt idx="2337">
                  <c:v>2.0950272535751199E-2</c:v>
                </c:pt>
                <c:pt idx="2338">
                  <c:v>2.0950272535751199E-2</c:v>
                </c:pt>
                <c:pt idx="2339">
                  <c:v>2.0950272535751199E-2</c:v>
                </c:pt>
                <c:pt idx="2340">
                  <c:v>2.0950272535751199E-2</c:v>
                </c:pt>
                <c:pt idx="2341">
                  <c:v>2.0950272535751199E-2</c:v>
                </c:pt>
                <c:pt idx="2342">
                  <c:v>2.0950272535751199E-2</c:v>
                </c:pt>
                <c:pt idx="2343">
                  <c:v>2.0950272535751199E-2</c:v>
                </c:pt>
                <c:pt idx="2344">
                  <c:v>2.0950272535751199E-2</c:v>
                </c:pt>
                <c:pt idx="2345">
                  <c:v>2.0950272535751199E-2</c:v>
                </c:pt>
                <c:pt idx="2346">
                  <c:v>2.0950272535751199E-2</c:v>
                </c:pt>
                <c:pt idx="2347">
                  <c:v>2.0950272535751199E-2</c:v>
                </c:pt>
                <c:pt idx="2348">
                  <c:v>2.0950272535751199E-2</c:v>
                </c:pt>
                <c:pt idx="2349">
                  <c:v>2.0950272535751199E-2</c:v>
                </c:pt>
                <c:pt idx="2350">
                  <c:v>2.0950272535751199E-2</c:v>
                </c:pt>
                <c:pt idx="2351">
                  <c:v>2.0950272535751199E-2</c:v>
                </c:pt>
                <c:pt idx="2352">
                  <c:v>2.0950272535751199E-2</c:v>
                </c:pt>
                <c:pt idx="2353">
                  <c:v>2.0950272535751199E-2</c:v>
                </c:pt>
                <c:pt idx="2354">
                  <c:v>2.0950272535751199E-2</c:v>
                </c:pt>
                <c:pt idx="2355">
                  <c:v>2.0950272535751199E-2</c:v>
                </c:pt>
                <c:pt idx="2356">
                  <c:v>2.0950272535751199E-2</c:v>
                </c:pt>
                <c:pt idx="2357">
                  <c:v>2.0950272535751199E-2</c:v>
                </c:pt>
                <c:pt idx="2358">
                  <c:v>2.0950272535751199E-2</c:v>
                </c:pt>
                <c:pt idx="2359">
                  <c:v>2.0950272535751199E-2</c:v>
                </c:pt>
                <c:pt idx="2360">
                  <c:v>2.0950272535751199E-2</c:v>
                </c:pt>
                <c:pt idx="2361">
                  <c:v>2.0950272535751199E-2</c:v>
                </c:pt>
                <c:pt idx="2362">
                  <c:v>2.0950272535751199E-2</c:v>
                </c:pt>
                <c:pt idx="2363">
                  <c:v>2.0950272535751199E-2</c:v>
                </c:pt>
                <c:pt idx="2364">
                  <c:v>2.0950272535751199E-2</c:v>
                </c:pt>
                <c:pt idx="2365">
                  <c:v>2.0950272535751199E-2</c:v>
                </c:pt>
                <c:pt idx="2366">
                  <c:v>2.0950272535751199E-2</c:v>
                </c:pt>
                <c:pt idx="2367">
                  <c:v>2.0950272535751199E-2</c:v>
                </c:pt>
                <c:pt idx="2368">
                  <c:v>2.0950272535751199E-2</c:v>
                </c:pt>
                <c:pt idx="2369">
                  <c:v>2.0950272535751199E-2</c:v>
                </c:pt>
                <c:pt idx="2370">
                  <c:v>2.0950272535751199E-2</c:v>
                </c:pt>
                <c:pt idx="2371">
                  <c:v>2.0950272535751199E-2</c:v>
                </c:pt>
                <c:pt idx="2372">
                  <c:v>2.0950272535751199E-2</c:v>
                </c:pt>
                <c:pt idx="2373">
                  <c:v>2.0950272535751199E-2</c:v>
                </c:pt>
                <c:pt idx="2374">
                  <c:v>2.0950272535751199E-2</c:v>
                </c:pt>
                <c:pt idx="2375">
                  <c:v>2.0950272535751199E-2</c:v>
                </c:pt>
                <c:pt idx="2376">
                  <c:v>2.0950272535751199E-2</c:v>
                </c:pt>
                <c:pt idx="2377">
                  <c:v>2.0950272535751199E-2</c:v>
                </c:pt>
                <c:pt idx="2378">
                  <c:v>2.0950272535751199E-2</c:v>
                </c:pt>
                <c:pt idx="2379">
                  <c:v>2.0950272535751199E-2</c:v>
                </c:pt>
                <c:pt idx="2380">
                  <c:v>2.0950272535751199E-2</c:v>
                </c:pt>
                <c:pt idx="2381">
                  <c:v>2.0950272535751199E-2</c:v>
                </c:pt>
                <c:pt idx="2382">
                  <c:v>2.0950272535751199E-2</c:v>
                </c:pt>
                <c:pt idx="2383">
                  <c:v>2.0950272535751199E-2</c:v>
                </c:pt>
                <c:pt idx="2384">
                  <c:v>2.0950272535751199E-2</c:v>
                </c:pt>
                <c:pt idx="2385">
                  <c:v>2.0950272535751199E-2</c:v>
                </c:pt>
                <c:pt idx="2386">
                  <c:v>2.0950272535751199E-2</c:v>
                </c:pt>
                <c:pt idx="2387">
                  <c:v>2.0950272535751199E-2</c:v>
                </c:pt>
                <c:pt idx="2388">
                  <c:v>2.0950272535751199E-2</c:v>
                </c:pt>
                <c:pt idx="2389">
                  <c:v>2.0950272535751199E-2</c:v>
                </c:pt>
                <c:pt idx="2390">
                  <c:v>2.0950272535751199E-2</c:v>
                </c:pt>
                <c:pt idx="2391">
                  <c:v>2.0950272535751199E-2</c:v>
                </c:pt>
                <c:pt idx="2392">
                  <c:v>2.0950272535751199E-2</c:v>
                </c:pt>
                <c:pt idx="2393">
                  <c:v>2.0950272535751199E-2</c:v>
                </c:pt>
                <c:pt idx="2394">
                  <c:v>2.0950272535751199E-2</c:v>
                </c:pt>
                <c:pt idx="2395">
                  <c:v>2.0950272535751199E-2</c:v>
                </c:pt>
                <c:pt idx="2396">
                  <c:v>2.0950272535751199E-2</c:v>
                </c:pt>
                <c:pt idx="2397">
                  <c:v>2.0950272535751199E-2</c:v>
                </c:pt>
                <c:pt idx="2398">
                  <c:v>2.0950272535751199E-2</c:v>
                </c:pt>
                <c:pt idx="2399">
                  <c:v>2.0950272535751199E-2</c:v>
                </c:pt>
                <c:pt idx="2400">
                  <c:v>2.0950272535751199E-2</c:v>
                </c:pt>
                <c:pt idx="2401">
                  <c:v>2.0950272535751199E-2</c:v>
                </c:pt>
                <c:pt idx="2402">
                  <c:v>2.0950272535751199E-2</c:v>
                </c:pt>
                <c:pt idx="2403">
                  <c:v>2.0950272535751199E-2</c:v>
                </c:pt>
                <c:pt idx="2404">
                  <c:v>2.0950272535751199E-2</c:v>
                </c:pt>
                <c:pt idx="2405">
                  <c:v>2.0950272535751199E-2</c:v>
                </c:pt>
                <c:pt idx="2406">
                  <c:v>2.0950272535751199E-2</c:v>
                </c:pt>
                <c:pt idx="2407">
                  <c:v>2.0950272535751199E-2</c:v>
                </c:pt>
                <c:pt idx="2408">
                  <c:v>2.0950272535751199E-2</c:v>
                </c:pt>
                <c:pt idx="2409">
                  <c:v>2.0950272535751199E-2</c:v>
                </c:pt>
                <c:pt idx="2410">
                  <c:v>2.0950272535751199E-2</c:v>
                </c:pt>
                <c:pt idx="2411">
                  <c:v>2.0950272535751199E-2</c:v>
                </c:pt>
                <c:pt idx="2412">
                  <c:v>2.0950272535751199E-2</c:v>
                </c:pt>
                <c:pt idx="2413">
                  <c:v>2.0950272535751199E-2</c:v>
                </c:pt>
                <c:pt idx="2414">
                  <c:v>2.0950272535751199E-2</c:v>
                </c:pt>
                <c:pt idx="2415">
                  <c:v>2.0950272535751199E-2</c:v>
                </c:pt>
                <c:pt idx="2416">
                  <c:v>2.0950272535751199E-2</c:v>
                </c:pt>
                <c:pt idx="2417">
                  <c:v>2.0950272535751199E-2</c:v>
                </c:pt>
                <c:pt idx="2418">
                  <c:v>2.0950272535751199E-2</c:v>
                </c:pt>
                <c:pt idx="2419">
                  <c:v>2.0950272535751199E-2</c:v>
                </c:pt>
                <c:pt idx="2420">
                  <c:v>2.0950272535751199E-2</c:v>
                </c:pt>
                <c:pt idx="2421">
                  <c:v>2.0950272535751199E-2</c:v>
                </c:pt>
                <c:pt idx="2422">
                  <c:v>2.0950272535751199E-2</c:v>
                </c:pt>
                <c:pt idx="2423">
                  <c:v>2.0950272535751199E-2</c:v>
                </c:pt>
                <c:pt idx="2424">
                  <c:v>2.0950272535751199E-2</c:v>
                </c:pt>
                <c:pt idx="2425">
                  <c:v>2.0950272535751199E-2</c:v>
                </c:pt>
                <c:pt idx="2426">
                  <c:v>2.0950272535751199E-2</c:v>
                </c:pt>
                <c:pt idx="2427">
                  <c:v>2.0950272535751199E-2</c:v>
                </c:pt>
                <c:pt idx="2428">
                  <c:v>2.0950272535751199E-2</c:v>
                </c:pt>
                <c:pt idx="2429">
                  <c:v>2.0950272535751199E-2</c:v>
                </c:pt>
                <c:pt idx="2430">
                  <c:v>2.0950272535751199E-2</c:v>
                </c:pt>
                <c:pt idx="2431">
                  <c:v>2.0950272535751199E-2</c:v>
                </c:pt>
                <c:pt idx="2432">
                  <c:v>2.0950272535751199E-2</c:v>
                </c:pt>
                <c:pt idx="2433">
                  <c:v>2.0950272535751199E-2</c:v>
                </c:pt>
                <c:pt idx="2434">
                  <c:v>2.0950272535751199E-2</c:v>
                </c:pt>
                <c:pt idx="2435">
                  <c:v>2.0950272535751199E-2</c:v>
                </c:pt>
                <c:pt idx="2436">
                  <c:v>2.0950272535751199E-2</c:v>
                </c:pt>
                <c:pt idx="2437">
                  <c:v>2.0950272535751199E-2</c:v>
                </c:pt>
                <c:pt idx="2438">
                  <c:v>2.0950272535751199E-2</c:v>
                </c:pt>
                <c:pt idx="2439">
                  <c:v>2.0950272535751199E-2</c:v>
                </c:pt>
                <c:pt idx="2440">
                  <c:v>2.0950272535751199E-2</c:v>
                </c:pt>
                <c:pt idx="2441">
                  <c:v>2.0950272535751199E-2</c:v>
                </c:pt>
                <c:pt idx="2442">
                  <c:v>2.0950272535751199E-2</c:v>
                </c:pt>
                <c:pt idx="2443">
                  <c:v>2.0950272535751199E-2</c:v>
                </c:pt>
                <c:pt idx="2444">
                  <c:v>2.0950272535751199E-2</c:v>
                </c:pt>
                <c:pt idx="2445">
                  <c:v>2.0950272535751199E-2</c:v>
                </c:pt>
                <c:pt idx="2446">
                  <c:v>2.0950272535751199E-2</c:v>
                </c:pt>
                <c:pt idx="2447">
                  <c:v>2.0950272535751199E-2</c:v>
                </c:pt>
                <c:pt idx="2448">
                  <c:v>2.0950272535751199E-2</c:v>
                </c:pt>
                <c:pt idx="2449">
                  <c:v>2.0950272535751199E-2</c:v>
                </c:pt>
                <c:pt idx="2450">
                  <c:v>2.0950272535751199E-2</c:v>
                </c:pt>
                <c:pt idx="2451">
                  <c:v>2.0950272535751199E-2</c:v>
                </c:pt>
                <c:pt idx="2452">
                  <c:v>2.0950272535751199E-2</c:v>
                </c:pt>
                <c:pt idx="2453">
                  <c:v>2.0950272535751199E-2</c:v>
                </c:pt>
                <c:pt idx="2454">
                  <c:v>2.0950272535751199E-2</c:v>
                </c:pt>
                <c:pt idx="2455">
                  <c:v>2.0950272535751199E-2</c:v>
                </c:pt>
                <c:pt idx="2456">
                  <c:v>2.0950272535751199E-2</c:v>
                </c:pt>
                <c:pt idx="2457">
                  <c:v>2.0951163359552594E-2</c:v>
                </c:pt>
                <c:pt idx="2458">
                  <c:v>2.095127613358308E-2</c:v>
                </c:pt>
                <c:pt idx="2459">
                  <c:v>2.0951401376675016E-2</c:v>
                </c:pt>
                <c:pt idx="2460">
                  <c:v>2.0951540219448943E-2</c:v>
                </c:pt>
                <c:pt idx="2461">
                  <c:v>2.0951693863366479E-2</c:v>
                </c:pt>
                <c:pt idx="2462">
                  <c:v>2.0951863581295516E-2</c:v>
                </c:pt>
                <c:pt idx="2463">
                  <c:v>2.0952050717539791E-2</c:v>
                </c:pt>
                <c:pt idx="2464">
                  <c:v>2.0952256687267731E-2</c:v>
                </c:pt>
                <c:pt idx="2465">
                  <c:v>2.0952482975274699E-2</c:v>
                </c:pt>
                <c:pt idx="2466">
                  <c:v>2.0952731134012761E-2</c:v>
                </c:pt>
                <c:pt idx="2467">
                  <c:v>2.0953002780823297E-2</c:v>
                </c:pt>
                <c:pt idx="2468">
                  <c:v>2.0953299594309468E-2</c:v>
                </c:pt>
                <c:pt idx="2469">
                  <c:v>2.0953623309788862E-2</c:v>
                </c:pt>
                <c:pt idx="2470">
                  <c:v>2.0953975713770671E-2</c:v>
                </c:pt>
                <c:pt idx="2471">
                  <c:v>2.0954358637407123E-2</c:v>
                </c:pt>
                <c:pt idx="2472">
                  <c:v>2.095477394887579E-2</c:v>
                </c:pt>
                <c:pt idx="2473">
                  <c:v>2.0955223544657006E-2</c:v>
                </c:pt>
                <c:pt idx="2474">
                  <c:v>2.0955709339680221E-2</c:v>
                </c:pt>
                <c:pt idx="2475">
                  <c:v>2.095623325632353E-2</c:v>
                </c:pt>
                <c:pt idx="2476">
                  <c:v>2.0956797212262495E-2</c:v>
                </c:pt>
                <c:pt idx="2477">
                  <c:v>2.0957403107177579E-2</c:v>
                </c:pt>
                <c:pt idx="2478">
                  <c:v>2.0958052808343654E-2</c:v>
                </c:pt>
                <c:pt idx="2479">
                  <c:v>2.0958748135140499E-2</c:v>
                </c:pt>
                <c:pt idx="2480">
                  <c:v>2.0959490842539352E-2</c:v>
                </c:pt>
                <c:pt idx="2481">
                  <c:v>2.0960282603637647E-2</c:v>
                </c:pt>
                <c:pt idx="2482">
                  <c:v>2.096112499133174E-2</c:v>
                </c:pt>
                <c:pt idx="2483">
                  <c:v>2.0962019459235311E-2</c:v>
                </c:pt>
                <c:pt idx="2484">
                  <c:v>2.0962967321969329E-2</c:v>
                </c:pt>
                <c:pt idx="2485">
                  <c:v>2.0963969734967489E-2</c:v>
                </c:pt>
                <c:pt idx="2486">
                  <c:v>2.0965027673958567E-2</c:v>
                </c:pt>
                <c:pt idx="2487">
                  <c:v>2.0966141914304143E-2</c:v>
                </c:pt>
                <c:pt idx="2488">
                  <c:v>2.0967313010385978E-2</c:v>
                </c:pt>
                <c:pt idx="2489">
                  <c:v>2.096854127525196E-2</c:v>
                </c:pt>
                <c:pt idx="2490">
                  <c:v>2.0969826760742449E-2</c:v>
                </c:pt>
                <c:pt idx="2491">
                  <c:v>2.0971169238329847E-2</c:v>
                </c:pt>
                <c:pt idx="2492">
                  <c:v>2.09725681809129E-2</c:v>
                </c:pt>
                <c:pt idx="2493">
                  <c:v>2.0974022745813427E-2</c:v>
                </c:pt>
                <c:pt idx="2494">
                  <c:v>2.0975531759226392E-2</c:v>
                </c:pt>
                <c:pt idx="2495">
                  <c:v>2.0977093702374515E-2</c:v>
                </c:pt>
                <c:pt idx="2496">
                  <c:v>2.0978706699615487E-2</c:v>
                </c:pt>
                <c:pt idx="2497">
                  <c:v>2.0980368508743307E-2</c:v>
                </c:pt>
                <c:pt idx="2498">
                  <c:v>2.0982076513715097E-2</c:v>
                </c:pt>
                <c:pt idx="2499">
                  <c:v>2.098382772002089E-2</c:v>
                </c:pt>
                <c:pt idx="2500">
                  <c:v>2.0985618752896458E-2</c:v>
                </c:pt>
                <c:pt idx="2501">
                  <c:v>2.0987445858557895E-2</c:v>
                </c:pt>
                <c:pt idx="2502">
                  <c:v>2.0989304908612148E-2</c:v>
                </c:pt>
                <c:pt idx="2503">
                  <c:v>2.0991191407769443E-2</c:v>
                </c:pt>
                <c:pt idx="2504">
                  <c:v>2.0993100504952348E-2</c:v>
                </c:pt>
                <c:pt idx="2505">
                  <c:v>2.0995027007862106E-2</c:v>
                </c:pt>
                <c:pt idx="2506">
                  <c:v>2.0996965401026246E-2</c:v>
                </c:pt>
                <c:pt idx="2507">
                  <c:v>2.0998909867312836E-2</c:v>
                </c:pt>
                <c:pt idx="2508">
                  <c:v>2.1000854312856348E-2</c:v>
                </c:pt>
                <c:pt idx="2509">
                  <c:v>2.1002792395298849E-2</c:v>
                </c:pt>
                <c:pt idx="2510">
                  <c:v>2.1004717555208153E-2</c:v>
                </c:pt>
                <c:pt idx="2511">
                  <c:v>2.1006623050492831E-2</c:v>
                </c:pt>
                <c:pt idx="2512">
                  <c:v>2.1008501993592704E-2</c:v>
                </c:pt>
                <c:pt idx="2513">
                  <c:v>2.1010347391183553E-2</c:v>
                </c:pt>
                <c:pt idx="2514">
                  <c:v>2.1012152186096898E-2</c:v>
                </c:pt>
                <c:pt idx="2515">
                  <c:v>2.1013909301120223E-2</c:v>
                </c:pt>
                <c:pt idx="2516">
                  <c:v>2.1015611684310813E-2</c:v>
                </c:pt>
                <c:pt idx="2517">
                  <c:v>2.1017252355427944E-2</c:v>
                </c:pt>
                <c:pt idx="2518">
                  <c:v>2.1018824453063831E-2</c:v>
                </c:pt>
                <c:pt idx="2519">
                  <c:v>2.1020321282034411E-2</c:v>
                </c:pt>
                <c:pt idx="2520">
                  <c:v>2.1021736360576526E-2</c:v>
                </c:pt>
                <c:pt idx="2521">
                  <c:v>2.1023063466889508E-2</c:v>
                </c:pt>
                <c:pt idx="2522">
                  <c:v>2.1024296684555889E-2</c:v>
                </c:pt>
                <c:pt idx="2523">
                  <c:v>2.1025430446378963E-2</c:v>
                </c:pt>
                <c:pt idx="2524">
                  <c:v>2.1026459576183903E-2</c:v>
                </c:pt>
                <c:pt idx="2525">
                  <c:v>2.1027379328143858E-2</c:v>
                </c:pt>
                <c:pt idx="2526">
                  <c:v>2.1028185423213514E-2</c:v>
                </c:pt>
                <c:pt idx="2527">
                  <c:v>2.102887408227893E-2</c:v>
                </c:pt>
                <c:pt idx="2528">
                  <c:v>2.1029442055664475E-2</c:v>
                </c:pt>
                <c:pt idx="2529">
                  <c:v>2.1029886648674546E-2</c:v>
                </c:pt>
                <c:pt idx="2530">
                  <c:v>2.1030205742889212E-2</c:v>
                </c:pt>
                <c:pt idx="2531">
                  <c:v>2.1030397812978257E-2</c:v>
                </c:pt>
                <c:pt idx="2532">
                  <c:v>2.1030461938846966E-2</c:v>
                </c:pt>
                <c:pt idx="2533">
                  <c:v>2.1030397812978257E-2</c:v>
                </c:pt>
                <c:pt idx="2534">
                  <c:v>2.1030205742889212E-2</c:v>
                </c:pt>
                <c:pt idx="2535">
                  <c:v>2.1029886648674546E-2</c:v>
                </c:pt>
                <c:pt idx="2536">
                  <c:v>2.1029442055664475E-2</c:v>
                </c:pt>
                <c:pt idx="2537">
                  <c:v>2.1029730643626423E-2</c:v>
                </c:pt>
                <c:pt idx="2538">
                  <c:v>2.1029146035530577E-2</c:v>
                </c:pt>
                <c:pt idx="2539">
                  <c:v>2.1028455038578676E-2</c:v>
                </c:pt>
                <c:pt idx="2540">
                  <c:v>2.1027662394865098E-2</c:v>
                </c:pt>
                <c:pt idx="2541">
                  <c:v>2.1026773404594162E-2</c:v>
                </c:pt>
                <c:pt idx="2542">
                  <c:v>2.1025793893415787E-2</c:v>
                </c:pt>
                <c:pt idx="2543">
                  <c:v>2.1024730176076086E-2</c:v>
                </c:pt>
                <c:pt idx="2544">
                  <c:v>2.1023589016726567E-2</c:v>
                </c:pt>
                <c:pt idx="2545">
                  <c:v>2.1022377586261423E-2</c:v>
                </c:pt>
                <c:pt idx="2546">
                  <c:v>2.1021103417073257E-2</c:v>
                </c:pt>
                <c:pt idx="2547">
                  <c:v>2.1020630916980414E-2</c:v>
                </c:pt>
                <c:pt idx="2548">
                  <c:v>2.1019359125626497E-2</c:v>
                </c:pt>
                <c:pt idx="2549">
                  <c:v>2.1018059926285339E-2</c:v>
                </c:pt>
                <c:pt idx="2550">
                  <c:v>2.1016742770625322E-2</c:v>
                </c:pt>
                <c:pt idx="2551">
                  <c:v>2.1015417279490949E-2</c:v>
                </c:pt>
                <c:pt idx="2552">
                  <c:v>2.1014093191346415E-2</c:v>
                </c:pt>
                <c:pt idx="2553">
                  <c:v>2.1012780310609207E-2</c:v>
                </c:pt>
                <c:pt idx="2554">
                  <c:v>2.1011488456198598E-2</c:v>
                </c:pt>
                <c:pt idx="2555">
                  <c:v>2.1010227410601882E-2</c:v>
                </c:pt>
                <c:pt idx="2556">
                  <c:v>2.1009006869736644E-2</c:v>
                </c:pt>
                <c:pt idx="2557">
                  <c:v>2.1007836393861185E-2</c:v>
                </c:pt>
                <c:pt idx="2558">
                  <c:v>2.1006725359758033E-2</c:v>
                </c:pt>
                <c:pt idx="2559">
                  <c:v>2.1005682914387647E-2</c:v>
                </c:pt>
                <c:pt idx="2560">
                  <c:v>2.100471793018192E-2</c:v>
                </c:pt>
                <c:pt idx="2561">
                  <c:v>2.1003838962120193E-2</c:v>
                </c:pt>
                <c:pt idx="2562">
                  <c:v>2.1003054206704945E-2</c:v>
                </c:pt>
                <c:pt idx="2563">
                  <c:v>2.1002371462930523E-2</c:v>
                </c:pt>
                <c:pt idx="2564">
                  <c:v>2.100179809531668E-2</c:v>
                </c:pt>
                <c:pt idx="2565">
                  <c:v>2.1001340999059762E-2</c:v>
                </c:pt>
                <c:pt idx="2566">
                  <c:v>2.1001006567338082E-2</c:v>
                </c:pt>
                <c:pt idx="2567">
                  <c:v>2.1000800660795193E-2</c:v>
                </c:pt>
                <c:pt idx="2568">
                  <c:v>2.1000728579214745E-2</c:v>
                </c:pt>
                <c:pt idx="2569">
                  <c:v>2.1000795035394097E-2</c:v>
                </c:pt>
                <c:pt idx="2570">
                  <c:v>2.1001004131220441E-2</c:v>
                </c:pt>
                <c:pt idx="2571">
                  <c:v>2.1001359335952912E-2</c:v>
                </c:pt>
                <c:pt idx="2572">
                  <c:v>2.100186346671656E-2</c:v>
                </c:pt>
                <c:pt idx="2573">
                  <c:v>2.1003375232566866E-2</c:v>
                </c:pt>
                <c:pt idx="2574">
                  <c:v>2.1004287025027712E-2</c:v>
                </c:pt>
                <c:pt idx="2575">
                  <c:v>2.1005363167643162E-2</c:v>
                </c:pt>
                <c:pt idx="2576">
                  <c:v>2.1006604681714513E-2</c:v>
                </c:pt>
                <c:pt idx="2577">
                  <c:v>2.1008011930915126E-2</c:v>
                </c:pt>
                <c:pt idx="2578">
                  <c:v>2.1009584616083748E-2</c:v>
                </c:pt>
                <c:pt idx="2579">
                  <c:v>2.1011321772106205E-2</c:v>
                </c:pt>
                <c:pt idx="2580">
                  <c:v>2.1013221766920998E-2</c:v>
                </c:pt>
                <c:pt idx="2581">
                  <c:v>2.1015282302693169E-2</c:v>
                </c:pt>
                <c:pt idx="2582">
                  <c:v>2.1017500419208145E-2</c:v>
                </c:pt>
                <c:pt idx="2583">
                  <c:v>2.1019872499543249E-2</c:v>
                </c:pt>
                <c:pt idx="2584">
                  <c:v>2.1022394278078029E-2</c:v>
                </c:pt>
                <c:pt idx="2585">
                  <c:v>2.1025060850906177E-2</c:v>
                </c:pt>
                <c:pt idx="2586">
                  <c:v>2.1027866688710116E-2</c:v>
                </c:pt>
                <c:pt idx="2587">
                  <c:v>2.1030805652155513E-2</c:v>
                </c:pt>
                <c:pt idx="2588">
                  <c:v>2.103387100985547E-2</c:v>
                </c:pt>
                <c:pt idx="2589">
                  <c:v>2.1037055458944243E-2</c:v>
                </c:pt>
                <c:pt idx="2590">
                  <c:v>2.1040351148286958E-2</c:v>
                </c:pt>
                <c:pt idx="2591">
                  <c:v>2.1043749704335781E-2</c:v>
                </c:pt>
                <c:pt idx="2592">
                  <c:v>2.104724225962425E-2</c:v>
                </c:pt>
                <c:pt idx="2593">
                  <c:v>2.1050819483870088E-2</c:v>
                </c:pt>
                <c:pt idx="2594">
                  <c:v>2.1054471617633512E-2</c:v>
                </c:pt>
                <c:pt idx="2595">
                  <c:v>2.1058188508452782E-2</c:v>
                </c:pt>
                <c:pt idx="2596">
                  <c:v>2.1061959649352167E-2</c:v>
                </c:pt>
                <c:pt idx="2597">
                  <c:v>2.1065774219590126E-2</c:v>
                </c:pt>
                <c:pt idx="2598">
                  <c:v>2.1069621127487649E-2</c:v>
                </c:pt>
                <c:pt idx="2599">
                  <c:v>2.1073489055149022E-2</c:v>
                </c:pt>
                <c:pt idx="2600">
                  <c:v>2.1077366504860355E-2</c:v>
                </c:pt>
                <c:pt idx="2601">
                  <c:v>2.108124184692545E-2</c:v>
                </c:pt>
                <c:pt idx="2602">
                  <c:v>2.1085103368674567E-2</c:v>
                </c:pt>
                <c:pt idx="2603">
                  <c:v>2.1088939324360022E-2</c:v>
                </c:pt>
                <c:pt idx="2604">
                  <c:v>2.1092737985633467E-2</c:v>
                </c:pt>
                <c:pt idx="2605">
                  <c:v>2.1096487692284012E-2</c:v>
                </c:pt>
                <c:pt idx="2606">
                  <c:v>2.1100176902903965E-2</c:v>
                </c:pt>
                <c:pt idx="2607">
                  <c:v>2.1103794245140719E-2</c:v>
                </c:pt>
                <c:pt idx="2608">
                  <c:v>2.1106539107173018E-2</c:v>
                </c:pt>
                <c:pt idx="2609">
                  <c:v>2.1110070468161175E-2</c:v>
                </c:pt>
                <c:pt idx="2610">
                  <c:v>2.1113487857206462E-2</c:v>
                </c:pt>
                <c:pt idx="2611">
                  <c:v>2.1116781921779064E-2</c:v>
                </c:pt>
                <c:pt idx="2612">
                  <c:v>2.1119943649312172E-2</c:v>
                </c:pt>
                <c:pt idx="2613">
                  <c:v>2.1122964410388533E-2</c:v>
                </c:pt>
                <c:pt idx="2614">
                  <c:v>2.1125835999391291E-2</c:v>
                </c:pt>
                <c:pt idx="2615">
                  <c:v>2.1128550672321226E-2</c:v>
                </c:pt>
                <c:pt idx="2616">
                  <c:v>2.11311011815144E-2</c:v>
                </c:pt>
                <c:pt idx="2617">
                  <c:v>2.113348080702919E-2</c:v>
                </c:pt>
                <c:pt idx="2618">
                  <c:v>2.1135683384508806E-2</c:v>
                </c:pt>
                <c:pt idx="2619">
                  <c:v>2.1137703329364391E-2</c:v>
                </c:pt>
                <c:pt idx="2620">
                  <c:v>2.1139535657163859E-2</c:v>
                </c:pt>
                <c:pt idx="2621">
                  <c:v>2.1141176000152317E-2</c:v>
                </c:pt>
                <c:pt idx="2622">
                  <c:v>2.114262061987051E-2</c:v>
                </c:pt>
                <c:pt idx="2623">
                  <c:v>2.1143866415877746E-2</c:v>
                </c:pt>
                <c:pt idx="2624">
                  <c:v>2.1144910930624445E-2</c:v>
                </c:pt>
                <c:pt idx="2625">
                  <c:v>2.1145752350556535E-2</c:v>
                </c:pt>
                <c:pt idx="2626">
                  <c:v>2.1146389503568511E-2</c:v>
                </c:pt>
                <c:pt idx="2627">
                  <c:v>2.114682185295411E-2</c:v>
                </c:pt>
                <c:pt idx="2628">
                  <c:v>2.1147049488032227E-2</c:v>
                </c:pt>
                <c:pt idx="2629">
                  <c:v>2.1147073111651201E-2</c:v>
                </c:pt>
                <c:pt idx="2630">
                  <c:v>2.1146894024796078E-2</c:v>
                </c:pt>
                <c:pt idx="2631">
                  <c:v>2.1146514108541299E-2</c:v>
                </c:pt>
                <c:pt idx="2632">
                  <c:v>2.1145935803604691E-2</c:v>
                </c:pt>
                <c:pt idx="2633">
                  <c:v>2.1145162087768201E-2</c:v>
                </c:pt>
                <c:pt idx="2634">
                  <c:v>2.1144196451436306E-2</c:v>
                </c:pt>
                <c:pt idx="2635">
                  <c:v>2.1143042871604241E-2</c:v>
                </c:pt>
                <c:pt idx="2636">
                  <c:v>2.114170578450603E-2</c:v>
                </c:pt>
                <c:pt idx="2637">
                  <c:v>2.1140190057206187E-2</c:v>
                </c:pt>
                <c:pt idx="2638">
                  <c:v>2.1138500958389789E-2</c:v>
                </c:pt>
                <c:pt idx="2639">
                  <c:v>2.1136644128593368E-2</c:v>
                </c:pt>
                <c:pt idx="2640">
                  <c:v>2.1134625550104445E-2</c:v>
                </c:pt>
                <c:pt idx="2641">
                  <c:v>2.1132451516740529E-2</c:v>
                </c:pt>
                <c:pt idx="2642">
                  <c:v>2.1130128603699925E-2</c:v>
                </c:pt>
                <c:pt idx="2643">
                  <c:v>2.1127663637656856E-2</c:v>
                </c:pt>
                <c:pt idx="2644">
                  <c:v>2.1125063667252766E-2</c:v>
                </c:pt>
                <c:pt idx="2645">
                  <c:v>2.1122335934114767E-2</c:v>
                </c:pt>
                <c:pt idx="2646">
                  <c:v>2.1119487844511366E-2</c:v>
                </c:pt>
                <c:pt idx="2647">
                  <c:v>2.1116526941735166E-2</c:v>
                </c:pt>
                <c:pt idx="2648">
                  <c:v>2.111346087928288E-2</c:v>
                </c:pt>
                <c:pt idx="2649">
                  <c:v>2.1110297394884656E-2</c:v>
                </c:pt>
                <c:pt idx="2650">
                  <c:v>2.1107044285417986E-2</c:v>
                </c:pt>
                <c:pt idx="2651">
                  <c:v>2.1103709382726505E-2</c:v>
                </c:pt>
                <c:pt idx="2652">
                  <c:v>2.1100300530350814E-2</c:v>
                </c:pt>
                <c:pt idx="2653">
                  <c:v>2.1096825561167633E-2</c:v>
                </c:pt>
                <c:pt idx="2654">
                  <c:v>2.1093292275924526E-2</c:v>
                </c:pt>
                <c:pt idx="2655">
                  <c:v>2.1089708422650951E-2</c:v>
                </c:pt>
                <c:pt idx="2656">
                  <c:v>2.1086081676921751E-2</c:v>
                </c:pt>
                <c:pt idx="2657">
                  <c:v>2.1082419622946717E-2</c:v>
                </c:pt>
                <c:pt idx="2658">
                  <c:v>2.1078729735459389E-2</c:v>
                </c:pt>
                <c:pt idx="2659">
                  <c:v>2.1075019362379422E-2</c:v>
                </c:pt>
                <c:pt idx="2660">
                  <c:v>2.1071295708225652E-2</c:v>
                </c:pt>
                <c:pt idx="2661">
                  <c:v>2.1067565818261171E-2</c:v>
                </c:pt>
                <c:pt idx="2662">
                  <c:v>2.1063836563356923E-2</c:v>
                </c:pt>
                <c:pt idx="2663">
                  <c:v>2.1060114625566347E-2</c:v>
                </c:pt>
                <c:pt idx="2664">
                  <c:v>2.1056406484410196E-2</c:v>
                </c:pt>
                <c:pt idx="2665">
                  <c:v>2.1053543240730683E-2</c:v>
                </c:pt>
                <c:pt idx="2666">
                  <c:v>2.1049977559068549E-2</c:v>
                </c:pt>
                <c:pt idx="2667">
                  <c:v>2.1046453604499648E-2</c:v>
                </c:pt>
                <c:pt idx="2668">
                  <c:v>2.1042977749098378E-2</c:v>
                </c:pt>
                <c:pt idx="2669">
                  <c:v>2.1039556153060877E-2</c:v>
                </c:pt>
                <c:pt idx="2670">
                  <c:v>2.1037019592870999E-2</c:v>
                </c:pt>
                <c:pt idx="2671">
                  <c:v>2.1033820407834972E-2</c:v>
                </c:pt>
                <c:pt idx="2672">
                  <c:v>2.103070244090802E-2</c:v>
                </c:pt>
                <c:pt idx="2673">
                  <c:v>2.1027671748961026E-2</c:v>
                </c:pt>
                <c:pt idx="2674">
                  <c:v>2.1024734187495262E-2</c:v>
                </c:pt>
                <c:pt idx="2675">
                  <c:v>2.102189540530414E-2</c:v>
                </c:pt>
                <c:pt idx="2676">
                  <c:v>2.1019160839430541E-2</c:v>
                </c:pt>
                <c:pt idx="2677">
                  <c:v>2.1016535710383748E-2</c:v>
                </c:pt>
                <c:pt idx="2678">
                  <c:v>2.1014025017575565E-2</c:v>
                </c:pt>
                <c:pt idx="2679">
                  <c:v>2.1011633534930886E-2</c:v>
                </c:pt>
                <c:pt idx="2680">
                  <c:v>2.1009365806623336E-2</c:v>
                </c:pt>
                <c:pt idx="2681">
                  <c:v>2.100722614288255E-2</c:v>
                </c:pt>
                <c:pt idx="2682">
                  <c:v>2.1005218615815672E-2</c:v>
                </c:pt>
                <c:pt idx="2683">
                  <c:v>2.1003347055182715E-2</c:v>
                </c:pt>
                <c:pt idx="2684">
                  <c:v>2.1001615044062998E-2</c:v>
                </c:pt>
                <c:pt idx="2685">
                  <c:v>2.1000025914348887E-2</c:v>
                </c:pt>
                <c:pt idx="2686">
                  <c:v>2.09985827420031E-2</c:v>
                </c:pt>
                <c:pt idx="2687">
                  <c:v>2.0997288342017466E-2</c:v>
                </c:pt>
                <c:pt idx="2688">
                  <c:v>2.0996970099867267E-2</c:v>
                </c:pt>
                <c:pt idx="2689">
                  <c:v>2.0996076920347877E-2</c:v>
                </c:pt>
                <c:pt idx="2690">
                  <c:v>2.0995349169663374E-2</c:v>
                </c:pt>
                <c:pt idx="2691">
                  <c:v>2.0994789385869839E-2</c:v>
                </c:pt>
                <c:pt idx="2692">
                  <c:v>2.0994399862646489E-2</c:v>
                </c:pt>
                <c:pt idx="2693">
                  <c:v>2.0994182641872191E-2</c:v>
                </c:pt>
                <c:pt idx="2694">
                  <c:v>2.0993376853466528E-2</c:v>
                </c:pt>
                <c:pt idx="2695">
                  <c:v>2.0993593931187281E-2</c:v>
                </c:pt>
                <c:pt idx="2696">
                  <c:v>2.0993979341690606E-2</c:v>
                </c:pt>
                <c:pt idx="2697">
                  <c:v>2.0994534769689217E-2</c:v>
                </c:pt>
                <c:pt idx="2698">
                  <c:v>2.0995261546685681E-2</c:v>
                </c:pt>
                <c:pt idx="2699">
                  <c:v>2.0996160640407987E-2</c:v>
                </c:pt>
                <c:pt idx="2700">
                  <c:v>2.0997232643634931E-2</c:v>
                </c:pt>
                <c:pt idx="2701">
                  <c:v>2.0998477762469471E-2</c:v>
                </c:pt>
                <c:pt idx="2702">
                  <c:v>2.0999895804142035E-2</c:v>
                </c:pt>
                <c:pt idx="2703">
                  <c:v>2.1001486164448992E-2</c:v>
                </c:pt>
                <c:pt idx="2704">
                  <c:v>2.100248516307025E-2</c:v>
                </c:pt>
                <c:pt idx="2705">
                  <c:v>2.1004501255630911E-2</c:v>
                </c:pt>
                <c:pt idx="2706">
                  <c:v>2.1006676759990503E-2</c:v>
                </c:pt>
                <c:pt idx="2707">
                  <c:v>2.1009010039773672E-2</c:v>
                </c:pt>
                <c:pt idx="2708">
                  <c:v>2.1012323769648796E-2</c:v>
                </c:pt>
                <c:pt idx="2709">
                  <c:v>2.1015061880593294E-2</c:v>
                </c:pt>
                <c:pt idx="2710">
                  <c:v>2.1018784336765049E-2</c:v>
                </c:pt>
                <c:pt idx="2711">
                  <c:v>2.1021934800269912E-2</c:v>
                </c:pt>
                <c:pt idx="2712">
                  <c:v>2.1025248164960115E-2</c:v>
                </c:pt>
                <c:pt idx="2713">
                  <c:v>2.1028721270119576E-2</c:v>
                </c:pt>
                <c:pt idx="2714">
                  <c:v>2.103235048960549E-2</c:v>
                </c:pt>
                <c:pt idx="2715">
                  <c:v>2.1036131732123771E-2</c:v>
                </c:pt>
                <c:pt idx="2716">
                  <c:v>2.1040060443160855E-2</c:v>
                </c:pt>
                <c:pt idx="2717">
                  <c:v>2.1044131608702776E-2</c:v>
                </c:pt>
                <c:pt idx="2718">
                  <c:v>2.1048339760858254E-2</c:v>
                </c:pt>
                <c:pt idx="2719">
                  <c:v>2.1052678985485879E-2</c:v>
                </c:pt>
                <c:pt idx="2720">
                  <c:v>2.1057142931906084E-2</c:v>
                </c:pt>
                <c:pt idx="2721">
                  <c:v>2.1061724824757159E-2</c:v>
                </c:pt>
                <c:pt idx="2722">
                  <c:v>2.1066417478031018E-2</c:v>
                </c:pt>
                <c:pt idx="2723">
                  <c:v>2.1071213311299571E-2</c:v>
                </c:pt>
                <c:pt idx="2724">
                  <c:v>2.107610436811639E-2</c:v>
                </c:pt>
                <c:pt idx="2725">
                  <c:v>2.1081082336551552E-2</c:v>
                </c:pt>
                <c:pt idx="2726">
                  <c:v>2.1086138571790577E-2</c:v>
                </c:pt>
                <c:pt idx="2727">
                  <c:v>2.1091264120701437E-2</c:v>
                </c:pt>
                <c:pt idx="2728">
                  <c:v>2.1096449748247433E-2</c:v>
                </c:pt>
                <c:pt idx="2729">
                  <c:v>2.1101685965598794E-2</c:v>
                </c:pt>
                <c:pt idx="2730">
                  <c:v>2.1106200407888288E-2</c:v>
                </c:pt>
                <c:pt idx="2731">
                  <c:v>2.1111593090133909E-2</c:v>
                </c:pt>
                <c:pt idx="2732">
                  <c:v>2.1116998178430931E-2</c:v>
                </c:pt>
                <c:pt idx="2733">
                  <c:v>2.1122406219011038E-2</c:v>
                </c:pt>
                <c:pt idx="2734">
                  <c:v>2.1127807612375864E-2</c:v>
                </c:pt>
                <c:pt idx="2735">
                  <c:v>2.1133192649332978E-2</c:v>
                </c:pt>
                <c:pt idx="2736">
                  <c:v>2.1138551547295551E-2</c:v>
                </c:pt>
                <c:pt idx="2737">
                  <c:v>2.1143874486554318E-2</c:v>
                </c:pt>
                <c:pt idx="2738">
                  <c:v>2.114915164623412E-2</c:v>
                </c:pt>
                <c:pt idx="2739">
                  <c:v>2.1154373239654856E-2</c:v>
                </c:pt>
                <c:pt idx="2740">
                  <c:v>2.1159529548827785E-2</c:v>
                </c:pt>
                <c:pt idx="2741">
                  <c:v>2.1164610957832966E-2</c:v>
                </c:pt>
                <c:pt idx="2742">
                  <c:v>2.1169607984841715E-2</c:v>
                </c:pt>
                <c:pt idx="2743">
                  <c:v>2.1174511312569363E-2</c:v>
                </c:pt>
                <c:pt idx="2744">
                  <c:v>2.1179311816967538E-2</c:v>
                </c:pt>
                <c:pt idx="2745">
                  <c:v>2.1184000593991944E-2</c:v>
                </c:pt>
                <c:pt idx="2746">
                  <c:v>2.1188568984310013E-2</c:v>
                </c:pt>
                <c:pt idx="2747">
                  <c:v>2.1193008595843197E-2</c:v>
                </c:pt>
                <c:pt idx="2748">
                  <c:v>2.1197311324069885E-2</c:v>
                </c:pt>
                <c:pt idx="2749">
                  <c:v>2.1201469370046841E-2</c:v>
                </c:pt>
                <c:pt idx="2750">
                  <c:v>2.1205475256139226E-2</c:v>
                </c:pt>
                <c:pt idx="2751">
                  <c:v>2.1209321839480738E-2</c:v>
                </c:pt>
                <c:pt idx="2752">
                  <c:v>2.121300232321614E-2</c:v>
                </c:pt>
                <c:pt idx="2753">
                  <c:v>2.1216510265607644E-2</c:v>
                </c:pt>
                <c:pt idx="2754">
                  <c:v>2.1219839587113851E-2</c:v>
                </c:pt>
                <c:pt idx="2755">
                  <c:v>2.1222984575574803E-2</c:v>
                </c:pt>
                <c:pt idx="2756">
                  <c:v>2.1225939889658763E-2</c:v>
                </c:pt>
                <c:pt idx="2757">
                  <c:v>2.122870056074512E-2</c:v>
                </c:pt>
                <c:pt idx="2758">
                  <c:v>2.1231261993433188E-2</c:v>
                </c:pt>
                <c:pt idx="2759">
                  <c:v>2.12336199648782E-2</c:v>
                </c:pt>
                <c:pt idx="2760">
                  <c:v>2.1235770623163459E-2</c:v>
                </c:pt>
                <c:pt idx="2761">
                  <c:v>2.1237710484921048E-2</c:v>
                </c:pt>
                <c:pt idx="2762">
                  <c:v>2.1239436432412988E-2</c:v>
                </c:pt>
                <c:pt idx="2763">
                  <c:v>2.1240945710280065E-2</c:v>
                </c:pt>
                <c:pt idx="2764">
                  <c:v>2.1242235922156801E-2</c:v>
                </c:pt>
                <c:pt idx="2765">
                  <c:v>2.1243305027338615E-2</c:v>
                </c:pt>
                <c:pt idx="2766">
                  <c:v>2.1244151337671116E-2</c:v>
                </c:pt>
                <c:pt idx="2767">
                  <c:v>2.1244773514812205E-2</c:v>
                </c:pt>
                <c:pt idx="2768">
                  <c:v>2.1245170567995322E-2</c:v>
                </c:pt>
                <c:pt idx="2769">
                  <c:v>2.1245341852397567E-2</c:v>
                </c:pt>
                <c:pt idx="2770">
                  <c:v>2.1245287068189726E-2</c:v>
                </c:pt>
                <c:pt idx="2771">
                  <c:v>2.1245006260316904E-2</c:v>
                </c:pt>
                <c:pt idx="2772">
                  <c:v>2.1244499819029483E-2</c:v>
                </c:pt>
                <c:pt idx="2773">
                  <c:v>2.1243768481154359E-2</c:v>
                </c:pt>
                <c:pt idx="2774">
                  <c:v>2.1242813332067175E-2</c:v>
                </c:pt>
                <c:pt idx="2775">
                  <c:v>2.1241635808297323E-2</c:v>
                </c:pt>
                <c:pt idx="2776">
                  <c:v>2.1240237700670288E-2</c:v>
                </c:pt>
                <c:pt idx="2777">
                  <c:v>2.1238621157865952E-2</c:v>
                </c:pt>
                <c:pt idx="2778">
                  <c:v>2.1236788690248299E-2</c:v>
                </c:pt>
                <c:pt idx="2779">
                  <c:v>2.1234743173801082E-2</c:v>
                </c:pt>
                <c:pt idx="2780">
                  <c:v>2.1232487853986542E-2</c:v>
                </c:pt>
                <c:pt idx="2781">
                  <c:v>2.1230026349330119E-2</c:v>
                </c:pt>
                <c:pt idx="2782">
                  <c:v>2.1227362654523716E-2</c:v>
                </c:pt>
                <c:pt idx="2783">
                  <c:v>2.1224501142833634E-2</c:v>
                </c:pt>
                <c:pt idx="2784">
                  <c:v>2.1221446567597023E-2</c:v>
                </c:pt>
                <c:pt idx="2785">
                  <c:v>2.1218204062592456E-2</c:v>
                </c:pt>
                <c:pt idx="2786">
                  <c:v>2.121477914107623E-2</c:v>
                </c:pt>
                <c:pt idx="2787">
                  <c:v>2.1211177693286083E-2</c:v>
                </c:pt>
                <c:pt idx="2788">
                  <c:v>2.120740598222786E-2</c:v>
                </c:pt>
                <c:pt idx="2789">
                  <c:v>2.120347063757844E-2</c:v>
                </c:pt>
                <c:pt idx="2790">
                  <c:v>2.1199378647559122E-2</c:v>
                </c:pt>
                <c:pt idx="2791">
                  <c:v>2.1195137348657845E-2</c:v>
                </c:pt>
                <c:pt idx="2792">
                  <c:v>2.1190754413105289E-2</c:v>
                </c:pt>
                <c:pt idx="2793">
                  <c:v>2.1186237834038831E-2</c:v>
                </c:pt>
                <c:pt idx="2794">
                  <c:v>2.1181595908318994E-2</c:v>
                </c:pt>
                <c:pt idx="2795">
                  <c:v>2.1176837216994846E-2</c:v>
                </c:pt>
                <c:pt idx="2796">
                  <c:v>2.1171970603447363E-2</c:v>
                </c:pt>
                <c:pt idx="2797">
                  <c:v>2.1167005149272451E-2</c:v>
                </c:pt>
                <c:pt idx="2798">
                  <c:v>2.1161950147997637E-2</c:v>
                </c:pt>
                <c:pt idx="2799">
                  <c:v>2.1156815076757825E-2</c:v>
                </c:pt>
                <c:pt idx="2800">
                  <c:v>2.1151609566085548E-2</c:v>
                </c:pt>
                <c:pt idx="2801">
                  <c:v>2.1146343367999199E-2</c:v>
                </c:pt>
                <c:pt idx="2802">
                  <c:v>2.114102632259859E-2</c:v>
                </c:pt>
                <c:pt idx="2803">
                  <c:v>2.1135668323400306E-2</c:v>
                </c:pt>
                <c:pt idx="2804">
                  <c:v>2.11302792816652E-2</c:v>
                </c:pt>
                <c:pt idx="2805">
                  <c:v>2.1124869089987314E-2</c:v>
                </c:pt>
                <c:pt idx="2806">
                  <c:v>2.1119447585426384E-2</c:v>
                </c:pt>
                <c:pt idx="2807">
                  <c:v>2.111402451247563E-2</c:v>
                </c:pt>
                <c:pt idx="2808">
                  <c:v>2.1108609486161958E-2</c:v>
                </c:pt>
                <c:pt idx="2809">
                  <c:v>2.1103211955577329E-2</c:v>
                </c:pt>
                <c:pt idx="2810">
                  <c:v>2.1097841168137826E-2</c:v>
                </c:pt>
                <c:pt idx="2811">
                  <c:v>2.1092506134860817E-2</c:v>
                </c:pt>
                <c:pt idx="2812">
                  <c:v>2.1087215596940934E-2</c:v>
                </c:pt>
                <c:pt idx="2813">
                  <c:v>2.1081977993892418E-2</c:v>
                </c:pt>
                <c:pt idx="2814">
                  <c:v>2.107680143350885E-2</c:v>
                </c:pt>
                <c:pt idx="2815">
                  <c:v>2.1071693663872064E-2</c:v>
                </c:pt>
                <c:pt idx="2816">
                  <c:v>2.106666204761995E-2</c:v>
                </c:pt>
                <c:pt idx="2817">
                  <c:v>2.1061713538658711E-2</c:v>
                </c:pt>
                <c:pt idx="2818">
                  <c:v>2.105685466147892E-2</c:v>
                </c:pt>
                <c:pt idx="2819">
                  <c:v>2.1052091493207293E-2</c:v>
                </c:pt>
                <c:pt idx="2820">
                  <c:v>2.1047429648497269E-2</c:v>
                </c:pt>
                <c:pt idx="2821">
                  <c:v>2.1042874267332347E-2</c:v>
                </c:pt>
                <c:pt idx="2822">
                  <c:v>2.1038430005786514E-2</c:v>
                </c:pt>
                <c:pt idx="2823">
                  <c:v>2.1034101029756738E-2</c:v>
                </c:pt>
                <c:pt idx="2824">
                  <c:v>2.1029891011653704E-2</c:v>
                </c:pt>
                <c:pt idx="2825">
                  <c:v>2.1025803130009048E-2</c:v>
                </c:pt>
                <c:pt idx="2826">
                  <c:v>2.1021840071930739E-2</c:v>
                </c:pt>
                <c:pt idx="2827">
                  <c:v>2.1018004038313071E-2</c:v>
                </c:pt>
                <c:pt idx="2828">
                  <c:v>2.1013559161303909E-2</c:v>
                </c:pt>
                <c:pt idx="2829">
                  <c:v>2.1010060798363532E-2</c:v>
                </c:pt>
                <c:pt idx="2830">
                  <c:v>2.1006685597724353E-2</c:v>
                </c:pt>
                <c:pt idx="2831">
                  <c:v>2.1003434559905994E-2</c:v>
                </c:pt>
                <c:pt idx="2832">
                  <c:v>2.1000308219152459E-2</c:v>
                </c:pt>
                <c:pt idx="2833">
                  <c:v>2.0996569073244344E-2</c:v>
                </c:pt>
                <c:pt idx="2834">
                  <c:v>2.0993770889072751E-2</c:v>
                </c:pt>
                <c:pt idx="2835">
                  <c:v>2.0991088778704346E-2</c:v>
                </c:pt>
                <c:pt idx="2836">
                  <c:v>2.098852227052719E-2</c:v>
                </c:pt>
                <c:pt idx="2837">
                  <c:v>2.0986070499294129E-2</c:v>
                </c:pt>
                <c:pt idx="2838">
                  <c:v>2.0983732233862164E-2</c:v>
                </c:pt>
                <c:pt idx="2839">
                  <c:v>2.0981505905521173E-2</c:v>
                </c:pt>
                <c:pt idx="2840">
                  <c:v>2.0979389636668143E-2</c:v>
                </c:pt>
                <c:pt idx="2841">
                  <c:v>2.0977381269594343E-2</c:v>
                </c:pt>
                <c:pt idx="2842">
                  <c:v>2.0975478395166041E-2</c:v>
                </c:pt>
                <c:pt idx="2843">
                  <c:v>2.0973678381193718E-2</c:v>
                </c:pt>
                <c:pt idx="2844">
                  <c:v>2.0971978400300424E-2</c:v>
                </c:pt>
                <c:pt idx="2845">
                  <c:v>2.0970375457116278E-2</c:v>
                </c:pt>
                <c:pt idx="2846">
                  <c:v>2.096886641464343E-2</c:v>
                </c:pt>
                <c:pt idx="2847">
                  <c:v>2.0967448019653303E-2</c:v>
                </c:pt>
                <c:pt idx="2848">
                  <c:v>2.0966116926995709E-2</c:v>
                </c:pt>
                <c:pt idx="2849">
                  <c:v>2.0964869722717317E-2</c:v>
                </c:pt>
                <c:pt idx="2850">
                  <c:v>2.0963702945904352E-2</c:v>
                </c:pt>
                <c:pt idx="2851">
                  <c:v>2.0961875518801014E-2</c:v>
                </c:pt>
                <c:pt idx="2852">
                  <c:v>2.0960938049624681E-2</c:v>
                </c:pt>
                <c:pt idx="2853">
                  <c:v>2.0960062903008565E-2</c:v>
                </c:pt>
                <c:pt idx="2854">
                  <c:v>2.0959247262879396E-2</c:v>
                </c:pt>
                <c:pt idx="2855">
                  <c:v>2.0958488311818024E-2</c:v>
                </c:pt>
                <c:pt idx="2856">
                  <c:v>2.0957783245942121E-2</c:v>
                </c:pt>
                <c:pt idx="2857">
                  <c:v>2.0957129288451701E-2</c:v>
                </c:pt>
                <c:pt idx="2858">
                  <c:v>2.0956523701844039E-2</c:v>
                </c:pt>
                <c:pt idx="2859">
                  <c:v>2.0955963798816205E-2</c:v>
                </c:pt>
                <c:pt idx="2860">
                  <c:v>2.0955446951883942E-2</c:v>
                </c:pt>
                <c:pt idx="2861">
                  <c:v>2.0954970601754708E-2</c:v>
                </c:pt>
                <c:pt idx="2862">
                  <c:v>2.0954532264500853E-2</c:v>
                </c:pt>
                <c:pt idx="2863">
                  <c:v>2.0954129537585638E-2</c:v>
                </c:pt>
                <c:pt idx="2864">
                  <c:v>2.09537601048005E-2</c:v>
                </c:pt>
                <c:pt idx="2865">
                  <c:v>2.0953421740176486E-2</c:v>
                </c:pt>
                <c:pt idx="2866">
                  <c:v>2.0953112310936189E-2</c:v>
                </c:pt>
                <c:pt idx="2867">
                  <c:v>2.0952829779555038E-2</c:v>
                </c:pt>
                <c:pt idx="2868">
                  <c:v>2.0952572205002122E-2</c:v>
                </c:pt>
                <c:pt idx="2869">
                  <c:v>2.095233774323154E-2</c:v>
                </c:pt>
                <c:pt idx="2870">
                  <c:v>2.0952124646994884E-2</c:v>
                </c:pt>
                <c:pt idx="2871">
                  <c:v>2.095119367466396E-2</c:v>
                </c:pt>
                <c:pt idx="2872">
                  <c:v>2.0951097372604342E-2</c:v>
                </c:pt>
                <c:pt idx="2873">
                  <c:v>2.0950272535751199E-2</c:v>
                </c:pt>
                <c:pt idx="2874">
                  <c:v>2.0950272535751199E-2</c:v>
                </c:pt>
                <c:pt idx="2875">
                  <c:v>2.0950272535751199E-2</c:v>
                </c:pt>
                <c:pt idx="2876">
                  <c:v>2.0950272535751199E-2</c:v>
                </c:pt>
                <c:pt idx="2877">
                  <c:v>2.0950272535751199E-2</c:v>
                </c:pt>
                <c:pt idx="2878">
                  <c:v>2.0950272535751199E-2</c:v>
                </c:pt>
                <c:pt idx="2879">
                  <c:v>2.0950272535751199E-2</c:v>
                </c:pt>
                <c:pt idx="2880">
                  <c:v>2.0950272535751199E-2</c:v>
                </c:pt>
                <c:pt idx="2881">
                  <c:v>2.0950272535751199E-2</c:v>
                </c:pt>
                <c:pt idx="2882">
                  <c:v>2.0950272535751199E-2</c:v>
                </c:pt>
                <c:pt idx="2883">
                  <c:v>2.0950272535751199E-2</c:v>
                </c:pt>
                <c:pt idx="2884">
                  <c:v>2.0950272535751199E-2</c:v>
                </c:pt>
                <c:pt idx="2885">
                  <c:v>2.0950272535751199E-2</c:v>
                </c:pt>
                <c:pt idx="2886">
                  <c:v>2.0950272535751199E-2</c:v>
                </c:pt>
                <c:pt idx="2887">
                  <c:v>2.0950272535751199E-2</c:v>
                </c:pt>
                <c:pt idx="2888">
                  <c:v>2.0950272535751199E-2</c:v>
                </c:pt>
                <c:pt idx="2889">
                  <c:v>2.0950272535751199E-2</c:v>
                </c:pt>
                <c:pt idx="2890">
                  <c:v>2.0950272535751199E-2</c:v>
                </c:pt>
                <c:pt idx="2891">
                  <c:v>2.0950272535751199E-2</c:v>
                </c:pt>
                <c:pt idx="2892">
                  <c:v>2.0950272535751199E-2</c:v>
                </c:pt>
                <c:pt idx="2893">
                  <c:v>2.0950272535751199E-2</c:v>
                </c:pt>
                <c:pt idx="2894">
                  <c:v>2.0950272535751199E-2</c:v>
                </c:pt>
                <c:pt idx="2895">
                  <c:v>2.0950272535751199E-2</c:v>
                </c:pt>
                <c:pt idx="2896">
                  <c:v>2.0950272535751199E-2</c:v>
                </c:pt>
                <c:pt idx="2897">
                  <c:v>2.0950272535751199E-2</c:v>
                </c:pt>
                <c:pt idx="2898">
                  <c:v>2.0950272535751199E-2</c:v>
                </c:pt>
                <c:pt idx="2899">
                  <c:v>2.0950272535751199E-2</c:v>
                </c:pt>
                <c:pt idx="2900">
                  <c:v>2.0950272535751199E-2</c:v>
                </c:pt>
                <c:pt idx="2901">
                  <c:v>2.0950272535751199E-2</c:v>
                </c:pt>
                <c:pt idx="2902">
                  <c:v>2.0950272535751199E-2</c:v>
                </c:pt>
                <c:pt idx="2903">
                  <c:v>2.0950272535751199E-2</c:v>
                </c:pt>
                <c:pt idx="2904">
                  <c:v>2.0950272535751199E-2</c:v>
                </c:pt>
                <c:pt idx="2905">
                  <c:v>2.0950272535751199E-2</c:v>
                </c:pt>
                <c:pt idx="2906">
                  <c:v>2.0950272535751199E-2</c:v>
                </c:pt>
                <c:pt idx="2907">
                  <c:v>2.0950272535751199E-2</c:v>
                </c:pt>
                <c:pt idx="2908">
                  <c:v>2.0950272535751199E-2</c:v>
                </c:pt>
                <c:pt idx="2909">
                  <c:v>2.0950272535751199E-2</c:v>
                </c:pt>
                <c:pt idx="2910">
                  <c:v>2.0950272535751199E-2</c:v>
                </c:pt>
                <c:pt idx="2911">
                  <c:v>2.0950272535751199E-2</c:v>
                </c:pt>
                <c:pt idx="2912">
                  <c:v>2.0950272535751199E-2</c:v>
                </c:pt>
                <c:pt idx="2913">
                  <c:v>2.0950272535751199E-2</c:v>
                </c:pt>
                <c:pt idx="2914">
                  <c:v>2.0950272535751199E-2</c:v>
                </c:pt>
                <c:pt idx="2915">
                  <c:v>2.0950272535751199E-2</c:v>
                </c:pt>
                <c:pt idx="2916">
                  <c:v>2.0950272535751199E-2</c:v>
                </c:pt>
                <c:pt idx="2917">
                  <c:v>2.0950272535751199E-2</c:v>
                </c:pt>
                <c:pt idx="2918">
                  <c:v>2.0950272535751199E-2</c:v>
                </c:pt>
                <c:pt idx="2919">
                  <c:v>2.0950272535751199E-2</c:v>
                </c:pt>
                <c:pt idx="2920">
                  <c:v>2.0950272535751199E-2</c:v>
                </c:pt>
                <c:pt idx="2921">
                  <c:v>2.0950272535751199E-2</c:v>
                </c:pt>
                <c:pt idx="2922">
                  <c:v>2.0950272535751199E-2</c:v>
                </c:pt>
                <c:pt idx="2923">
                  <c:v>2.0950272535751199E-2</c:v>
                </c:pt>
                <c:pt idx="2924">
                  <c:v>2.0950272535751199E-2</c:v>
                </c:pt>
                <c:pt idx="2925">
                  <c:v>2.0950272535751199E-2</c:v>
                </c:pt>
                <c:pt idx="2926">
                  <c:v>2.0950272535751199E-2</c:v>
                </c:pt>
                <c:pt idx="2927">
                  <c:v>2.0950272535751199E-2</c:v>
                </c:pt>
                <c:pt idx="2928">
                  <c:v>2.0950272535751199E-2</c:v>
                </c:pt>
                <c:pt idx="2929">
                  <c:v>2.0950272535751199E-2</c:v>
                </c:pt>
                <c:pt idx="2930">
                  <c:v>2.0950272535751199E-2</c:v>
                </c:pt>
                <c:pt idx="2931">
                  <c:v>2.0950272535751199E-2</c:v>
                </c:pt>
                <c:pt idx="2932">
                  <c:v>2.0950272535751199E-2</c:v>
                </c:pt>
                <c:pt idx="2933">
                  <c:v>2.0950272535751199E-2</c:v>
                </c:pt>
                <c:pt idx="2934">
                  <c:v>2.0950272535751199E-2</c:v>
                </c:pt>
                <c:pt idx="2935">
                  <c:v>2.0950272535751199E-2</c:v>
                </c:pt>
                <c:pt idx="2936">
                  <c:v>2.0950272535751199E-2</c:v>
                </c:pt>
                <c:pt idx="2937">
                  <c:v>2.0950272535751199E-2</c:v>
                </c:pt>
                <c:pt idx="2938">
                  <c:v>2.0950272535751199E-2</c:v>
                </c:pt>
                <c:pt idx="2939">
                  <c:v>2.0950272535751199E-2</c:v>
                </c:pt>
                <c:pt idx="2940">
                  <c:v>2.0951014888919029E-2</c:v>
                </c:pt>
                <c:pt idx="2941">
                  <c:v>2.095109250721696E-2</c:v>
                </c:pt>
                <c:pt idx="2942">
                  <c:v>2.0951177235279037E-2</c:v>
                </c:pt>
                <c:pt idx="2943">
                  <c:v>2.0951269609858363E-2</c:v>
                </c:pt>
                <c:pt idx="2944">
                  <c:v>2.0951370196067617E-2</c:v>
                </c:pt>
                <c:pt idx="2945">
                  <c:v>2.0951479587638069E-2</c:v>
                </c:pt>
                <c:pt idx="2946">
                  <c:v>2.0951598407038131E-2</c:v>
                </c:pt>
                <c:pt idx="2947">
                  <c:v>2.0951727305436423E-2</c:v>
                </c:pt>
                <c:pt idx="2948">
                  <c:v>2.0951866962494136E-2</c:v>
                </c:pt>
                <c:pt idx="2949">
                  <c:v>2.0952018085971372E-2</c:v>
                </c:pt>
                <c:pt idx="2950">
                  <c:v>2.095218141113207E-2</c:v>
                </c:pt>
                <c:pt idx="2951">
                  <c:v>2.095235769993244E-2</c:v>
                </c:pt>
                <c:pt idx="2952">
                  <c:v>2.0952547739977949E-2</c:v>
                </c:pt>
                <c:pt idx="2953">
                  <c:v>2.0952752343234553E-2</c:v>
                </c:pt>
                <c:pt idx="2954">
                  <c:v>2.0952972344480455E-2</c:v>
                </c:pt>
                <c:pt idx="2955">
                  <c:v>2.0953208599485466E-2</c:v>
                </c:pt>
                <c:pt idx="2956">
                  <c:v>2.0953461982906249E-2</c:v>
                </c:pt>
                <c:pt idx="2957">
                  <c:v>2.095373338588679E-2</c:v>
                </c:pt>
                <c:pt idx="2958">
                  <c:v>2.0954023713355027E-2</c:v>
                </c:pt>
                <c:pt idx="2959">
                  <c:v>2.0954333881008189E-2</c:v>
                </c:pt>
                <c:pt idx="2960">
                  <c:v>2.0954664811981303E-2</c:v>
                </c:pt>
                <c:pt idx="2961">
                  <c:v>2.0955017433195354E-2</c:v>
                </c:pt>
                <c:pt idx="2962">
                  <c:v>2.0955392671384011E-2</c:v>
                </c:pt>
                <c:pt idx="2963">
                  <c:v>2.0955791448800186E-2</c:v>
                </c:pt>
                <c:pt idx="2964">
                  <c:v>2.0956214678606516E-2</c:v>
                </c:pt>
                <c:pt idx="2965">
                  <c:v>2.095666325995663E-2</c:v>
                </c:pt>
                <c:pt idx="2966">
                  <c:v>2.0957138072777201E-2</c:v>
                </c:pt>
                <c:pt idx="2967">
                  <c:v>2.0957639972263832E-2</c:v>
                </c:pt>
                <c:pt idx="2968">
                  <c:v>2.0958169783107293E-2</c:v>
                </c:pt>
                <c:pt idx="2969">
                  <c:v>2.0958728293469831E-2</c:v>
                </c:pt>
                <c:pt idx="2970">
                  <c:v>2.0959316248734983E-2</c:v>
                </c:pt>
                <c:pt idx="2971">
                  <c:v>2.0959934345057586E-2</c:v>
                </c:pt>
                <c:pt idx="2972">
                  <c:v>2.096058322274439E-2</c:v>
                </c:pt>
                <c:pt idx="2973">
                  <c:v>2.0961263459499051E-2</c:v>
                </c:pt>
                <c:pt idx="2974">
                  <c:v>2.0961975563568772E-2</c:v>
                </c:pt>
                <c:pt idx="2975">
                  <c:v>2.0962719966833108E-2</c:v>
                </c:pt>
                <c:pt idx="2976">
                  <c:v>2.0963497017878651E-2</c:v>
                </c:pt>
                <c:pt idx="2977">
                  <c:v>2.0964306975106303E-2</c:v>
                </c:pt>
                <c:pt idx="2978">
                  <c:v>2.0965149999920479E-2</c:v>
                </c:pt>
                <c:pt idx="2979">
                  <c:v>2.0966026150052185E-2</c:v>
                </c:pt>
                <c:pt idx="2980">
                  <c:v>2.0966935373069918E-2</c:v>
                </c:pt>
                <c:pt idx="2981">
                  <c:v>2.0967877500134156E-2</c:v>
                </c:pt>
                <c:pt idx="2982">
                  <c:v>2.0968852240052616E-2</c:v>
                </c:pt>
                <c:pt idx="2983">
                  <c:v>2.0969859173694299E-2</c:v>
                </c:pt>
                <c:pt idx="2984">
                  <c:v>2.0970897748820855E-2</c:v>
                </c:pt>
                <c:pt idx="2985">
                  <c:v>2.0971967275393726E-2</c:v>
                </c:pt>
                <c:pt idx="2986">
                  <c:v>2.0973066921414898E-2</c:v>
                </c:pt>
                <c:pt idx="2987">
                  <c:v>2.0974195709357987E-2</c:v>
                </c:pt>
                <c:pt idx="2988">
                  <c:v>2.0975352513244623E-2</c:v>
                </c:pt>
                <c:pt idx="2989">
                  <c:v>2.097653605641879E-2</c:v>
                </c:pt>
                <c:pt idx="2990">
                  <c:v>2.0977744910068787E-2</c:v>
                </c:pt>
                <c:pt idx="2991">
                  <c:v>2.0978977492543127E-2</c:v>
                </c:pt>
                <c:pt idx="2992">
                  <c:v>2.0980232069502378E-2</c:v>
                </c:pt>
                <c:pt idx="2993">
                  <c:v>2.0981506754944427E-2</c:v>
                </c:pt>
                <c:pt idx="2994">
                  <c:v>2.0982799513135322E-2</c:v>
                </c:pt>
                <c:pt idx="2995">
                  <c:v>2.0984108161472146E-2</c:v>
                </c:pt>
                <c:pt idx="2996">
                  <c:v>2.0985430374298054E-2</c:v>
                </c:pt>
                <c:pt idx="2997">
                  <c:v>2.0986763687682951E-2</c:v>
                </c:pt>
                <c:pt idx="2998">
                  <c:v>2.0988105505176179E-2</c:v>
                </c:pt>
                <c:pt idx="2999">
                  <c:v>2.0989453104530122E-2</c:v>
                </c:pt>
                <c:pt idx="3000">
                  <c:v>2.0990803645385896E-2</c:v>
                </c:pt>
                <c:pt idx="3001">
                  <c:v>2.0992154177904409E-2</c:v>
                </c:pt>
                <c:pt idx="3002">
                  <c:v>2.0993501652317906E-2</c:v>
                </c:pt>
                <c:pt idx="3003">
                  <c:v>2.0994842929369081E-2</c:v>
                </c:pt>
                <c:pt idx="3004">
                  <c:v>2.0996174791596597E-2</c:v>
                </c:pt>
                <c:pt idx="3005">
                  <c:v>2.0997493955417917E-2</c:v>
                </c:pt>
                <c:pt idx="3006">
                  <c:v>2.0998797083952452E-2</c:v>
                </c:pt>
                <c:pt idx="3007">
                  <c:v>2.1000080800520512E-2</c:v>
                </c:pt>
                <c:pt idx="3008">
                  <c:v>2.100134170274626E-2</c:v>
                </c:pt>
                <c:pt idx="3009">
                  <c:v>2.1002576377186166E-2</c:v>
                </c:pt>
                <c:pt idx="3010">
                  <c:v>2.1003781414398161E-2</c:v>
                </c:pt>
                <c:pt idx="3011">
                  <c:v>2.1004953424361001E-2</c:v>
                </c:pt>
                <c:pt idx="3012">
                  <c:v>2.1006089052148486E-2</c:v>
                </c:pt>
                <c:pt idx="3013">
                  <c:v>2.1007184993758695E-2</c:v>
                </c:pt>
                <c:pt idx="3014">
                  <c:v>2.100823801199524E-2</c:v>
                </c:pt>
                <c:pt idx="3015">
                  <c:v>2.1009244952294632E-2</c:v>
                </c:pt>
                <c:pt idx="3016">
                  <c:v>2.10102027583924E-2</c:v>
                </c:pt>
                <c:pt idx="3017">
                  <c:v>2.1011108487719612E-2</c:v>
                </c:pt>
                <c:pt idx="3018">
                  <c:v>2.1011959326421772E-2</c:v>
                </c:pt>
                <c:pt idx="3019">
                  <c:v>2.1012752603893129E-2</c:v>
                </c:pt>
                <c:pt idx="3020">
                  <c:v>2.1013485806721549E-2</c:v>
                </c:pt>
                <c:pt idx="3021">
                  <c:v>2.1014156591942241E-2</c:v>
                </c:pt>
                <c:pt idx="3022">
                  <c:v>2.1014762799502627E-2</c:v>
                </c:pt>
                <c:pt idx="3023">
                  <c:v>2.1015302463845597E-2</c:v>
                </c:pt>
                <c:pt idx="3024">
                  <c:v>2.1015773824524308E-2</c:v>
                </c:pt>
                <c:pt idx="3025">
                  <c:v>2.1016175335768276E-2</c:v>
                </c:pt>
                <c:pt idx="3026">
                  <c:v>2.1016505674928052E-2</c:v>
                </c:pt>
                <c:pt idx="3027">
                  <c:v>2.1016763749733949E-2</c:v>
                </c:pt>
                <c:pt idx="3028">
                  <c:v>2.1016948704313001E-2</c:v>
                </c:pt>
                <c:pt idx="3029">
                  <c:v>2.1017059923917863E-2</c:v>
                </c:pt>
                <c:pt idx="3030">
                  <c:v>2.1017097038331004E-2</c:v>
                </c:pt>
                <c:pt idx="3031">
                  <c:v>2.1017059923917863E-2</c:v>
                </c:pt>
                <c:pt idx="3032">
                  <c:v>2.1016948704313001E-2</c:v>
                </c:pt>
                <c:pt idx="3033">
                  <c:v>2.1016763749733949E-2</c:v>
                </c:pt>
                <c:pt idx="3034">
                  <c:v>2.1016505674928052E-2</c:v>
                </c:pt>
                <c:pt idx="3035">
                  <c:v>2.1016175335768276E-2</c:v>
                </c:pt>
                <c:pt idx="3036">
                  <c:v>2.1015773824524308E-2</c:v>
                </c:pt>
                <c:pt idx="3037">
                  <c:v>2.1015302463845597E-2</c:v>
                </c:pt>
                <c:pt idx="3038">
                  <c:v>2.1014762799502627E-2</c:v>
                </c:pt>
                <c:pt idx="3039">
                  <c:v>2.1014156591942241E-2</c:v>
                </c:pt>
                <c:pt idx="3040">
                  <c:v>2.1013485806721549E-2</c:v>
                </c:pt>
                <c:pt idx="3041">
                  <c:v>2.1012752603893129E-2</c:v>
                </c:pt>
                <c:pt idx="3042">
                  <c:v>2.1011959326421772E-2</c:v>
                </c:pt>
                <c:pt idx="3043">
                  <c:v>2.1011108487719612E-2</c:v>
                </c:pt>
                <c:pt idx="3044">
                  <c:v>2.10102027583924E-2</c:v>
                </c:pt>
                <c:pt idx="3045">
                  <c:v>2.1009244952294632E-2</c:v>
                </c:pt>
                <c:pt idx="3046">
                  <c:v>2.100823801199524E-2</c:v>
                </c:pt>
                <c:pt idx="3047">
                  <c:v>2.1007184993758695E-2</c:v>
                </c:pt>
                <c:pt idx="3048">
                  <c:v>2.1006089052148486E-2</c:v>
                </c:pt>
                <c:pt idx="3049">
                  <c:v>2.1004953424361001E-2</c:v>
                </c:pt>
                <c:pt idx="3050">
                  <c:v>2.1003781414398161E-2</c:v>
                </c:pt>
                <c:pt idx="3051">
                  <c:v>2.1002576377186166E-2</c:v>
                </c:pt>
                <c:pt idx="3052">
                  <c:v>2.100134170274626E-2</c:v>
                </c:pt>
                <c:pt idx="3053">
                  <c:v>2.1000080800520512E-2</c:v>
                </c:pt>
                <c:pt idx="3054">
                  <c:v>2.0998797083952452E-2</c:v>
                </c:pt>
                <c:pt idx="3055">
                  <c:v>2.0997493955417917E-2</c:v>
                </c:pt>
                <c:pt idx="3056">
                  <c:v>2.0996174791596597E-2</c:v>
                </c:pt>
                <c:pt idx="3057">
                  <c:v>2.0994842929369081E-2</c:v>
                </c:pt>
                <c:pt idx="3058">
                  <c:v>2.0993501652317906E-2</c:v>
                </c:pt>
                <c:pt idx="3059">
                  <c:v>2.0992154177904409E-2</c:v>
                </c:pt>
                <c:pt idx="3060">
                  <c:v>2.0990803645385896E-2</c:v>
                </c:pt>
                <c:pt idx="3061">
                  <c:v>2.0989453104530122E-2</c:v>
                </c:pt>
                <c:pt idx="3062">
                  <c:v>2.0988105505176179E-2</c:v>
                </c:pt>
                <c:pt idx="3063">
                  <c:v>2.0986763687682951E-2</c:v>
                </c:pt>
                <c:pt idx="3064">
                  <c:v>2.0985430374298054E-2</c:v>
                </c:pt>
                <c:pt idx="3065">
                  <c:v>2.0984108161472146E-2</c:v>
                </c:pt>
                <c:pt idx="3066">
                  <c:v>2.0982799513135322E-2</c:v>
                </c:pt>
                <c:pt idx="3067">
                  <c:v>2.0981506754944427E-2</c:v>
                </c:pt>
                <c:pt idx="3068">
                  <c:v>2.0980232069502378E-2</c:v>
                </c:pt>
                <c:pt idx="3069">
                  <c:v>2.0978977492543127E-2</c:v>
                </c:pt>
                <c:pt idx="3070">
                  <c:v>2.0977744910068787E-2</c:v>
                </c:pt>
                <c:pt idx="3071">
                  <c:v>2.097653605641879E-2</c:v>
                </c:pt>
                <c:pt idx="3072">
                  <c:v>2.0975352513244623E-2</c:v>
                </c:pt>
                <c:pt idx="3073">
                  <c:v>2.0974195709357987E-2</c:v>
                </c:pt>
                <c:pt idx="3074">
                  <c:v>2.0973066921414898E-2</c:v>
                </c:pt>
                <c:pt idx="3075">
                  <c:v>2.0971967275393726E-2</c:v>
                </c:pt>
                <c:pt idx="3076">
                  <c:v>2.0970897748820855E-2</c:v>
                </c:pt>
                <c:pt idx="3077">
                  <c:v>2.0969859173694299E-2</c:v>
                </c:pt>
                <c:pt idx="3078">
                  <c:v>2.0968852240052616E-2</c:v>
                </c:pt>
                <c:pt idx="3079">
                  <c:v>2.0967877500134156E-2</c:v>
                </c:pt>
                <c:pt idx="3080">
                  <c:v>2.0966935373069918E-2</c:v>
                </c:pt>
                <c:pt idx="3081">
                  <c:v>2.0966026150052185E-2</c:v>
                </c:pt>
                <c:pt idx="3082">
                  <c:v>2.0965149999920479E-2</c:v>
                </c:pt>
                <c:pt idx="3083">
                  <c:v>2.0964306975106303E-2</c:v>
                </c:pt>
                <c:pt idx="3084">
                  <c:v>2.0963497017878651E-2</c:v>
                </c:pt>
                <c:pt idx="3085">
                  <c:v>2.0962719966833108E-2</c:v>
                </c:pt>
                <c:pt idx="3086">
                  <c:v>2.0961975563568772E-2</c:v>
                </c:pt>
                <c:pt idx="3087">
                  <c:v>2.0961263459499051E-2</c:v>
                </c:pt>
                <c:pt idx="3088">
                  <c:v>2.096058322274439E-2</c:v>
                </c:pt>
                <c:pt idx="3089">
                  <c:v>2.0959934345057586E-2</c:v>
                </c:pt>
                <c:pt idx="3090">
                  <c:v>2.0959316248734983E-2</c:v>
                </c:pt>
                <c:pt idx="3091">
                  <c:v>2.0958728293469831E-2</c:v>
                </c:pt>
                <c:pt idx="3092">
                  <c:v>2.0958169783107293E-2</c:v>
                </c:pt>
                <c:pt idx="3093">
                  <c:v>2.0957639972263832E-2</c:v>
                </c:pt>
                <c:pt idx="3094">
                  <c:v>2.0957138072777201E-2</c:v>
                </c:pt>
                <c:pt idx="3095">
                  <c:v>2.095666325995663E-2</c:v>
                </c:pt>
                <c:pt idx="3096">
                  <c:v>2.0956214678606516E-2</c:v>
                </c:pt>
                <c:pt idx="3097">
                  <c:v>2.0955791448800186E-2</c:v>
                </c:pt>
                <c:pt idx="3098">
                  <c:v>2.0955392671384011E-2</c:v>
                </c:pt>
                <c:pt idx="3099">
                  <c:v>2.0955017433195354E-2</c:v>
                </c:pt>
                <c:pt idx="3100">
                  <c:v>2.0954664811981303E-2</c:v>
                </c:pt>
                <c:pt idx="3101">
                  <c:v>2.0954333881008189E-2</c:v>
                </c:pt>
                <c:pt idx="3102">
                  <c:v>2.0954023713355027E-2</c:v>
                </c:pt>
                <c:pt idx="3103">
                  <c:v>2.095373338588679E-2</c:v>
                </c:pt>
                <c:pt idx="3104">
                  <c:v>2.0953461982906249E-2</c:v>
                </c:pt>
                <c:pt idx="3105">
                  <c:v>2.0953208599485466E-2</c:v>
                </c:pt>
                <c:pt idx="3106">
                  <c:v>2.0952972344480455E-2</c:v>
                </c:pt>
                <c:pt idx="3107">
                  <c:v>2.0952752343234553E-2</c:v>
                </c:pt>
                <c:pt idx="3108">
                  <c:v>2.0952547739977949E-2</c:v>
                </c:pt>
                <c:pt idx="3109">
                  <c:v>2.095235769993244E-2</c:v>
                </c:pt>
                <c:pt idx="3110">
                  <c:v>2.095218141113207E-2</c:v>
                </c:pt>
                <c:pt idx="3111">
                  <c:v>2.0952018085971372E-2</c:v>
                </c:pt>
                <c:pt idx="3112">
                  <c:v>2.0951866962494136E-2</c:v>
                </c:pt>
                <c:pt idx="3113">
                  <c:v>2.0951727305436423E-2</c:v>
                </c:pt>
                <c:pt idx="3114">
                  <c:v>2.0951598407038131E-2</c:v>
                </c:pt>
                <c:pt idx="3115">
                  <c:v>2.0951479587638069E-2</c:v>
                </c:pt>
                <c:pt idx="3116">
                  <c:v>2.0951370196067617E-2</c:v>
                </c:pt>
                <c:pt idx="3117">
                  <c:v>2.0951269609858363E-2</c:v>
                </c:pt>
                <c:pt idx="3118">
                  <c:v>2.0951177235279037E-2</c:v>
                </c:pt>
                <c:pt idx="3119">
                  <c:v>2.095109250721696E-2</c:v>
                </c:pt>
                <c:pt idx="3120">
                  <c:v>2.0951014888919029E-2</c:v>
                </c:pt>
                <c:pt idx="3121">
                  <c:v>2.0950272535751199E-2</c:v>
                </c:pt>
                <c:pt idx="3122">
                  <c:v>2.0950272535751199E-2</c:v>
                </c:pt>
                <c:pt idx="3123">
                  <c:v>2.0950272535751199E-2</c:v>
                </c:pt>
                <c:pt idx="3124">
                  <c:v>2.0950272535751199E-2</c:v>
                </c:pt>
                <c:pt idx="3125">
                  <c:v>2.0950272535751199E-2</c:v>
                </c:pt>
                <c:pt idx="3126">
                  <c:v>2.0950272535751199E-2</c:v>
                </c:pt>
                <c:pt idx="3127">
                  <c:v>2.0950272535751199E-2</c:v>
                </c:pt>
                <c:pt idx="3128">
                  <c:v>2.0950272535751199E-2</c:v>
                </c:pt>
                <c:pt idx="3129">
                  <c:v>2.0950272535751199E-2</c:v>
                </c:pt>
                <c:pt idx="3130">
                  <c:v>2.0950272535751199E-2</c:v>
                </c:pt>
                <c:pt idx="3131">
                  <c:v>2.0950272535751199E-2</c:v>
                </c:pt>
                <c:pt idx="3132">
                  <c:v>2.0950272535751199E-2</c:v>
                </c:pt>
                <c:pt idx="3133">
                  <c:v>2.0950272535751199E-2</c:v>
                </c:pt>
                <c:pt idx="3134">
                  <c:v>2.0950272535751199E-2</c:v>
                </c:pt>
                <c:pt idx="3135">
                  <c:v>2.0950272535751199E-2</c:v>
                </c:pt>
                <c:pt idx="3136">
                  <c:v>2.0950272535751199E-2</c:v>
                </c:pt>
                <c:pt idx="3137">
                  <c:v>2.0950272535751199E-2</c:v>
                </c:pt>
                <c:pt idx="3138">
                  <c:v>2.0950272535751199E-2</c:v>
                </c:pt>
                <c:pt idx="3139">
                  <c:v>2.0950272535751199E-2</c:v>
                </c:pt>
                <c:pt idx="3140">
                  <c:v>2.0950272535751199E-2</c:v>
                </c:pt>
                <c:pt idx="3141">
                  <c:v>2.0950272535751199E-2</c:v>
                </c:pt>
                <c:pt idx="3142">
                  <c:v>2.0950272535751199E-2</c:v>
                </c:pt>
                <c:pt idx="3143">
                  <c:v>2.0950272535751199E-2</c:v>
                </c:pt>
                <c:pt idx="3144">
                  <c:v>2.0950272535751199E-2</c:v>
                </c:pt>
                <c:pt idx="3145">
                  <c:v>2.0950272535751199E-2</c:v>
                </c:pt>
                <c:pt idx="3146">
                  <c:v>2.0950272535751199E-2</c:v>
                </c:pt>
                <c:pt idx="3147">
                  <c:v>2.0950272535751199E-2</c:v>
                </c:pt>
                <c:pt idx="3148">
                  <c:v>2.0950272535751199E-2</c:v>
                </c:pt>
                <c:pt idx="3149">
                  <c:v>2.0950272535751199E-2</c:v>
                </c:pt>
                <c:pt idx="3150">
                  <c:v>2.0950272535751199E-2</c:v>
                </c:pt>
                <c:pt idx="3151">
                  <c:v>2.0950272535751199E-2</c:v>
                </c:pt>
                <c:pt idx="3152">
                  <c:v>2.0950272535751199E-2</c:v>
                </c:pt>
                <c:pt idx="3153">
                  <c:v>2.0950272535751199E-2</c:v>
                </c:pt>
                <c:pt idx="3154">
                  <c:v>2.0950272535751199E-2</c:v>
                </c:pt>
                <c:pt idx="3155">
                  <c:v>2.0950272535751199E-2</c:v>
                </c:pt>
                <c:pt idx="3156">
                  <c:v>2.0950272535751199E-2</c:v>
                </c:pt>
                <c:pt idx="3157">
                  <c:v>2.0950272535751199E-2</c:v>
                </c:pt>
                <c:pt idx="3158">
                  <c:v>2.0950272535751199E-2</c:v>
                </c:pt>
                <c:pt idx="3159">
                  <c:v>2.0950272535751199E-2</c:v>
                </c:pt>
                <c:pt idx="3160">
                  <c:v>2.0950272535751199E-2</c:v>
                </c:pt>
                <c:pt idx="3161">
                  <c:v>2.0950272535751199E-2</c:v>
                </c:pt>
                <c:pt idx="3162">
                  <c:v>2.0950272535751199E-2</c:v>
                </c:pt>
                <c:pt idx="3163">
                  <c:v>2.0950272535751199E-2</c:v>
                </c:pt>
                <c:pt idx="3164">
                  <c:v>2.0950272535751199E-2</c:v>
                </c:pt>
                <c:pt idx="3165">
                  <c:v>2.0950272535751199E-2</c:v>
                </c:pt>
                <c:pt idx="3166">
                  <c:v>2.0950272535751199E-2</c:v>
                </c:pt>
                <c:pt idx="3167">
                  <c:v>2.0950272535751199E-2</c:v>
                </c:pt>
                <c:pt idx="3168">
                  <c:v>2.0950272535751199E-2</c:v>
                </c:pt>
                <c:pt idx="3169">
                  <c:v>2.0950272535751199E-2</c:v>
                </c:pt>
                <c:pt idx="3170">
                  <c:v>2.0950272535751199E-2</c:v>
                </c:pt>
                <c:pt idx="3171">
                  <c:v>2.0950272535751199E-2</c:v>
                </c:pt>
                <c:pt idx="3172">
                  <c:v>2.0950272535751199E-2</c:v>
                </c:pt>
                <c:pt idx="3173">
                  <c:v>2.0950272535751199E-2</c:v>
                </c:pt>
                <c:pt idx="3174">
                  <c:v>2.0950272535751199E-2</c:v>
                </c:pt>
                <c:pt idx="3175">
                  <c:v>2.0950272535751199E-2</c:v>
                </c:pt>
                <c:pt idx="3176">
                  <c:v>2.0950272535751199E-2</c:v>
                </c:pt>
                <c:pt idx="3177">
                  <c:v>2.0950272535751199E-2</c:v>
                </c:pt>
                <c:pt idx="3178">
                  <c:v>2.0950272535751199E-2</c:v>
                </c:pt>
                <c:pt idx="3179">
                  <c:v>2.0950272535751199E-2</c:v>
                </c:pt>
                <c:pt idx="3180">
                  <c:v>2.0950272535751199E-2</c:v>
                </c:pt>
                <c:pt idx="3181">
                  <c:v>2.0950272535751199E-2</c:v>
                </c:pt>
                <c:pt idx="3182">
                  <c:v>2.0950272535751199E-2</c:v>
                </c:pt>
                <c:pt idx="3183">
                  <c:v>2.0950272535751199E-2</c:v>
                </c:pt>
                <c:pt idx="3184">
                  <c:v>2.0950272535751199E-2</c:v>
                </c:pt>
                <c:pt idx="3185">
                  <c:v>2.0950272535751199E-2</c:v>
                </c:pt>
                <c:pt idx="3186">
                  <c:v>2.0950272535751199E-2</c:v>
                </c:pt>
                <c:pt idx="3187">
                  <c:v>2.0950272535751199E-2</c:v>
                </c:pt>
                <c:pt idx="3188">
                  <c:v>2.0950272535751199E-2</c:v>
                </c:pt>
                <c:pt idx="3189">
                  <c:v>2.0950272535751199E-2</c:v>
                </c:pt>
                <c:pt idx="3190">
                  <c:v>2.0950272535751199E-2</c:v>
                </c:pt>
                <c:pt idx="3191">
                  <c:v>2.0950272535751199E-2</c:v>
                </c:pt>
                <c:pt idx="3192">
                  <c:v>2.0950272535751199E-2</c:v>
                </c:pt>
                <c:pt idx="3193">
                  <c:v>2.0950272535751199E-2</c:v>
                </c:pt>
                <c:pt idx="3194">
                  <c:v>2.0950272535751199E-2</c:v>
                </c:pt>
                <c:pt idx="3195">
                  <c:v>2.0950272535751199E-2</c:v>
                </c:pt>
                <c:pt idx="3196">
                  <c:v>2.0950272535751199E-2</c:v>
                </c:pt>
                <c:pt idx="3197">
                  <c:v>2.0950272535751199E-2</c:v>
                </c:pt>
                <c:pt idx="3198">
                  <c:v>2.0950272535751199E-2</c:v>
                </c:pt>
                <c:pt idx="3199">
                  <c:v>2.0950272535751199E-2</c:v>
                </c:pt>
                <c:pt idx="3200">
                  <c:v>2.0950272535751199E-2</c:v>
                </c:pt>
                <c:pt idx="3201">
                  <c:v>2.0950272535751199E-2</c:v>
                </c:pt>
                <c:pt idx="3202">
                  <c:v>2.0950272535751199E-2</c:v>
                </c:pt>
                <c:pt idx="3203">
                  <c:v>2.0950272535751199E-2</c:v>
                </c:pt>
                <c:pt idx="3204">
                  <c:v>2.0950272535751199E-2</c:v>
                </c:pt>
                <c:pt idx="3205">
                  <c:v>2.0950272535751199E-2</c:v>
                </c:pt>
                <c:pt idx="3206">
                  <c:v>2.0950272535751199E-2</c:v>
                </c:pt>
                <c:pt idx="3207">
                  <c:v>2.0950272535751199E-2</c:v>
                </c:pt>
                <c:pt idx="3208">
                  <c:v>2.0950272535751199E-2</c:v>
                </c:pt>
                <c:pt idx="3209">
                  <c:v>2.0950272535751199E-2</c:v>
                </c:pt>
                <c:pt idx="3210">
                  <c:v>2.0950272535751199E-2</c:v>
                </c:pt>
                <c:pt idx="3211">
                  <c:v>2.0950272535751199E-2</c:v>
                </c:pt>
                <c:pt idx="3212">
                  <c:v>2.0950272535751199E-2</c:v>
                </c:pt>
                <c:pt idx="3213">
                  <c:v>2.0950272535751199E-2</c:v>
                </c:pt>
                <c:pt idx="3214">
                  <c:v>2.0950272535751199E-2</c:v>
                </c:pt>
                <c:pt idx="3215">
                  <c:v>2.0950272535751199E-2</c:v>
                </c:pt>
                <c:pt idx="3216">
                  <c:v>2.0950272535751199E-2</c:v>
                </c:pt>
                <c:pt idx="3217">
                  <c:v>2.0950272535751199E-2</c:v>
                </c:pt>
                <c:pt idx="3218">
                  <c:v>2.0950272535751199E-2</c:v>
                </c:pt>
                <c:pt idx="3219">
                  <c:v>2.0950272535751199E-2</c:v>
                </c:pt>
                <c:pt idx="3220">
                  <c:v>2.0950272535751199E-2</c:v>
                </c:pt>
                <c:pt idx="3221">
                  <c:v>2.0950272535751199E-2</c:v>
                </c:pt>
                <c:pt idx="3222">
                  <c:v>2.0950272535751199E-2</c:v>
                </c:pt>
                <c:pt idx="3223">
                  <c:v>2.0950272535751199E-2</c:v>
                </c:pt>
                <c:pt idx="3224">
                  <c:v>2.0950272535751199E-2</c:v>
                </c:pt>
                <c:pt idx="3225">
                  <c:v>2.0950272535751199E-2</c:v>
                </c:pt>
                <c:pt idx="3226">
                  <c:v>2.0950272535751199E-2</c:v>
                </c:pt>
                <c:pt idx="3227">
                  <c:v>2.0950272535751199E-2</c:v>
                </c:pt>
                <c:pt idx="3228">
                  <c:v>2.0950272535751199E-2</c:v>
                </c:pt>
                <c:pt idx="3229">
                  <c:v>2.0950272535751199E-2</c:v>
                </c:pt>
                <c:pt idx="3230">
                  <c:v>2.0950272535751199E-2</c:v>
                </c:pt>
                <c:pt idx="3231">
                  <c:v>2.0950272535751199E-2</c:v>
                </c:pt>
                <c:pt idx="3232">
                  <c:v>2.0950272535751199E-2</c:v>
                </c:pt>
                <c:pt idx="3233">
                  <c:v>2.0950272535751199E-2</c:v>
                </c:pt>
                <c:pt idx="3234">
                  <c:v>2.0950272535751199E-2</c:v>
                </c:pt>
                <c:pt idx="3235">
                  <c:v>2.0950272535751199E-2</c:v>
                </c:pt>
                <c:pt idx="3236">
                  <c:v>2.0950272535751199E-2</c:v>
                </c:pt>
                <c:pt idx="3237">
                  <c:v>2.0950272535751199E-2</c:v>
                </c:pt>
                <c:pt idx="3238">
                  <c:v>2.0950272535751199E-2</c:v>
                </c:pt>
                <c:pt idx="3239">
                  <c:v>2.0950272535751199E-2</c:v>
                </c:pt>
                <c:pt idx="3240">
                  <c:v>2.0950272535751199E-2</c:v>
                </c:pt>
                <c:pt idx="3241">
                  <c:v>2.0950272535751199E-2</c:v>
                </c:pt>
                <c:pt idx="3242">
                  <c:v>2.0950272535751199E-2</c:v>
                </c:pt>
                <c:pt idx="3243">
                  <c:v>2.0950272535751199E-2</c:v>
                </c:pt>
                <c:pt idx="3244">
                  <c:v>2.0950272535751199E-2</c:v>
                </c:pt>
                <c:pt idx="3245">
                  <c:v>2.0950272535751199E-2</c:v>
                </c:pt>
                <c:pt idx="3246">
                  <c:v>2.0950272535751199E-2</c:v>
                </c:pt>
                <c:pt idx="3247">
                  <c:v>2.0950272535751199E-2</c:v>
                </c:pt>
                <c:pt idx="3248">
                  <c:v>2.0950272535751199E-2</c:v>
                </c:pt>
                <c:pt idx="3249">
                  <c:v>2.0950272535751199E-2</c:v>
                </c:pt>
                <c:pt idx="3250">
                  <c:v>2.0950272535751199E-2</c:v>
                </c:pt>
                <c:pt idx="3251">
                  <c:v>2.0950272535751199E-2</c:v>
                </c:pt>
                <c:pt idx="3252">
                  <c:v>2.0950272535751199E-2</c:v>
                </c:pt>
                <c:pt idx="3253">
                  <c:v>2.0950272535751199E-2</c:v>
                </c:pt>
                <c:pt idx="3254">
                  <c:v>2.0950272535751199E-2</c:v>
                </c:pt>
                <c:pt idx="3255">
                  <c:v>2.0950272535751199E-2</c:v>
                </c:pt>
                <c:pt idx="3256">
                  <c:v>2.0950272535751199E-2</c:v>
                </c:pt>
                <c:pt idx="3257">
                  <c:v>2.0950272535751199E-2</c:v>
                </c:pt>
                <c:pt idx="3258">
                  <c:v>2.0950272535751199E-2</c:v>
                </c:pt>
                <c:pt idx="3259">
                  <c:v>2.0950272535751199E-2</c:v>
                </c:pt>
                <c:pt idx="3260">
                  <c:v>2.0950272535751199E-2</c:v>
                </c:pt>
                <c:pt idx="3261">
                  <c:v>2.0950272535751199E-2</c:v>
                </c:pt>
                <c:pt idx="3262">
                  <c:v>2.0950272535751199E-2</c:v>
                </c:pt>
                <c:pt idx="3263">
                  <c:v>2.0950272535751199E-2</c:v>
                </c:pt>
                <c:pt idx="3264">
                  <c:v>2.0950272535751199E-2</c:v>
                </c:pt>
                <c:pt idx="3265">
                  <c:v>2.0950272535751199E-2</c:v>
                </c:pt>
                <c:pt idx="3266">
                  <c:v>2.0950272535751199E-2</c:v>
                </c:pt>
                <c:pt idx="3267">
                  <c:v>2.0950272535751199E-2</c:v>
                </c:pt>
                <c:pt idx="3268">
                  <c:v>2.0950272535751199E-2</c:v>
                </c:pt>
                <c:pt idx="3269">
                  <c:v>2.0950272535751199E-2</c:v>
                </c:pt>
                <c:pt idx="3270">
                  <c:v>2.0950272535751199E-2</c:v>
                </c:pt>
                <c:pt idx="3271">
                  <c:v>2.0950272535751199E-2</c:v>
                </c:pt>
                <c:pt idx="3272">
                  <c:v>2.0950272535751199E-2</c:v>
                </c:pt>
                <c:pt idx="3273">
                  <c:v>2.0950272535751199E-2</c:v>
                </c:pt>
                <c:pt idx="3274">
                  <c:v>2.0950272535751199E-2</c:v>
                </c:pt>
                <c:pt idx="3275">
                  <c:v>2.0950272535751199E-2</c:v>
                </c:pt>
                <c:pt idx="3276">
                  <c:v>2.0950272535751199E-2</c:v>
                </c:pt>
                <c:pt idx="3277">
                  <c:v>2.0950272535751199E-2</c:v>
                </c:pt>
                <c:pt idx="3278">
                  <c:v>2.0950272535751199E-2</c:v>
                </c:pt>
                <c:pt idx="3279">
                  <c:v>2.0950272535751199E-2</c:v>
                </c:pt>
                <c:pt idx="3280">
                  <c:v>2.0950272535751199E-2</c:v>
                </c:pt>
                <c:pt idx="3281">
                  <c:v>2.0950272535751199E-2</c:v>
                </c:pt>
                <c:pt idx="3282">
                  <c:v>2.0950272535751199E-2</c:v>
                </c:pt>
                <c:pt idx="3283">
                  <c:v>2.0950272535751199E-2</c:v>
                </c:pt>
                <c:pt idx="3284">
                  <c:v>2.0950272535751199E-2</c:v>
                </c:pt>
                <c:pt idx="3285">
                  <c:v>2.0950272535751199E-2</c:v>
                </c:pt>
                <c:pt idx="3286">
                  <c:v>2.0950272535751199E-2</c:v>
                </c:pt>
                <c:pt idx="3287">
                  <c:v>2.0950272535751199E-2</c:v>
                </c:pt>
                <c:pt idx="3288">
                  <c:v>2.0950272535751199E-2</c:v>
                </c:pt>
                <c:pt idx="3289">
                  <c:v>2.0950272535751199E-2</c:v>
                </c:pt>
                <c:pt idx="3290">
                  <c:v>2.0950272535751199E-2</c:v>
                </c:pt>
                <c:pt idx="3291">
                  <c:v>2.0950272535751199E-2</c:v>
                </c:pt>
                <c:pt idx="3292">
                  <c:v>2.0950272535751199E-2</c:v>
                </c:pt>
                <c:pt idx="3293">
                  <c:v>2.0950272535751199E-2</c:v>
                </c:pt>
                <c:pt idx="3294">
                  <c:v>2.0950272535751199E-2</c:v>
                </c:pt>
                <c:pt idx="3295">
                  <c:v>2.0950272535751199E-2</c:v>
                </c:pt>
                <c:pt idx="3296">
                  <c:v>2.0950272535751199E-2</c:v>
                </c:pt>
                <c:pt idx="3297">
                  <c:v>2.0950272535751199E-2</c:v>
                </c:pt>
                <c:pt idx="3298">
                  <c:v>2.0950272535751199E-2</c:v>
                </c:pt>
                <c:pt idx="3299">
                  <c:v>2.0950272535751199E-2</c:v>
                </c:pt>
                <c:pt idx="3300">
                  <c:v>2.0950272535751199E-2</c:v>
                </c:pt>
                <c:pt idx="3301">
                  <c:v>2.0950272535751199E-2</c:v>
                </c:pt>
                <c:pt idx="3302">
                  <c:v>2.0950272535751199E-2</c:v>
                </c:pt>
                <c:pt idx="3303">
                  <c:v>2.0950272535751199E-2</c:v>
                </c:pt>
                <c:pt idx="3304">
                  <c:v>2.0950927553252226E-2</c:v>
                </c:pt>
                <c:pt idx="3305">
                  <c:v>2.0950987666021676E-2</c:v>
                </c:pt>
                <c:pt idx="3306">
                  <c:v>2.0951052620400725E-2</c:v>
                </c:pt>
                <c:pt idx="3307">
                  <c:v>2.0951122738716077E-2</c:v>
                </c:pt>
                <c:pt idx="3308">
                  <c:v>2.0951198358421588E-2</c:v>
                </c:pt>
                <c:pt idx="3309">
                  <c:v>2.0951279832239003E-2</c:v>
                </c:pt>
                <c:pt idx="3310">
                  <c:v>2.0951367528242372E-2</c:v>
                </c:pt>
                <c:pt idx="3311">
                  <c:v>2.0951461829880669E-2</c:v>
                </c:pt>
                <c:pt idx="3312">
                  <c:v>2.0951563135933098E-2</c:v>
                </c:pt>
                <c:pt idx="3313">
                  <c:v>2.095167186039144E-2</c:v>
                </c:pt>
                <c:pt idx="3314">
                  <c:v>2.0951788432263807E-2</c:v>
                </c:pt>
                <c:pt idx="3315">
                  <c:v>2.0951913295294163E-2</c:v>
                </c:pt>
                <c:pt idx="3316">
                  <c:v>2.0952046907592035E-2</c:v>
                </c:pt>
                <c:pt idx="3317">
                  <c:v>2.0952189741166975E-2</c:v>
                </c:pt>
                <c:pt idx="3318">
                  <c:v>2.0952342281362349E-2</c:v>
                </c:pt>
                <c:pt idx="3319">
                  <c:v>2.0952505026183427E-2</c:v>
                </c:pt>
                <c:pt idx="3320">
                  <c:v>2.0952678485514804E-2</c:v>
                </c:pt>
                <c:pt idx="3321">
                  <c:v>2.095286318022261E-2</c:v>
                </c:pt>
                <c:pt idx="3322">
                  <c:v>2.0953059641137278E-2</c:v>
                </c:pt>
                <c:pt idx="3323">
                  <c:v>2.0953268407913072E-2</c:v>
                </c:pt>
                <c:pt idx="3324">
                  <c:v>2.0953490027761066E-2</c:v>
                </c:pt>
                <c:pt idx="3325">
                  <c:v>2.0953725054052783E-2</c:v>
                </c:pt>
                <c:pt idx="3326">
                  <c:v>2.0953974044792319E-2</c:v>
                </c:pt>
                <c:pt idx="3327">
                  <c:v>2.0954237560955453E-2</c:v>
                </c:pt>
                <c:pt idx="3328">
                  <c:v>2.0954516164694952E-2</c:v>
                </c:pt>
                <c:pt idx="3329">
                  <c:v>2.0954810417412047E-2</c:v>
                </c:pt>
                <c:pt idx="3330">
                  <c:v>2.0955120877694917E-2</c:v>
                </c:pt>
                <c:pt idx="3331">
                  <c:v>2.0955448099125942E-2</c:v>
                </c:pt>
                <c:pt idx="3332">
                  <c:v>2.0955792627960275E-2</c:v>
                </c:pt>
                <c:pt idx="3333">
                  <c:v>2.0956155000679554E-2</c:v>
                </c:pt>
                <c:pt idx="3334">
                  <c:v>2.0956535741425256E-2</c:v>
                </c:pt>
                <c:pt idx="3335">
                  <c:v>2.0956935359317558E-2</c:v>
                </c:pt>
                <c:pt idx="3336">
                  <c:v>2.0957354345666493E-2</c:v>
                </c:pt>
                <c:pt idx="3337">
                  <c:v>2.0957793171083382E-2</c:v>
                </c:pt>
                <c:pt idx="3338">
                  <c:v>2.0958252282501595E-2</c:v>
                </c:pt>
                <c:pt idx="3339">
                  <c:v>2.0958732100116922E-2</c:v>
                </c:pt>
                <c:pt idx="3340">
                  <c:v>2.0959233014258883E-2</c:v>
                </c:pt>
                <c:pt idx="3341">
                  <c:v>2.0959755382205496E-2</c:v>
                </c:pt>
                <c:pt idx="3342">
                  <c:v>2.0960299524955126E-2</c:v>
                </c:pt>
                <c:pt idx="3343">
                  <c:v>2.0960865723970084E-2</c:v>
                </c:pt>
                <c:pt idx="3344">
                  <c:v>2.0961454217907693E-2</c:v>
                </c:pt>
                <c:pt idx="3345">
                  <c:v>2.0962065199355569E-2</c:v>
                </c:pt>
                <c:pt idx="3346">
                  <c:v>2.0962698811588746E-2</c:v>
                </c:pt>
                <c:pt idx="3347">
                  <c:v>2.0963355145367107E-2</c:v>
                </c:pt>
                <c:pt idx="3348">
                  <c:v>2.096403423579242E-2</c:v>
                </c:pt>
                <c:pt idx="3349">
                  <c:v>2.0964736059244884E-2</c:v>
                </c:pt>
                <c:pt idx="3350">
                  <c:v>2.0965460530419699E-2</c:v>
                </c:pt>
                <c:pt idx="3351">
                  <c:v>2.0966207499484607E-2</c:v>
                </c:pt>
                <c:pt idx="3352">
                  <c:v>2.0966976749379657E-2</c:v>
                </c:pt>
                <c:pt idx="3353">
                  <c:v>2.0967767993280744E-2</c:v>
                </c:pt>
                <c:pt idx="3354">
                  <c:v>2.0968580872248323E-2</c:v>
                </c:pt>
                <c:pt idx="3355">
                  <c:v>2.0969414953082841E-2</c:v>
                </c:pt>
                <c:pt idx="3356">
                  <c:v>2.0970269726407972E-2</c:v>
                </c:pt>
                <c:pt idx="3357">
                  <c:v>2.0971144605002438E-2</c:v>
                </c:pt>
                <c:pt idx="3358">
                  <c:v>2.0972038922400581E-2</c:v>
                </c:pt>
                <c:pt idx="3359">
                  <c:v>2.0972951931781083E-2</c:v>
                </c:pt>
                <c:pt idx="3360">
                  <c:v>2.0973882805162356E-2</c:v>
                </c:pt>
                <c:pt idx="3361">
                  <c:v>2.0974830632921933E-2</c:v>
                </c:pt>
                <c:pt idx="3362">
                  <c:v>2.0975794423656081E-2</c:v>
                </c:pt>
                <c:pt idx="3363">
                  <c:v>2.097677310439424E-2</c:v>
                </c:pt>
                <c:pt idx="3364">
                  <c:v>2.0977765521181465E-2</c:v>
                </c:pt>
                <c:pt idx="3365">
                  <c:v>2.0978770440040196E-2</c:v>
                </c:pt>
                <c:pt idx="3366">
                  <c:v>2.0979786548320813E-2</c:v>
                </c:pt>
                <c:pt idx="3367">
                  <c:v>2.0980812456448394E-2</c:v>
                </c:pt>
                <c:pt idx="3368">
                  <c:v>2.0981846700070961E-2</c:v>
                </c:pt>
                <c:pt idx="3369">
                  <c:v>2.0982887742612141E-2</c:v>
                </c:pt>
                <c:pt idx="3370">
                  <c:v>2.0983933978228838E-2</c:v>
                </c:pt>
                <c:pt idx="3371">
                  <c:v>2.0984983735172078E-2</c:v>
                </c:pt>
                <c:pt idx="3372">
                  <c:v>2.0986035279546521E-2</c:v>
                </c:pt>
                <c:pt idx="3373">
                  <c:v>2.0987086819461695E-2</c:v>
                </c:pt>
                <c:pt idx="3374">
                  <c:v>2.0988136509565245E-2</c:v>
                </c:pt>
                <c:pt idx="3375">
                  <c:v>2.0989182455945943E-2</c:v>
                </c:pt>
                <c:pt idx="3376">
                  <c:v>2.0990222721391501E-2</c:v>
                </c:pt>
                <c:pt idx="3377">
                  <c:v>2.0991255330983675E-2</c:v>
                </c:pt>
                <c:pt idx="3378">
                  <c:v>2.0992278278010527E-2</c:v>
                </c:pt>
                <c:pt idx="3379">
                  <c:v>2.0993289530173306E-2</c:v>
                </c:pt>
                <c:pt idx="3380">
                  <c:v>2.0994287036062896E-2</c:v>
                </c:pt>
                <c:pt idx="3381">
                  <c:v>2.0995268731878625E-2</c:v>
                </c:pt>
                <c:pt idx="3382">
                  <c:v>2.0996232548359937E-2</c:v>
                </c:pt>
                <c:pt idx="3383">
                  <c:v>2.0997176417899575E-2</c:v>
                </c:pt>
                <c:pt idx="3384">
                  <c:v>2.0998098281804971E-2</c:v>
                </c:pt>
                <c:pt idx="3385">
                  <c:v>2.0998996097672983E-2</c:v>
                </c:pt>
                <c:pt idx="3386">
                  <c:v>2.0999867846841682E-2</c:v>
                </c:pt>
                <c:pt idx="3387">
                  <c:v>2.1000711541881652E-2</c:v>
                </c:pt>
                <c:pt idx="3388">
                  <c:v>2.1001525234088398E-2</c:v>
                </c:pt>
                <c:pt idx="3389">
                  <c:v>2.1002307020936584E-2</c:v>
                </c:pt>
                <c:pt idx="3390">
                  <c:v>2.1003055053456576E-2</c:v>
                </c:pt>
                <c:pt idx="3391">
                  <c:v>2.1003767543493427E-2</c:v>
                </c:pt>
                <c:pt idx="3392">
                  <c:v>2.1004442770808554E-2</c:v>
                </c:pt>
                <c:pt idx="3393">
                  <c:v>2.1005079089984842E-2</c:v>
                </c:pt>
                <c:pt idx="3394">
                  <c:v>2.1005674937096382E-2</c:v>
                </c:pt>
                <c:pt idx="3395">
                  <c:v>2.1006228836105145E-2</c:v>
                </c:pt>
                <c:pt idx="3396">
                  <c:v>2.1006739404947978E-2</c:v>
                </c:pt>
                <c:pt idx="3397">
                  <c:v>2.1007205361278838E-2</c:v>
                </c:pt>
                <c:pt idx="3398">
                  <c:v>2.1007625527832884E-2</c:v>
                </c:pt>
                <c:pt idx="3399">
                  <c:v>2.1007998837381043E-2</c:v>
                </c:pt>
                <c:pt idx="3400">
                  <c:v>2.1008324337245903E-2</c:v>
                </c:pt>
                <c:pt idx="3401">
                  <c:v>2.1008601193352121E-2</c:v>
                </c:pt>
                <c:pt idx="3402">
                  <c:v>2.1008828693787316E-2</c:v>
                </c:pt>
                <c:pt idx="3403">
                  <c:v>2.1009006251852144E-2</c:v>
                </c:pt>
                <c:pt idx="3404">
                  <c:v>2.1009133408581272E-2</c:v>
                </c:pt>
                <c:pt idx="3405">
                  <c:v>2.1009209834720075E-2</c:v>
                </c:pt>
                <c:pt idx="3406">
                  <c:v>2.1009235332145146E-2</c:v>
                </c:pt>
                <c:pt idx="3407">
                  <c:v>2.1009209834720075E-2</c:v>
                </c:pt>
                <c:pt idx="3408">
                  <c:v>2.1009133408581272E-2</c:v>
                </c:pt>
                <c:pt idx="3409">
                  <c:v>2.1009006251852144E-2</c:v>
                </c:pt>
                <c:pt idx="3410">
                  <c:v>2.1008828693787316E-2</c:v>
                </c:pt>
                <c:pt idx="3411">
                  <c:v>2.1008601193352121E-2</c:v>
                </c:pt>
                <c:pt idx="3412">
                  <c:v>2.1008324337245903E-2</c:v>
                </c:pt>
                <c:pt idx="3413">
                  <c:v>2.1007998837381043E-2</c:v>
                </c:pt>
                <c:pt idx="3414">
                  <c:v>2.1007625527832884E-2</c:v>
                </c:pt>
                <c:pt idx="3415">
                  <c:v>2.1007205361278838E-2</c:v>
                </c:pt>
                <c:pt idx="3416">
                  <c:v>2.1006739404947978E-2</c:v>
                </c:pt>
                <c:pt idx="3417">
                  <c:v>2.1006228836105145E-2</c:v>
                </c:pt>
                <c:pt idx="3418">
                  <c:v>2.1005674937096382E-2</c:v>
                </c:pt>
                <c:pt idx="3419">
                  <c:v>2.1005079089984842E-2</c:v>
                </c:pt>
                <c:pt idx="3420">
                  <c:v>2.1004442770808554E-2</c:v>
                </c:pt>
                <c:pt idx="3421">
                  <c:v>2.1003767543493427E-2</c:v>
                </c:pt>
                <c:pt idx="3422">
                  <c:v>2.1003055053456576E-2</c:v>
                </c:pt>
                <c:pt idx="3423">
                  <c:v>2.1002307020936584E-2</c:v>
                </c:pt>
                <c:pt idx="3424">
                  <c:v>2.1001525234088398E-2</c:v>
                </c:pt>
                <c:pt idx="3425">
                  <c:v>2.1000711541881652E-2</c:v>
                </c:pt>
                <c:pt idx="3426">
                  <c:v>2.0999867846841682E-2</c:v>
                </c:pt>
                <c:pt idx="3427">
                  <c:v>2.0998996097672983E-2</c:v>
                </c:pt>
                <c:pt idx="3428">
                  <c:v>2.0998098281804971E-2</c:v>
                </c:pt>
                <c:pt idx="3429">
                  <c:v>2.0997176417899575E-2</c:v>
                </c:pt>
                <c:pt idx="3430">
                  <c:v>2.0996232548359937E-2</c:v>
                </c:pt>
                <c:pt idx="3431">
                  <c:v>2.0995268731878625E-2</c:v>
                </c:pt>
                <c:pt idx="3432">
                  <c:v>2.0994287036062896E-2</c:v>
                </c:pt>
                <c:pt idx="3433">
                  <c:v>2.0993289530173306E-2</c:v>
                </c:pt>
                <c:pt idx="3434">
                  <c:v>2.0992278278010527E-2</c:v>
                </c:pt>
                <c:pt idx="3435">
                  <c:v>2.0991255330983675E-2</c:v>
                </c:pt>
                <c:pt idx="3436">
                  <c:v>2.0990222721391501E-2</c:v>
                </c:pt>
                <c:pt idx="3437">
                  <c:v>2.0989182455945943E-2</c:v>
                </c:pt>
                <c:pt idx="3438">
                  <c:v>2.0988136509565245E-2</c:v>
                </c:pt>
                <c:pt idx="3439">
                  <c:v>2.0987086819461695E-2</c:v>
                </c:pt>
                <c:pt idx="3440">
                  <c:v>2.0986035279546521E-2</c:v>
                </c:pt>
                <c:pt idx="3441">
                  <c:v>2.0984983735172078E-2</c:v>
                </c:pt>
                <c:pt idx="3442">
                  <c:v>2.0983933978228838E-2</c:v>
                </c:pt>
                <c:pt idx="3443">
                  <c:v>2.0982887742612141E-2</c:v>
                </c:pt>
                <c:pt idx="3444">
                  <c:v>2.0981846700070961E-2</c:v>
                </c:pt>
                <c:pt idx="3445">
                  <c:v>2.0980812456448394E-2</c:v>
                </c:pt>
                <c:pt idx="3446">
                  <c:v>2.0979786548320813E-2</c:v>
                </c:pt>
                <c:pt idx="3447">
                  <c:v>2.0978770440040196E-2</c:v>
                </c:pt>
                <c:pt idx="3448">
                  <c:v>2.0977765521181465E-2</c:v>
                </c:pt>
                <c:pt idx="3449">
                  <c:v>2.097677310439424E-2</c:v>
                </c:pt>
                <c:pt idx="3450">
                  <c:v>2.0975794423656081E-2</c:v>
                </c:pt>
                <c:pt idx="3451">
                  <c:v>2.0974830632921933E-2</c:v>
                </c:pt>
                <c:pt idx="3452">
                  <c:v>2.0973882805162356E-2</c:v>
                </c:pt>
                <c:pt idx="3453">
                  <c:v>2.0972951931781083E-2</c:v>
                </c:pt>
                <c:pt idx="3454">
                  <c:v>2.0972038922400581E-2</c:v>
                </c:pt>
                <c:pt idx="3455">
                  <c:v>2.0971144605002438E-2</c:v>
                </c:pt>
                <c:pt idx="3456">
                  <c:v>2.0970269726407972E-2</c:v>
                </c:pt>
                <c:pt idx="3457">
                  <c:v>2.0969414953082841E-2</c:v>
                </c:pt>
                <c:pt idx="3458">
                  <c:v>2.0968580872248323E-2</c:v>
                </c:pt>
                <c:pt idx="3459">
                  <c:v>2.0967767993280744E-2</c:v>
                </c:pt>
                <c:pt idx="3460">
                  <c:v>2.0966976749379657E-2</c:v>
                </c:pt>
                <c:pt idx="3461">
                  <c:v>2.0966207499484607E-2</c:v>
                </c:pt>
                <c:pt idx="3462">
                  <c:v>2.0965460530419699E-2</c:v>
                </c:pt>
                <c:pt idx="3463">
                  <c:v>2.0964736059244884E-2</c:v>
                </c:pt>
                <c:pt idx="3464">
                  <c:v>2.096403423579242E-2</c:v>
                </c:pt>
                <c:pt idx="3465">
                  <c:v>2.0963355145367107E-2</c:v>
                </c:pt>
                <c:pt idx="3466">
                  <c:v>2.0962698811588746E-2</c:v>
                </c:pt>
                <c:pt idx="3467">
                  <c:v>2.0962065199355569E-2</c:v>
                </c:pt>
                <c:pt idx="3468">
                  <c:v>2.0961454217907693E-2</c:v>
                </c:pt>
                <c:pt idx="3469">
                  <c:v>2.0960865723970084E-2</c:v>
                </c:pt>
                <c:pt idx="3470">
                  <c:v>2.0960299524955126E-2</c:v>
                </c:pt>
                <c:pt idx="3471">
                  <c:v>2.0959755382205496E-2</c:v>
                </c:pt>
                <c:pt idx="3472">
                  <c:v>2.0959233014258883E-2</c:v>
                </c:pt>
                <c:pt idx="3473">
                  <c:v>2.0958732100116922E-2</c:v>
                </c:pt>
                <c:pt idx="3474">
                  <c:v>2.0958252282501595E-2</c:v>
                </c:pt>
                <c:pt idx="3475">
                  <c:v>2.0957793171083382E-2</c:v>
                </c:pt>
                <c:pt idx="3476">
                  <c:v>2.0957354345666493E-2</c:v>
                </c:pt>
                <c:pt idx="3477">
                  <c:v>2.0956935359317558E-2</c:v>
                </c:pt>
                <c:pt idx="3478">
                  <c:v>2.0956535741425256E-2</c:v>
                </c:pt>
                <c:pt idx="3479">
                  <c:v>2.0956155000679554E-2</c:v>
                </c:pt>
                <c:pt idx="3480">
                  <c:v>2.0955792627960275E-2</c:v>
                </c:pt>
                <c:pt idx="3481">
                  <c:v>2.0955448099125942E-2</c:v>
                </c:pt>
                <c:pt idx="3482">
                  <c:v>2.0955120877694917E-2</c:v>
                </c:pt>
                <c:pt idx="3483">
                  <c:v>2.0954810417412047E-2</c:v>
                </c:pt>
                <c:pt idx="3484">
                  <c:v>2.0954516164694952E-2</c:v>
                </c:pt>
                <c:pt idx="3485">
                  <c:v>2.0954237560955453E-2</c:v>
                </c:pt>
                <c:pt idx="3486">
                  <c:v>2.0953974044792319E-2</c:v>
                </c:pt>
                <c:pt idx="3487">
                  <c:v>2.0953725054052783E-2</c:v>
                </c:pt>
                <c:pt idx="3488">
                  <c:v>2.0953490027761066E-2</c:v>
                </c:pt>
                <c:pt idx="3489">
                  <c:v>2.0953268407913072E-2</c:v>
                </c:pt>
                <c:pt idx="3490">
                  <c:v>2.0953059641137278E-2</c:v>
                </c:pt>
                <c:pt idx="3491">
                  <c:v>2.095286318022261E-2</c:v>
                </c:pt>
                <c:pt idx="3492">
                  <c:v>2.0952678485514804E-2</c:v>
                </c:pt>
                <c:pt idx="3493">
                  <c:v>2.0952505026183427E-2</c:v>
                </c:pt>
                <c:pt idx="3494">
                  <c:v>2.0952342281362349E-2</c:v>
                </c:pt>
                <c:pt idx="3495">
                  <c:v>2.0952189741166975E-2</c:v>
                </c:pt>
                <c:pt idx="3496">
                  <c:v>2.0952046907592035E-2</c:v>
                </c:pt>
                <c:pt idx="3497">
                  <c:v>2.0951913295294163E-2</c:v>
                </c:pt>
                <c:pt idx="3498">
                  <c:v>2.0951788432263807E-2</c:v>
                </c:pt>
                <c:pt idx="3499">
                  <c:v>2.095167186039144E-2</c:v>
                </c:pt>
                <c:pt idx="3500">
                  <c:v>2.0951563135933098E-2</c:v>
                </c:pt>
                <c:pt idx="3501">
                  <c:v>2.0951461829880669E-2</c:v>
                </c:pt>
                <c:pt idx="3502">
                  <c:v>2.0951367528242372E-2</c:v>
                </c:pt>
                <c:pt idx="3503">
                  <c:v>2.0951279832239003E-2</c:v>
                </c:pt>
                <c:pt idx="3504">
                  <c:v>2.0951816986061446E-2</c:v>
                </c:pt>
                <c:pt idx="3505">
                  <c:v>2.0951794868243726E-2</c:v>
                </c:pt>
                <c:pt idx="3506">
                  <c:v>2.0951782315662495E-2</c:v>
                </c:pt>
                <c:pt idx="3507">
                  <c:v>2.0951779246314729E-2</c:v>
                </c:pt>
                <c:pt idx="3508">
                  <c:v>2.0951785604677909E-2</c:v>
                </c:pt>
                <c:pt idx="3509">
                  <c:v>2.0951201922673562E-2</c:v>
                </c:pt>
                <c:pt idx="3510">
                  <c:v>2.0951278412323589E-2</c:v>
                </c:pt>
                <c:pt idx="3511">
                  <c:v>2.095136035747034E-2</c:v>
                </c:pt>
                <c:pt idx="3512">
                  <c:v>2.0951448070994656E-2</c:v>
                </c:pt>
                <c:pt idx="3513">
                  <c:v>2.0951541877250585E-2</c:v>
                </c:pt>
                <c:pt idx="3514">
                  <c:v>2.0951642111949942E-2</c:v>
                </c:pt>
                <c:pt idx="3515">
                  <c:v>2.0951749121992064E-2</c:v>
                </c:pt>
                <c:pt idx="3516">
                  <c:v>2.0951863265235258E-2</c:v>
                </c:pt>
                <c:pt idx="3517">
                  <c:v>2.0951984910206389E-2</c:v>
                </c:pt>
                <c:pt idx="3518">
                  <c:v>2.0952114435745219E-2</c:v>
                </c:pt>
                <c:pt idx="3519">
                  <c:v>2.0952252230580126E-2</c:v>
                </c:pt>
                <c:pt idx="3520">
                  <c:v>2.0952398692832035E-2</c:v>
                </c:pt>
                <c:pt idx="3521">
                  <c:v>2.0952554229443438E-2</c:v>
                </c:pt>
                <c:pt idx="3522">
                  <c:v>2.0952719255529755E-2</c:v>
                </c:pt>
                <c:pt idx="3523">
                  <c:v>2.0952894193650273E-2</c:v>
                </c:pt>
                <c:pt idx="3524">
                  <c:v>2.0953079472996395E-2</c:v>
                </c:pt>
                <c:pt idx="3525">
                  <c:v>2.0953275528495026E-2</c:v>
                </c:pt>
                <c:pt idx="3526">
                  <c:v>2.0953482799825354E-2</c:v>
                </c:pt>
                <c:pt idx="3527">
                  <c:v>2.0953701730347642E-2</c:v>
                </c:pt>
                <c:pt idx="3528">
                  <c:v>2.0953932765942949E-2</c:v>
                </c:pt>
                <c:pt idx="3529">
                  <c:v>2.0954176353763267E-2</c:v>
                </c:pt>
                <c:pt idx="3530">
                  <c:v>2.0954432940891846E-2</c:v>
                </c:pt>
                <c:pt idx="3531">
                  <c:v>2.0954702972914189E-2</c:v>
                </c:pt>
                <c:pt idx="3532">
                  <c:v>2.0954986892400454E-2</c:v>
                </c:pt>
                <c:pt idx="3533">
                  <c:v>2.0955285137300814E-2</c:v>
                </c:pt>
                <c:pt idx="3534">
                  <c:v>2.0955598139255724E-2</c:v>
                </c:pt>
                <c:pt idx="3535">
                  <c:v>2.0955926321823727E-2</c:v>
                </c:pt>
                <c:pt idx="3536">
                  <c:v>2.095627009863003E-2</c:v>
                </c:pt>
                <c:pt idx="3537">
                  <c:v>2.0956629871439768E-2</c:v>
                </c:pt>
                <c:pt idx="3538">
                  <c:v>2.0957006028160419E-2</c:v>
                </c:pt>
                <c:pt idx="3539">
                  <c:v>2.0957398940778686E-2</c:v>
                </c:pt>
                <c:pt idx="3540">
                  <c:v>2.0957808963237685E-2</c:v>
                </c:pt>
                <c:pt idx="3541">
                  <c:v>2.0958236429260993E-2</c:v>
                </c:pt>
                <c:pt idx="3542">
                  <c:v>2.0958681650130883E-2</c:v>
                </c:pt>
                <c:pt idx="3543">
                  <c:v>2.0959144912428607E-2</c:v>
                </c:pt>
                <c:pt idx="3544">
                  <c:v>2.09596264757454E-2</c:v>
                </c:pt>
                <c:pt idx="3545">
                  <c:v>2.0960126570373355E-2</c:v>
                </c:pt>
                <c:pt idx="3546">
                  <c:v>2.0960645394986124E-2</c:v>
                </c:pt>
                <c:pt idx="3547">
                  <c:v>2.096118311431986E-2</c:v>
                </c:pt>
                <c:pt idx="3548">
                  <c:v>2.0961739856865436E-2</c:v>
                </c:pt>
                <c:pt idx="3549">
                  <c:v>2.0962315712583487E-2</c:v>
                </c:pt>
                <c:pt idx="3550">
                  <c:v>2.0962910730654292E-2</c:v>
                </c:pt>
                <c:pt idx="3551">
                  <c:v>2.0963524917274972E-2</c:v>
                </c:pt>
                <c:pt idx="3552">
                  <c:v>2.0964158233516796E-2</c:v>
                </c:pt>
                <c:pt idx="3553">
                  <c:v>2.0964810593255716E-2</c:v>
                </c:pt>
                <c:pt idx="3554">
                  <c:v>2.0965481861189499E-2</c:v>
                </c:pt>
                <c:pt idx="3555">
                  <c:v>2.0966171850955024E-2</c:v>
                </c:pt>
                <c:pt idx="3556">
                  <c:v>2.0966880323359249E-2</c:v>
                </c:pt>
                <c:pt idx="3557">
                  <c:v>2.0967606984737621E-2</c:v>
                </c:pt>
                <c:pt idx="3558">
                  <c:v>2.0968351485453306E-2</c:v>
                </c:pt>
                <c:pt idx="3559">
                  <c:v>2.0969113418550758E-2</c:v>
                </c:pt>
                <c:pt idx="3560">
                  <c:v>2.0969892318576631E-2</c:v>
                </c:pt>
                <c:pt idx="3561">
                  <c:v>2.0970687660580838E-2</c:v>
                </c:pt>
                <c:pt idx="3562">
                  <c:v>2.0971498859310069E-2</c:v>
                </c:pt>
                <c:pt idx="3563">
                  <c:v>2.0972325268605506E-2</c:v>
                </c:pt>
                <c:pt idx="3564">
                  <c:v>2.0973166181015857E-2</c:v>
                </c:pt>
                <c:pt idx="3565">
                  <c:v>2.0974020827636088E-2</c:v>
                </c:pt>
                <c:pt idx="3566">
                  <c:v>2.0974888378181435E-2</c:v>
                </c:pt>
                <c:pt idx="3567">
                  <c:v>2.0975767941305224E-2</c:v>
                </c:pt>
                <c:pt idx="3568">
                  <c:v>2.0976658565168189E-2</c:v>
                </c:pt>
                <c:pt idx="3569">
                  <c:v>2.0977559238265768E-2</c:v>
                </c:pt>
                <c:pt idx="3570">
                  <c:v>2.0978468890518655E-2</c:v>
                </c:pt>
                <c:pt idx="3571">
                  <c:v>2.097938639463072E-2</c:v>
                </c:pt>
                <c:pt idx="3572">
                  <c:v>2.0980310567717004E-2</c:v>
                </c:pt>
                <c:pt idx="3573">
                  <c:v>2.0981240173203144E-2</c:v>
                </c:pt>
                <c:pt idx="3574">
                  <c:v>2.098217392299612E-2</c:v>
                </c:pt>
                <c:pt idx="3575">
                  <c:v>2.0983110479924752E-2</c:v>
                </c:pt>
                <c:pt idx="3576">
                  <c:v>2.098404846044678E-2</c:v>
                </c:pt>
                <c:pt idx="3577">
                  <c:v>2.0984986437617949E-2</c:v>
                </c:pt>
                <c:pt idx="3578">
                  <c:v>2.0985922944316719E-2</c:v>
                </c:pt>
                <c:pt idx="3579">
                  <c:v>2.0986856476716904E-2</c:v>
                </c:pt>
                <c:pt idx="3580">
                  <c:v>2.0987785497998731E-2</c:v>
                </c:pt>
                <c:pt idx="3581">
                  <c:v>2.0988708442287431E-2</c:v>
                </c:pt>
                <c:pt idx="3582">
                  <c:v>2.0989623718806798E-2</c:v>
                </c:pt>
                <c:pt idx="3583">
                  <c:v>2.0990529716233754E-2</c:v>
                </c:pt>
                <c:pt idx="3584">
                  <c:v>2.0991424807238479E-2</c:v>
                </c:pt>
                <c:pt idx="3585">
                  <c:v>2.0992307353193244E-2</c:v>
                </c:pt>
                <c:pt idx="3586">
                  <c:v>2.0993175709031801E-2</c:v>
                </c:pt>
                <c:pt idx="3587">
                  <c:v>2.0994028228239994E-2</c:v>
                </c:pt>
                <c:pt idx="3588">
                  <c:v>2.0994863267956999E-2</c:v>
                </c:pt>
                <c:pt idx="3589">
                  <c:v>2.0995679194165708E-2</c:v>
                </c:pt>
                <c:pt idx="3590">
                  <c:v>2.0996474386949734E-2</c:v>
                </c:pt>
                <c:pt idx="3591">
                  <c:v>2.0997247245793767E-2</c:v>
                </c:pt>
                <c:pt idx="3592">
                  <c:v>2.0997996194903366E-2</c:v>
                </c:pt>
                <c:pt idx="3593">
                  <c:v>2.0998719688519654E-2</c:v>
                </c:pt>
                <c:pt idx="3594">
                  <c:v>2.0999416216204062E-2</c:v>
                </c:pt>
                <c:pt idx="3595">
                  <c:v>2.1000084308068035E-2</c:v>
                </c:pt>
                <c:pt idx="3596">
                  <c:v>2.1000722539922436E-2</c:v>
                </c:pt>
                <c:pt idx="3597">
                  <c:v>2.100132953832155E-2</c:v>
                </c:pt>
                <c:pt idx="3598">
                  <c:v>2.1001903985476734E-2</c:v>
                </c:pt>
                <c:pt idx="3599">
                  <c:v>2.1002444624015185E-2</c:v>
                </c:pt>
                <c:pt idx="3600">
                  <c:v>2.1002950261559825E-2</c:v>
                </c:pt>
                <c:pt idx="3601">
                  <c:v>2.1003419775106957E-2</c:v>
                </c:pt>
                <c:pt idx="3602">
                  <c:v>2.1003852115179262E-2</c:v>
                </c:pt>
                <c:pt idx="3603">
                  <c:v>2.1004246309732612E-2</c:v>
                </c:pt>
                <c:pt idx="3604">
                  <c:v>2.100460146779639E-2</c:v>
                </c:pt>
                <c:pt idx="3605">
                  <c:v>2.1004916782828217E-2</c:v>
                </c:pt>
                <c:pt idx="3606">
                  <c:v>2.1005191535765428E-2</c:v>
                </c:pt>
                <c:pt idx="3607">
                  <c:v>2.100542509775714E-2</c:v>
                </c:pt>
                <c:pt idx="3608">
                  <c:v>2.1005616932562352E-2</c:v>
                </c:pt>
                <c:pt idx="3609">
                  <c:v>2.100576659860133E-2</c:v>
                </c:pt>
                <c:pt idx="3610">
                  <c:v>2.1005873750649266E-2</c:v>
                </c:pt>
                <c:pt idx="3611">
                  <c:v>2.100593814116309E-2</c:v>
                </c:pt>
                <c:pt idx="3612">
                  <c:v>2.1005959621234371E-2</c:v>
                </c:pt>
                <c:pt idx="3613">
                  <c:v>2.100593814116309E-2</c:v>
                </c:pt>
                <c:pt idx="3614">
                  <c:v>2.1005873750649266E-2</c:v>
                </c:pt>
                <c:pt idx="3615">
                  <c:v>2.100576659860133E-2</c:v>
                </c:pt>
                <c:pt idx="3616">
                  <c:v>2.1005616932562352E-2</c:v>
                </c:pt>
                <c:pt idx="3617">
                  <c:v>2.100542509775714E-2</c:v>
                </c:pt>
                <c:pt idx="3618">
                  <c:v>2.1005191535765428E-2</c:v>
                </c:pt>
                <c:pt idx="3619">
                  <c:v>2.1004916782828217E-2</c:v>
                </c:pt>
                <c:pt idx="3620">
                  <c:v>2.100460146779639E-2</c:v>
                </c:pt>
                <c:pt idx="3621">
                  <c:v>2.1004246309732612E-2</c:v>
                </c:pt>
                <c:pt idx="3622">
                  <c:v>2.1003852115179262E-2</c:v>
                </c:pt>
                <c:pt idx="3623">
                  <c:v>2.1003419775106957E-2</c:v>
                </c:pt>
                <c:pt idx="3624">
                  <c:v>2.1002950261559825E-2</c:v>
                </c:pt>
                <c:pt idx="3625">
                  <c:v>2.1002444624015185E-2</c:v>
                </c:pt>
                <c:pt idx="3626">
                  <c:v>2.1001903985476734E-2</c:v>
                </c:pt>
                <c:pt idx="3627">
                  <c:v>2.100132953832155E-2</c:v>
                </c:pt>
                <c:pt idx="3628">
                  <c:v>2.1000722539922436E-2</c:v>
                </c:pt>
                <c:pt idx="3629">
                  <c:v>2.1000084308068035E-2</c:v>
                </c:pt>
                <c:pt idx="3630">
                  <c:v>2.0999416216204062E-2</c:v>
                </c:pt>
                <c:pt idx="3631">
                  <c:v>2.0998719688519654E-2</c:v>
                </c:pt>
                <c:pt idx="3632">
                  <c:v>2.0997996194903366E-2</c:v>
                </c:pt>
                <c:pt idx="3633">
                  <c:v>2.0997247245793767E-2</c:v>
                </c:pt>
                <c:pt idx="3634">
                  <c:v>2.0996474386949734E-2</c:v>
                </c:pt>
                <c:pt idx="3635">
                  <c:v>2.0995679194165708E-2</c:v>
                </c:pt>
                <c:pt idx="3636">
                  <c:v>2.0994863267956999E-2</c:v>
                </c:pt>
                <c:pt idx="3637">
                  <c:v>2.0994028228239994E-2</c:v>
                </c:pt>
                <c:pt idx="3638">
                  <c:v>2.0993175709031801E-2</c:v>
                </c:pt>
                <c:pt idx="3639">
                  <c:v>2.0992307353193244E-2</c:v>
                </c:pt>
                <c:pt idx="3640">
                  <c:v>2.0991424807238479E-2</c:v>
                </c:pt>
                <c:pt idx="3641">
                  <c:v>2.0990529716233754E-2</c:v>
                </c:pt>
                <c:pt idx="3642">
                  <c:v>2.0989623718806798E-2</c:v>
                </c:pt>
                <c:pt idx="3643">
                  <c:v>2.0988708442287431E-2</c:v>
                </c:pt>
                <c:pt idx="3644">
                  <c:v>2.0987785497998731E-2</c:v>
                </c:pt>
                <c:pt idx="3645">
                  <c:v>2.0986856476716904E-2</c:v>
                </c:pt>
                <c:pt idx="3646">
                  <c:v>2.0985922944316719E-2</c:v>
                </c:pt>
                <c:pt idx="3647">
                  <c:v>2.0984986437617949E-2</c:v>
                </c:pt>
                <c:pt idx="3648">
                  <c:v>2.098404846044678E-2</c:v>
                </c:pt>
                <c:pt idx="3649">
                  <c:v>2.0983110479924752E-2</c:v>
                </c:pt>
                <c:pt idx="3650">
                  <c:v>2.098217392299612E-2</c:v>
                </c:pt>
                <c:pt idx="3651">
                  <c:v>2.0981240173203144E-2</c:v>
                </c:pt>
                <c:pt idx="3652">
                  <c:v>2.0980310567717004E-2</c:v>
                </c:pt>
                <c:pt idx="3653">
                  <c:v>2.097938639463072E-2</c:v>
                </c:pt>
                <c:pt idx="3654">
                  <c:v>2.0978468890518655E-2</c:v>
                </c:pt>
                <c:pt idx="3655">
                  <c:v>2.0977559238265768E-2</c:v>
                </c:pt>
                <c:pt idx="3656">
                  <c:v>2.0976658565168189E-2</c:v>
                </c:pt>
                <c:pt idx="3657">
                  <c:v>2.0975767941305224E-2</c:v>
                </c:pt>
                <c:pt idx="3658">
                  <c:v>2.0974888378181435E-2</c:v>
                </c:pt>
                <c:pt idx="3659">
                  <c:v>2.0974020827636088E-2</c:v>
                </c:pt>
                <c:pt idx="3660">
                  <c:v>2.0973166181015857E-2</c:v>
                </c:pt>
                <c:pt idx="3661">
                  <c:v>2.0972325268605506E-2</c:v>
                </c:pt>
                <c:pt idx="3662">
                  <c:v>2.0971498859310069E-2</c:v>
                </c:pt>
                <c:pt idx="3663">
                  <c:v>2.0970687660580838E-2</c:v>
                </c:pt>
                <c:pt idx="3664">
                  <c:v>2.0969892318576631E-2</c:v>
                </c:pt>
                <c:pt idx="3665">
                  <c:v>2.0969113418550758E-2</c:v>
                </c:pt>
                <c:pt idx="3666">
                  <c:v>2.0968351485453306E-2</c:v>
                </c:pt>
                <c:pt idx="3667">
                  <c:v>2.0967606984737621E-2</c:v>
                </c:pt>
                <c:pt idx="3668">
                  <c:v>2.0966880323359249E-2</c:v>
                </c:pt>
                <c:pt idx="3669">
                  <c:v>2.0966171850955024E-2</c:v>
                </c:pt>
                <c:pt idx="3670">
                  <c:v>2.0965481861189499E-2</c:v>
                </c:pt>
                <c:pt idx="3671">
                  <c:v>2.0964810593255716E-2</c:v>
                </c:pt>
                <c:pt idx="3672">
                  <c:v>2.0964158233516796E-2</c:v>
                </c:pt>
                <c:pt idx="3673">
                  <c:v>2.0963524917274972E-2</c:v>
                </c:pt>
                <c:pt idx="3674">
                  <c:v>2.0962910730654292E-2</c:v>
                </c:pt>
                <c:pt idx="3675">
                  <c:v>2.0962315712583487E-2</c:v>
                </c:pt>
                <c:pt idx="3676">
                  <c:v>2.0961739856865436E-2</c:v>
                </c:pt>
                <c:pt idx="3677">
                  <c:v>2.096118311431986E-2</c:v>
                </c:pt>
                <c:pt idx="3678">
                  <c:v>2.0960645394986124E-2</c:v>
                </c:pt>
                <c:pt idx="3679">
                  <c:v>2.0960126570373355E-2</c:v>
                </c:pt>
                <c:pt idx="3680">
                  <c:v>2.09596264757454E-2</c:v>
                </c:pt>
                <c:pt idx="3681">
                  <c:v>2.0959144912428607E-2</c:v>
                </c:pt>
                <c:pt idx="3682">
                  <c:v>2.0958681650130883E-2</c:v>
                </c:pt>
                <c:pt idx="3683">
                  <c:v>2.0958236429260993E-2</c:v>
                </c:pt>
                <c:pt idx="3684">
                  <c:v>2.0957808963237685E-2</c:v>
                </c:pt>
                <c:pt idx="3685">
                  <c:v>2.0957398940778686E-2</c:v>
                </c:pt>
                <c:pt idx="3686">
                  <c:v>2.0957006028160419E-2</c:v>
                </c:pt>
                <c:pt idx="3687">
                  <c:v>2.0956629871439768E-2</c:v>
                </c:pt>
                <c:pt idx="3688">
                  <c:v>2.095627009863003E-2</c:v>
                </c:pt>
                <c:pt idx="3689">
                  <c:v>2.0955926321823727E-2</c:v>
                </c:pt>
                <c:pt idx="3690">
                  <c:v>2.0955598139255724E-2</c:v>
                </c:pt>
                <c:pt idx="3691">
                  <c:v>2.0955285137300814E-2</c:v>
                </c:pt>
                <c:pt idx="3692">
                  <c:v>2.0954986892400454E-2</c:v>
                </c:pt>
                <c:pt idx="3693">
                  <c:v>2.0954702972914189E-2</c:v>
                </c:pt>
                <c:pt idx="3694">
                  <c:v>2.0954432940891846E-2</c:v>
                </c:pt>
                <c:pt idx="3695">
                  <c:v>2.0954176353763267E-2</c:v>
                </c:pt>
                <c:pt idx="3696">
                  <c:v>2.0953932765942949E-2</c:v>
                </c:pt>
                <c:pt idx="3697">
                  <c:v>2.0953701730347642E-2</c:v>
                </c:pt>
                <c:pt idx="3698">
                  <c:v>2.0953482799825354E-2</c:v>
                </c:pt>
                <c:pt idx="3699">
                  <c:v>2.0953275528495026E-2</c:v>
                </c:pt>
                <c:pt idx="3700">
                  <c:v>2.0953079472996395E-2</c:v>
                </c:pt>
                <c:pt idx="3701">
                  <c:v>2.0952894193650273E-2</c:v>
                </c:pt>
                <c:pt idx="3702">
                  <c:v>2.0952719255529755E-2</c:v>
                </c:pt>
                <c:pt idx="3703">
                  <c:v>2.0952554229443438E-2</c:v>
                </c:pt>
                <c:pt idx="3704">
                  <c:v>2.0952398692832035E-2</c:v>
                </c:pt>
                <c:pt idx="3705">
                  <c:v>2.0952252230580126E-2</c:v>
                </c:pt>
                <c:pt idx="3706">
                  <c:v>2.0952114435745219E-2</c:v>
                </c:pt>
                <c:pt idx="3707">
                  <c:v>2.0951984910206389E-2</c:v>
                </c:pt>
                <c:pt idx="3708">
                  <c:v>2.0951863265235258E-2</c:v>
                </c:pt>
                <c:pt idx="3709">
                  <c:v>2.0951749121992064E-2</c:v>
                </c:pt>
                <c:pt idx="3710">
                  <c:v>2.0951642111949942E-2</c:v>
                </c:pt>
                <c:pt idx="3711">
                  <c:v>2.0951541877250585E-2</c:v>
                </c:pt>
                <c:pt idx="3712">
                  <c:v>2.0951448070994656E-2</c:v>
                </c:pt>
                <c:pt idx="3713">
                  <c:v>2.095136035747034E-2</c:v>
                </c:pt>
                <c:pt idx="3714">
                  <c:v>2.0951278412323589E-2</c:v>
                </c:pt>
                <c:pt idx="3715">
                  <c:v>2.0951201922673562E-2</c:v>
                </c:pt>
                <c:pt idx="3716">
                  <c:v>2.0951130587176885E-2</c:v>
                </c:pt>
                <c:pt idx="3717">
                  <c:v>2.0951064116044256E-2</c:v>
                </c:pt>
                <c:pt idx="3718">
                  <c:v>2.0951002231012966E-2</c:v>
                </c:pt>
                <c:pt idx="3719">
                  <c:v>2.0950944665278848E-2</c:v>
                </c:pt>
                <c:pt idx="3720">
                  <c:v>2.0950891163391057E-2</c:v>
                </c:pt>
                <c:pt idx="3721">
                  <c:v>2.0950272535751199E-2</c:v>
                </c:pt>
                <c:pt idx="3722">
                  <c:v>2.0950272535751199E-2</c:v>
                </c:pt>
                <c:pt idx="3723">
                  <c:v>2.0950272535751199E-2</c:v>
                </c:pt>
                <c:pt idx="3724">
                  <c:v>2.0950272535751199E-2</c:v>
                </c:pt>
                <c:pt idx="3725">
                  <c:v>2.0950272535751199E-2</c:v>
                </c:pt>
                <c:pt idx="3726">
                  <c:v>2.0950272535751199E-2</c:v>
                </c:pt>
                <c:pt idx="3727">
                  <c:v>2.0950272535751199E-2</c:v>
                </c:pt>
                <c:pt idx="3728">
                  <c:v>2.0950272535751199E-2</c:v>
                </c:pt>
                <c:pt idx="3729">
                  <c:v>2.0950272535751199E-2</c:v>
                </c:pt>
                <c:pt idx="3730">
                  <c:v>2.0950272535751199E-2</c:v>
                </c:pt>
                <c:pt idx="3731">
                  <c:v>2.0950272535751199E-2</c:v>
                </c:pt>
                <c:pt idx="3732">
                  <c:v>2.0950272535751199E-2</c:v>
                </c:pt>
                <c:pt idx="3733">
                  <c:v>2.0950272535751199E-2</c:v>
                </c:pt>
                <c:pt idx="3734">
                  <c:v>2.0950272535751199E-2</c:v>
                </c:pt>
                <c:pt idx="3735">
                  <c:v>2.0950272535751199E-2</c:v>
                </c:pt>
                <c:pt idx="3736">
                  <c:v>2.0950272535751199E-2</c:v>
                </c:pt>
                <c:pt idx="3737">
                  <c:v>2.0950272535751199E-2</c:v>
                </c:pt>
                <c:pt idx="3738">
                  <c:v>2.0950272535751199E-2</c:v>
                </c:pt>
                <c:pt idx="3739">
                  <c:v>2.0950272535751199E-2</c:v>
                </c:pt>
                <c:pt idx="3740">
                  <c:v>2.0950272535751199E-2</c:v>
                </c:pt>
                <c:pt idx="3741">
                  <c:v>2.0950272535751199E-2</c:v>
                </c:pt>
                <c:pt idx="3742">
                  <c:v>2.0950272535751199E-2</c:v>
                </c:pt>
                <c:pt idx="3743">
                  <c:v>2.0950272535751199E-2</c:v>
                </c:pt>
                <c:pt idx="3744">
                  <c:v>2.0950272535751199E-2</c:v>
                </c:pt>
                <c:pt idx="3745">
                  <c:v>2.0950272535751199E-2</c:v>
                </c:pt>
                <c:pt idx="3746">
                  <c:v>2.0950272535751199E-2</c:v>
                </c:pt>
                <c:pt idx="3747">
                  <c:v>2.0950272535751199E-2</c:v>
                </c:pt>
                <c:pt idx="3748">
                  <c:v>2.0950272535751199E-2</c:v>
                </c:pt>
                <c:pt idx="3749">
                  <c:v>2.0950272535751199E-2</c:v>
                </c:pt>
                <c:pt idx="3750">
                  <c:v>2.0950272535751199E-2</c:v>
                </c:pt>
                <c:pt idx="3751">
                  <c:v>2.0950272535751199E-2</c:v>
                </c:pt>
                <c:pt idx="3752">
                  <c:v>2.0950272535751199E-2</c:v>
                </c:pt>
                <c:pt idx="3753">
                  <c:v>2.0950272535751199E-2</c:v>
                </c:pt>
                <c:pt idx="3754">
                  <c:v>2.0950272535751199E-2</c:v>
                </c:pt>
                <c:pt idx="3755">
                  <c:v>2.0950272535751199E-2</c:v>
                </c:pt>
                <c:pt idx="3756">
                  <c:v>2.0950272535751199E-2</c:v>
                </c:pt>
                <c:pt idx="3757">
                  <c:v>2.0950272535751199E-2</c:v>
                </c:pt>
                <c:pt idx="3758">
                  <c:v>2.0950272535751199E-2</c:v>
                </c:pt>
                <c:pt idx="3759">
                  <c:v>2.0950272535751199E-2</c:v>
                </c:pt>
                <c:pt idx="3760">
                  <c:v>2.0950272535751199E-2</c:v>
                </c:pt>
                <c:pt idx="3761">
                  <c:v>2.0950272535751199E-2</c:v>
                </c:pt>
                <c:pt idx="3762">
                  <c:v>2.0950272535751199E-2</c:v>
                </c:pt>
                <c:pt idx="3763">
                  <c:v>2.0950272535751199E-2</c:v>
                </c:pt>
                <c:pt idx="3764">
                  <c:v>2.0950272535751199E-2</c:v>
                </c:pt>
                <c:pt idx="3765">
                  <c:v>2.0950272535751199E-2</c:v>
                </c:pt>
                <c:pt idx="3766">
                  <c:v>2.0950272535751199E-2</c:v>
                </c:pt>
                <c:pt idx="3767">
                  <c:v>2.0950272535751199E-2</c:v>
                </c:pt>
                <c:pt idx="3768">
                  <c:v>2.0950272535751199E-2</c:v>
                </c:pt>
                <c:pt idx="3769">
                  <c:v>2.0950272535751199E-2</c:v>
                </c:pt>
                <c:pt idx="3770">
                  <c:v>2.0950272535751199E-2</c:v>
                </c:pt>
                <c:pt idx="3771">
                  <c:v>2.0950272535751199E-2</c:v>
                </c:pt>
                <c:pt idx="3772">
                  <c:v>2.0950272535751199E-2</c:v>
                </c:pt>
                <c:pt idx="3773">
                  <c:v>2.0950272535751199E-2</c:v>
                </c:pt>
                <c:pt idx="3774">
                  <c:v>2.0950272535751199E-2</c:v>
                </c:pt>
                <c:pt idx="3775">
                  <c:v>2.0950272535751199E-2</c:v>
                </c:pt>
                <c:pt idx="3776">
                  <c:v>2.0950272535751199E-2</c:v>
                </c:pt>
                <c:pt idx="3777">
                  <c:v>2.0950272535751199E-2</c:v>
                </c:pt>
                <c:pt idx="3778">
                  <c:v>2.0950272535751199E-2</c:v>
                </c:pt>
                <c:pt idx="3779">
                  <c:v>2.0950272535751199E-2</c:v>
                </c:pt>
                <c:pt idx="3780">
                  <c:v>2.0950272535751199E-2</c:v>
                </c:pt>
                <c:pt idx="3781">
                  <c:v>2.0950272535751199E-2</c:v>
                </c:pt>
                <c:pt idx="3782">
                  <c:v>2.0950272535751199E-2</c:v>
                </c:pt>
                <c:pt idx="3783">
                  <c:v>2.0950272535751199E-2</c:v>
                </c:pt>
                <c:pt idx="3784">
                  <c:v>2.0950272535751199E-2</c:v>
                </c:pt>
                <c:pt idx="3785">
                  <c:v>2.0950272535751199E-2</c:v>
                </c:pt>
                <c:pt idx="3786">
                  <c:v>2.0950272535751199E-2</c:v>
                </c:pt>
                <c:pt idx="3787">
                  <c:v>2.0950272535751199E-2</c:v>
                </c:pt>
                <c:pt idx="3788">
                  <c:v>2.0950272535751199E-2</c:v>
                </c:pt>
                <c:pt idx="3789">
                  <c:v>2.0950272535751199E-2</c:v>
                </c:pt>
                <c:pt idx="3790">
                  <c:v>2.0950272535751199E-2</c:v>
                </c:pt>
                <c:pt idx="3791">
                  <c:v>2.0950272535751199E-2</c:v>
                </c:pt>
                <c:pt idx="3792">
                  <c:v>2.0950272535751199E-2</c:v>
                </c:pt>
                <c:pt idx="3793">
                  <c:v>2.0950272535751199E-2</c:v>
                </c:pt>
                <c:pt idx="3794">
                  <c:v>2.0950272535751199E-2</c:v>
                </c:pt>
                <c:pt idx="3795">
                  <c:v>2.0950272535751199E-2</c:v>
                </c:pt>
                <c:pt idx="3796">
                  <c:v>2.0950272535751199E-2</c:v>
                </c:pt>
                <c:pt idx="3797">
                  <c:v>2.0950272535751199E-2</c:v>
                </c:pt>
                <c:pt idx="3798">
                  <c:v>2.0950272535751199E-2</c:v>
                </c:pt>
                <c:pt idx="3799">
                  <c:v>2.0950272535751199E-2</c:v>
                </c:pt>
                <c:pt idx="3800">
                  <c:v>2.0950272535751199E-2</c:v>
                </c:pt>
                <c:pt idx="3801">
                  <c:v>2.0950272535751199E-2</c:v>
                </c:pt>
                <c:pt idx="3802">
                  <c:v>2.0950272535751199E-2</c:v>
                </c:pt>
                <c:pt idx="3803">
                  <c:v>2.0950272535751199E-2</c:v>
                </c:pt>
                <c:pt idx="3804">
                  <c:v>2.0950272535751199E-2</c:v>
                </c:pt>
                <c:pt idx="3805">
                  <c:v>2.0950272535751199E-2</c:v>
                </c:pt>
                <c:pt idx="3806">
                  <c:v>2.0950272535751199E-2</c:v>
                </c:pt>
                <c:pt idx="3807">
                  <c:v>2.0950272535751199E-2</c:v>
                </c:pt>
                <c:pt idx="3808">
                  <c:v>2.0950272535751199E-2</c:v>
                </c:pt>
                <c:pt idx="3809">
                  <c:v>2.0950272535751199E-2</c:v>
                </c:pt>
                <c:pt idx="3810">
                  <c:v>2.0950272535751199E-2</c:v>
                </c:pt>
                <c:pt idx="3811">
                  <c:v>2.0950272535751199E-2</c:v>
                </c:pt>
                <c:pt idx="3812">
                  <c:v>2.0950272535751199E-2</c:v>
                </c:pt>
                <c:pt idx="3813">
                  <c:v>2.0950272535751199E-2</c:v>
                </c:pt>
                <c:pt idx="3814">
                  <c:v>2.0950272535751199E-2</c:v>
                </c:pt>
                <c:pt idx="3815">
                  <c:v>2.0950272535751199E-2</c:v>
                </c:pt>
                <c:pt idx="3816">
                  <c:v>2.0950272535751199E-2</c:v>
                </c:pt>
                <c:pt idx="3817">
                  <c:v>2.0950272535751199E-2</c:v>
                </c:pt>
                <c:pt idx="3818">
                  <c:v>2.0950272535751199E-2</c:v>
                </c:pt>
                <c:pt idx="3819">
                  <c:v>2.0950272535751199E-2</c:v>
                </c:pt>
                <c:pt idx="3820">
                  <c:v>2.0950272535751199E-2</c:v>
                </c:pt>
                <c:pt idx="3821">
                  <c:v>2.0950272535751199E-2</c:v>
                </c:pt>
                <c:pt idx="3822">
                  <c:v>2.0950272535751199E-2</c:v>
                </c:pt>
                <c:pt idx="3823">
                  <c:v>2.0950272535751199E-2</c:v>
                </c:pt>
                <c:pt idx="3824">
                  <c:v>2.0950272535751199E-2</c:v>
                </c:pt>
                <c:pt idx="3825">
                  <c:v>2.0950272535751199E-2</c:v>
                </c:pt>
                <c:pt idx="3826">
                  <c:v>2.0950272535751199E-2</c:v>
                </c:pt>
                <c:pt idx="3827">
                  <c:v>2.0950272535751199E-2</c:v>
                </c:pt>
                <c:pt idx="3828">
                  <c:v>2.0950272535751199E-2</c:v>
                </c:pt>
                <c:pt idx="3829">
                  <c:v>2.0950272535751199E-2</c:v>
                </c:pt>
                <c:pt idx="3830">
                  <c:v>2.0950272535751199E-2</c:v>
                </c:pt>
                <c:pt idx="3831">
                  <c:v>2.0950272535751199E-2</c:v>
                </c:pt>
                <c:pt idx="3832">
                  <c:v>2.0950272535751199E-2</c:v>
                </c:pt>
                <c:pt idx="3833">
                  <c:v>2.0950272535751199E-2</c:v>
                </c:pt>
                <c:pt idx="3834">
                  <c:v>2.0950272535751199E-2</c:v>
                </c:pt>
                <c:pt idx="3835">
                  <c:v>2.0950272535751199E-2</c:v>
                </c:pt>
                <c:pt idx="3836">
                  <c:v>2.0950272535751199E-2</c:v>
                </c:pt>
                <c:pt idx="3837">
                  <c:v>2.0950272535751199E-2</c:v>
                </c:pt>
                <c:pt idx="3838">
                  <c:v>2.0950272535751199E-2</c:v>
                </c:pt>
                <c:pt idx="3839">
                  <c:v>2.0950272535751199E-2</c:v>
                </c:pt>
                <c:pt idx="3840">
                  <c:v>2.0950272535751199E-2</c:v>
                </c:pt>
                <c:pt idx="3841">
                  <c:v>2.0950272535751199E-2</c:v>
                </c:pt>
                <c:pt idx="3842">
                  <c:v>2.0950272535751199E-2</c:v>
                </c:pt>
                <c:pt idx="3843">
                  <c:v>2.0950272535751199E-2</c:v>
                </c:pt>
                <c:pt idx="3844">
                  <c:v>2.0950272535751199E-2</c:v>
                </c:pt>
                <c:pt idx="3845">
                  <c:v>2.0950272535751199E-2</c:v>
                </c:pt>
                <c:pt idx="3846">
                  <c:v>2.0950272535751199E-2</c:v>
                </c:pt>
                <c:pt idx="3847">
                  <c:v>2.0950272535751199E-2</c:v>
                </c:pt>
                <c:pt idx="3848">
                  <c:v>2.0950272535751199E-2</c:v>
                </c:pt>
                <c:pt idx="3849">
                  <c:v>2.0950272535751199E-2</c:v>
                </c:pt>
                <c:pt idx="3850">
                  <c:v>2.0950272535751199E-2</c:v>
                </c:pt>
                <c:pt idx="3851">
                  <c:v>2.0950272535751199E-2</c:v>
                </c:pt>
                <c:pt idx="3852">
                  <c:v>2.0950272535751199E-2</c:v>
                </c:pt>
                <c:pt idx="3853">
                  <c:v>2.0950272535751199E-2</c:v>
                </c:pt>
                <c:pt idx="3854">
                  <c:v>2.0950272535751199E-2</c:v>
                </c:pt>
                <c:pt idx="3855">
                  <c:v>2.0950272535751199E-2</c:v>
                </c:pt>
                <c:pt idx="3856">
                  <c:v>2.0950272535751199E-2</c:v>
                </c:pt>
                <c:pt idx="3857">
                  <c:v>2.0950272535751199E-2</c:v>
                </c:pt>
                <c:pt idx="3858">
                  <c:v>2.0950272535751199E-2</c:v>
                </c:pt>
                <c:pt idx="3859">
                  <c:v>2.0950272535751199E-2</c:v>
                </c:pt>
                <c:pt idx="3860">
                  <c:v>2.0950272535751199E-2</c:v>
                </c:pt>
                <c:pt idx="3861">
                  <c:v>2.0950272535751199E-2</c:v>
                </c:pt>
                <c:pt idx="3862">
                  <c:v>2.0950272535751199E-2</c:v>
                </c:pt>
                <c:pt idx="3863">
                  <c:v>2.0950272535751199E-2</c:v>
                </c:pt>
                <c:pt idx="3864">
                  <c:v>2.0950272535751199E-2</c:v>
                </c:pt>
                <c:pt idx="3865">
                  <c:v>2.0950272535751199E-2</c:v>
                </c:pt>
                <c:pt idx="3866">
                  <c:v>2.0950272535751199E-2</c:v>
                </c:pt>
                <c:pt idx="3867">
                  <c:v>2.0950272535751199E-2</c:v>
                </c:pt>
                <c:pt idx="3868">
                  <c:v>2.0950272535751199E-2</c:v>
                </c:pt>
                <c:pt idx="3869">
                  <c:v>2.0950272535751199E-2</c:v>
                </c:pt>
                <c:pt idx="3870">
                  <c:v>2.0950272535751199E-2</c:v>
                </c:pt>
                <c:pt idx="3871">
                  <c:v>2.0950272535751199E-2</c:v>
                </c:pt>
                <c:pt idx="3872">
                  <c:v>2.0950272535751199E-2</c:v>
                </c:pt>
                <c:pt idx="3873">
                  <c:v>2.0950272535751199E-2</c:v>
                </c:pt>
                <c:pt idx="3874">
                  <c:v>2.0950272535751199E-2</c:v>
                </c:pt>
                <c:pt idx="3875">
                  <c:v>2.0950272535751199E-2</c:v>
                </c:pt>
                <c:pt idx="3876">
                  <c:v>2.0950272535751199E-2</c:v>
                </c:pt>
                <c:pt idx="3877">
                  <c:v>2.0950272535751199E-2</c:v>
                </c:pt>
                <c:pt idx="3878">
                  <c:v>2.0950272535751199E-2</c:v>
                </c:pt>
                <c:pt idx="3879">
                  <c:v>2.0950272535751199E-2</c:v>
                </c:pt>
                <c:pt idx="3880">
                  <c:v>2.0950272535751199E-2</c:v>
                </c:pt>
                <c:pt idx="3881">
                  <c:v>2.0950272535751199E-2</c:v>
                </c:pt>
                <c:pt idx="3882">
                  <c:v>2.0950272535751199E-2</c:v>
                </c:pt>
                <c:pt idx="3883">
                  <c:v>2.0950272535751199E-2</c:v>
                </c:pt>
                <c:pt idx="3884">
                  <c:v>2.0950272535751199E-2</c:v>
                </c:pt>
                <c:pt idx="3885">
                  <c:v>2.0950272535751199E-2</c:v>
                </c:pt>
                <c:pt idx="3886">
                  <c:v>2.0950272535751199E-2</c:v>
                </c:pt>
                <c:pt idx="3887">
                  <c:v>2.0950272535751199E-2</c:v>
                </c:pt>
                <c:pt idx="3888">
                  <c:v>2.0950272535751199E-2</c:v>
                </c:pt>
                <c:pt idx="3889">
                  <c:v>2.0950272535751199E-2</c:v>
                </c:pt>
                <c:pt idx="3890">
                  <c:v>2.0950272535751199E-2</c:v>
                </c:pt>
                <c:pt idx="3891">
                  <c:v>2.0950272535751199E-2</c:v>
                </c:pt>
                <c:pt idx="3892">
                  <c:v>2.0950272535751199E-2</c:v>
                </c:pt>
                <c:pt idx="3893">
                  <c:v>2.0950272535751199E-2</c:v>
                </c:pt>
                <c:pt idx="3894">
                  <c:v>2.0950272535751199E-2</c:v>
                </c:pt>
                <c:pt idx="3895">
                  <c:v>2.0950272535751199E-2</c:v>
                </c:pt>
                <c:pt idx="3896">
                  <c:v>2.0950272535751199E-2</c:v>
                </c:pt>
                <c:pt idx="3897">
                  <c:v>2.0950272535751199E-2</c:v>
                </c:pt>
                <c:pt idx="3898">
                  <c:v>2.0950272535751199E-2</c:v>
                </c:pt>
                <c:pt idx="3899">
                  <c:v>2.0950272535751199E-2</c:v>
                </c:pt>
                <c:pt idx="3900">
                  <c:v>2.0950272535751199E-2</c:v>
                </c:pt>
                <c:pt idx="3901">
                  <c:v>2.0950272535751199E-2</c:v>
                </c:pt>
                <c:pt idx="3902">
                  <c:v>2.0950272535751199E-2</c:v>
                </c:pt>
                <c:pt idx="3903">
                  <c:v>2.0950272535751199E-2</c:v>
                </c:pt>
                <c:pt idx="3904">
                  <c:v>2.0950272535751199E-2</c:v>
                </c:pt>
                <c:pt idx="3905">
                  <c:v>2.0950272535751199E-2</c:v>
                </c:pt>
                <c:pt idx="3906">
                  <c:v>2.0950272535751199E-2</c:v>
                </c:pt>
                <c:pt idx="3907">
                  <c:v>2.0950272535751199E-2</c:v>
                </c:pt>
                <c:pt idx="3908">
                  <c:v>2.0950272535751199E-2</c:v>
                </c:pt>
                <c:pt idx="3909">
                  <c:v>2.0950272535751199E-2</c:v>
                </c:pt>
                <c:pt idx="3910">
                  <c:v>2.0950272535751199E-2</c:v>
                </c:pt>
                <c:pt idx="3911">
                  <c:v>2.0950272535751199E-2</c:v>
                </c:pt>
                <c:pt idx="3912">
                  <c:v>2.0950272535751199E-2</c:v>
                </c:pt>
                <c:pt idx="3913">
                  <c:v>2.0950272535751199E-2</c:v>
                </c:pt>
                <c:pt idx="3914">
                  <c:v>2.0950272535751199E-2</c:v>
                </c:pt>
                <c:pt idx="3915">
                  <c:v>2.0950272535751199E-2</c:v>
                </c:pt>
                <c:pt idx="3916">
                  <c:v>2.0950272535751199E-2</c:v>
                </c:pt>
                <c:pt idx="3917">
                  <c:v>2.0950272535751199E-2</c:v>
                </c:pt>
                <c:pt idx="3918">
                  <c:v>2.0950272535751199E-2</c:v>
                </c:pt>
                <c:pt idx="3919">
                  <c:v>2.0950272535751199E-2</c:v>
                </c:pt>
                <c:pt idx="3920">
                  <c:v>2.0950272535751199E-2</c:v>
                </c:pt>
                <c:pt idx="3921">
                  <c:v>2.0950272535751199E-2</c:v>
                </c:pt>
                <c:pt idx="3922">
                  <c:v>2.0950272535751199E-2</c:v>
                </c:pt>
                <c:pt idx="3923">
                  <c:v>2.0950272535751199E-2</c:v>
                </c:pt>
                <c:pt idx="3924">
                  <c:v>2.0950272535751199E-2</c:v>
                </c:pt>
                <c:pt idx="3925">
                  <c:v>2.0950272535751199E-2</c:v>
                </c:pt>
                <c:pt idx="3926">
                  <c:v>2.0950272535751199E-2</c:v>
                </c:pt>
                <c:pt idx="3927">
                  <c:v>2.0950272535751199E-2</c:v>
                </c:pt>
                <c:pt idx="3928">
                  <c:v>2.0950272535751199E-2</c:v>
                </c:pt>
                <c:pt idx="3929">
                  <c:v>2.0950272535751199E-2</c:v>
                </c:pt>
                <c:pt idx="3930">
                  <c:v>2.0950272535751199E-2</c:v>
                </c:pt>
                <c:pt idx="3931">
                  <c:v>2.0950272535751199E-2</c:v>
                </c:pt>
                <c:pt idx="3932">
                  <c:v>2.0950272535751199E-2</c:v>
                </c:pt>
                <c:pt idx="3933">
                  <c:v>2.0950272535751199E-2</c:v>
                </c:pt>
                <c:pt idx="3934">
                  <c:v>2.0950272535751199E-2</c:v>
                </c:pt>
                <c:pt idx="3935">
                  <c:v>2.0950272535751199E-2</c:v>
                </c:pt>
                <c:pt idx="3936">
                  <c:v>2.0950272535751199E-2</c:v>
                </c:pt>
                <c:pt idx="3937">
                  <c:v>2.0950272535751199E-2</c:v>
                </c:pt>
                <c:pt idx="3938">
                  <c:v>2.0950272535751199E-2</c:v>
                </c:pt>
                <c:pt idx="3939">
                  <c:v>2.0950272535751199E-2</c:v>
                </c:pt>
                <c:pt idx="3940">
                  <c:v>2.0950272535751199E-2</c:v>
                </c:pt>
                <c:pt idx="3941">
                  <c:v>2.0950272535751199E-2</c:v>
                </c:pt>
                <c:pt idx="3942">
                  <c:v>2.0950272535751199E-2</c:v>
                </c:pt>
                <c:pt idx="3943">
                  <c:v>2.0950272535751199E-2</c:v>
                </c:pt>
                <c:pt idx="3944">
                  <c:v>2.0950272535751199E-2</c:v>
                </c:pt>
                <c:pt idx="3945">
                  <c:v>2.0950272535751199E-2</c:v>
                </c:pt>
                <c:pt idx="3946">
                  <c:v>2.0950272535751199E-2</c:v>
                </c:pt>
                <c:pt idx="3947">
                  <c:v>2.0950272535751199E-2</c:v>
                </c:pt>
                <c:pt idx="3948">
                  <c:v>2.0950272535751199E-2</c:v>
                </c:pt>
                <c:pt idx="3949">
                  <c:v>2.0950272535751199E-2</c:v>
                </c:pt>
                <c:pt idx="3950">
                  <c:v>2.0950272535751199E-2</c:v>
                </c:pt>
                <c:pt idx="3951">
                  <c:v>2.0950272535751199E-2</c:v>
                </c:pt>
                <c:pt idx="3952">
                  <c:v>2.0950272535751199E-2</c:v>
                </c:pt>
                <c:pt idx="3953">
                  <c:v>2.0950272535751199E-2</c:v>
                </c:pt>
                <c:pt idx="3954">
                  <c:v>2.0950272535751199E-2</c:v>
                </c:pt>
                <c:pt idx="3955">
                  <c:v>2.0950272535751199E-2</c:v>
                </c:pt>
                <c:pt idx="3956">
                  <c:v>2.0950272535751199E-2</c:v>
                </c:pt>
                <c:pt idx="3957">
                  <c:v>2.0950272535751199E-2</c:v>
                </c:pt>
                <c:pt idx="3958">
                  <c:v>2.0950272535751199E-2</c:v>
                </c:pt>
                <c:pt idx="3959">
                  <c:v>2.0950272535751199E-2</c:v>
                </c:pt>
                <c:pt idx="3960">
                  <c:v>2.0950272535751199E-2</c:v>
                </c:pt>
                <c:pt idx="3961">
                  <c:v>2.0950272535751199E-2</c:v>
                </c:pt>
                <c:pt idx="3962">
                  <c:v>2.0950272535751199E-2</c:v>
                </c:pt>
                <c:pt idx="3963">
                  <c:v>2.0950272535751199E-2</c:v>
                </c:pt>
                <c:pt idx="3964">
                  <c:v>2.0950272535751199E-2</c:v>
                </c:pt>
                <c:pt idx="3965">
                  <c:v>2.0950272535751199E-2</c:v>
                </c:pt>
                <c:pt idx="3966">
                  <c:v>2.0950272535751199E-2</c:v>
                </c:pt>
                <c:pt idx="3967">
                  <c:v>2.0950272535751199E-2</c:v>
                </c:pt>
                <c:pt idx="3968">
                  <c:v>2.0950272535751199E-2</c:v>
                </c:pt>
                <c:pt idx="3969">
                  <c:v>2.0950272535751199E-2</c:v>
                </c:pt>
                <c:pt idx="3970">
                  <c:v>2.0950272535751199E-2</c:v>
                </c:pt>
                <c:pt idx="3971">
                  <c:v>2.0950272535751199E-2</c:v>
                </c:pt>
                <c:pt idx="3972">
                  <c:v>2.0950272535751199E-2</c:v>
                </c:pt>
                <c:pt idx="3973">
                  <c:v>2.0950272535751199E-2</c:v>
                </c:pt>
                <c:pt idx="3974">
                  <c:v>2.0950272535751199E-2</c:v>
                </c:pt>
                <c:pt idx="3975">
                  <c:v>2.0950272535751199E-2</c:v>
                </c:pt>
                <c:pt idx="3976">
                  <c:v>2.0950272535751199E-2</c:v>
                </c:pt>
                <c:pt idx="3977">
                  <c:v>2.0950272535751199E-2</c:v>
                </c:pt>
                <c:pt idx="3978">
                  <c:v>2.0950272535751199E-2</c:v>
                </c:pt>
                <c:pt idx="3979">
                  <c:v>2.0950272535751199E-2</c:v>
                </c:pt>
                <c:pt idx="3980">
                  <c:v>2.0950272535751199E-2</c:v>
                </c:pt>
                <c:pt idx="3981">
                  <c:v>2.0950272535751199E-2</c:v>
                </c:pt>
                <c:pt idx="3982">
                  <c:v>2.0950272535751199E-2</c:v>
                </c:pt>
                <c:pt idx="3983">
                  <c:v>2.0950272535751199E-2</c:v>
                </c:pt>
                <c:pt idx="3984">
                  <c:v>2.0950272535751199E-2</c:v>
                </c:pt>
                <c:pt idx="3985">
                  <c:v>2.0950272535751199E-2</c:v>
                </c:pt>
                <c:pt idx="3986">
                  <c:v>2.0950272535751199E-2</c:v>
                </c:pt>
                <c:pt idx="3987">
                  <c:v>2.0950272535751199E-2</c:v>
                </c:pt>
                <c:pt idx="3988">
                  <c:v>2.0950272535751199E-2</c:v>
                </c:pt>
                <c:pt idx="3989">
                  <c:v>2.0950272535751199E-2</c:v>
                </c:pt>
                <c:pt idx="3990">
                  <c:v>2.0950272535751199E-2</c:v>
                </c:pt>
                <c:pt idx="3991">
                  <c:v>2.0950272535751199E-2</c:v>
                </c:pt>
                <c:pt idx="3992">
                  <c:v>2.0950272535751199E-2</c:v>
                </c:pt>
                <c:pt idx="3993">
                  <c:v>2.0950272535751199E-2</c:v>
                </c:pt>
                <c:pt idx="3994">
                  <c:v>2.0950272535751199E-2</c:v>
                </c:pt>
                <c:pt idx="3995">
                  <c:v>2.0950272535751199E-2</c:v>
                </c:pt>
                <c:pt idx="3996">
                  <c:v>2.0950272535751199E-2</c:v>
                </c:pt>
                <c:pt idx="3997">
                  <c:v>2.0950272535751199E-2</c:v>
                </c:pt>
                <c:pt idx="3998">
                  <c:v>2.0950272535751199E-2</c:v>
                </c:pt>
                <c:pt idx="3999">
                  <c:v>2.0950272535751199E-2</c:v>
                </c:pt>
              </c:numCache>
            </c:numRef>
          </c:yVal>
          <c:smooth val="1"/>
        </c:ser>
        <c:ser>
          <c:idx val="3"/>
          <c:order val="3"/>
          <c:spPr>
            <a:ln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'C:\Documents and Settings\Tshenura\Desktop\DZresearch\excel files\[NORMALIZED PROB PLOT.xlsm]AGES'!$CF$1:$CF$4000</c:f>
              <c:numCache>
                <c:formatCode>General</c:formatCode>
                <c:ptCount val="40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</c:numCache>
            </c:numRef>
          </c:xVal>
          <c:yVal>
            <c:numRef>
              <c:f>'C:\Documents and Settings\Tshenura\Desktop\DZresearch\excel files\[NORMALIZED PROB PLOT.xlsm]AGES'!$CJ$1:$CJ$4000</c:f>
              <c:numCache>
                <c:formatCode>General</c:formatCode>
                <c:ptCount val="4000"/>
                <c:pt idx="1">
                  <c:v>2.3376276918608649E-2</c:v>
                </c:pt>
                <c:pt idx="2">
                  <c:v>2.3376276918608649E-2</c:v>
                </c:pt>
                <c:pt idx="3">
                  <c:v>2.3376276918608649E-2</c:v>
                </c:pt>
                <c:pt idx="4">
                  <c:v>2.3376276918608649E-2</c:v>
                </c:pt>
                <c:pt idx="5">
                  <c:v>2.3376276918608649E-2</c:v>
                </c:pt>
                <c:pt idx="6">
                  <c:v>2.3376276918608649E-2</c:v>
                </c:pt>
                <c:pt idx="7">
                  <c:v>2.3376276918608649E-2</c:v>
                </c:pt>
                <c:pt idx="8">
                  <c:v>2.3376276918608649E-2</c:v>
                </c:pt>
                <c:pt idx="9">
                  <c:v>2.3376276918608649E-2</c:v>
                </c:pt>
                <c:pt idx="10">
                  <c:v>2.3376276918608649E-2</c:v>
                </c:pt>
                <c:pt idx="11">
                  <c:v>2.3376276918608649E-2</c:v>
                </c:pt>
                <c:pt idx="12">
                  <c:v>2.3376276918608649E-2</c:v>
                </c:pt>
                <c:pt idx="13">
                  <c:v>2.3376276918608649E-2</c:v>
                </c:pt>
                <c:pt idx="14">
                  <c:v>2.3376276918608649E-2</c:v>
                </c:pt>
                <c:pt idx="15">
                  <c:v>2.3376276918608649E-2</c:v>
                </c:pt>
                <c:pt idx="16">
                  <c:v>2.3376276918608649E-2</c:v>
                </c:pt>
                <c:pt idx="17">
                  <c:v>2.3376276918608649E-2</c:v>
                </c:pt>
                <c:pt idx="18">
                  <c:v>2.3376276918608649E-2</c:v>
                </c:pt>
                <c:pt idx="19">
                  <c:v>2.3376276918608649E-2</c:v>
                </c:pt>
                <c:pt idx="20">
                  <c:v>2.3376276918608649E-2</c:v>
                </c:pt>
                <c:pt idx="21">
                  <c:v>2.3376276918608649E-2</c:v>
                </c:pt>
                <c:pt idx="22">
                  <c:v>2.3376276918608649E-2</c:v>
                </c:pt>
                <c:pt idx="23">
                  <c:v>2.3376276918608649E-2</c:v>
                </c:pt>
                <c:pt idx="24">
                  <c:v>2.3376276918608649E-2</c:v>
                </c:pt>
                <c:pt idx="25">
                  <c:v>2.3376276918608649E-2</c:v>
                </c:pt>
                <c:pt idx="26">
                  <c:v>2.3376276918608649E-2</c:v>
                </c:pt>
                <c:pt idx="27">
                  <c:v>2.3376276918608649E-2</c:v>
                </c:pt>
                <c:pt idx="28">
                  <c:v>2.3376276918608649E-2</c:v>
                </c:pt>
                <c:pt idx="29">
                  <c:v>2.3376276918608649E-2</c:v>
                </c:pt>
                <c:pt idx="30">
                  <c:v>2.3376276918608649E-2</c:v>
                </c:pt>
                <c:pt idx="31">
                  <c:v>2.3376276918608649E-2</c:v>
                </c:pt>
                <c:pt idx="32">
                  <c:v>2.3376276918608649E-2</c:v>
                </c:pt>
                <c:pt idx="33">
                  <c:v>2.3376276918608649E-2</c:v>
                </c:pt>
                <c:pt idx="34">
                  <c:v>2.3376276918608649E-2</c:v>
                </c:pt>
                <c:pt idx="35">
                  <c:v>2.3376276918608649E-2</c:v>
                </c:pt>
                <c:pt idx="36">
                  <c:v>2.3376276918608649E-2</c:v>
                </c:pt>
                <c:pt idx="37">
                  <c:v>2.3376276918608649E-2</c:v>
                </c:pt>
                <c:pt idx="38">
                  <c:v>2.3376276918608649E-2</c:v>
                </c:pt>
                <c:pt idx="39">
                  <c:v>2.3376276918608649E-2</c:v>
                </c:pt>
                <c:pt idx="40">
                  <c:v>2.3376276918608649E-2</c:v>
                </c:pt>
                <c:pt idx="41">
                  <c:v>2.3376276918608649E-2</c:v>
                </c:pt>
                <c:pt idx="42">
                  <c:v>2.3376276918608649E-2</c:v>
                </c:pt>
                <c:pt idx="43">
                  <c:v>2.3376276918608649E-2</c:v>
                </c:pt>
                <c:pt idx="44">
                  <c:v>2.3376276918608649E-2</c:v>
                </c:pt>
                <c:pt idx="45">
                  <c:v>2.3376276918608649E-2</c:v>
                </c:pt>
                <c:pt idx="46">
                  <c:v>2.3376276918608649E-2</c:v>
                </c:pt>
                <c:pt idx="47">
                  <c:v>2.3376276918608649E-2</c:v>
                </c:pt>
                <c:pt idx="48">
                  <c:v>2.3376276918608649E-2</c:v>
                </c:pt>
                <c:pt idx="49">
                  <c:v>2.3376276918608649E-2</c:v>
                </c:pt>
                <c:pt idx="50">
                  <c:v>2.3376276918608649E-2</c:v>
                </c:pt>
                <c:pt idx="51">
                  <c:v>2.3376276918608649E-2</c:v>
                </c:pt>
                <c:pt idx="52">
                  <c:v>2.3376276918608649E-2</c:v>
                </c:pt>
                <c:pt idx="53">
                  <c:v>2.3376276918608649E-2</c:v>
                </c:pt>
                <c:pt idx="54">
                  <c:v>2.3376276918608649E-2</c:v>
                </c:pt>
                <c:pt idx="55">
                  <c:v>2.3376276918608649E-2</c:v>
                </c:pt>
                <c:pt idx="56">
                  <c:v>2.3376276918608649E-2</c:v>
                </c:pt>
                <c:pt idx="57">
                  <c:v>2.3376276918608649E-2</c:v>
                </c:pt>
                <c:pt idx="58">
                  <c:v>2.3376276918608649E-2</c:v>
                </c:pt>
                <c:pt idx="59">
                  <c:v>2.3376276918608649E-2</c:v>
                </c:pt>
                <c:pt idx="60">
                  <c:v>2.3376276918608649E-2</c:v>
                </c:pt>
                <c:pt idx="61">
                  <c:v>2.3376276918608649E-2</c:v>
                </c:pt>
                <c:pt idx="62">
                  <c:v>2.3376276918608649E-2</c:v>
                </c:pt>
                <c:pt idx="63">
                  <c:v>2.3376276918608649E-2</c:v>
                </c:pt>
                <c:pt idx="64">
                  <c:v>2.3376276918608649E-2</c:v>
                </c:pt>
                <c:pt idx="65">
                  <c:v>2.3376276918608649E-2</c:v>
                </c:pt>
                <c:pt idx="66">
                  <c:v>2.3376276918608649E-2</c:v>
                </c:pt>
                <c:pt idx="67">
                  <c:v>2.3376276918608649E-2</c:v>
                </c:pt>
                <c:pt idx="68">
                  <c:v>2.3376276918608649E-2</c:v>
                </c:pt>
                <c:pt idx="69">
                  <c:v>2.3376276918608649E-2</c:v>
                </c:pt>
                <c:pt idx="70">
                  <c:v>2.3376276918608649E-2</c:v>
                </c:pt>
                <c:pt idx="71">
                  <c:v>2.3376276918608649E-2</c:v>
                </c:pt>
                <c:pt idx="72">
                  <c:v>2.3376276918608649E-2</c:v>
                </c:pt>
                <c:pt idx="73">
                  <c:v>2.3376276918608649E-2</c:v>
                </c:pt>
                <c:pt idx="74">
                  <c:v>2.3376276918608649E-2</c:v>
                </c:pt>
                <c:pt idx="75">
                  <c:v>2.3376276918608649E-2</c:v>
                </c:pt>
                <c:pt idx="76">
                  <c:v>2.3376276918608649E-2</c:v>
                </c:pt>
                <c:pt idx="77">
                  <c:v>2.3376276918608649E-2</c:v>
                </c:pt>
                <c:pt idx="78">
                  <c:v>2.3376276918608649E-2</c:v>
                </c:pt>
                <c:pt idx="79">
                  <c:v>2.3376276918608649E-2</c:v>
                </c:pt>
                <c:pt idx="80">
                  <c:v>2.3376276918608649E-2</c:v>
                </c:pt>
                <c:pt idx="81">
                  <c:v>2.3376276918608649E-2</c:v>
                </c:pt>
                <c:pt idx="82">
                  <c:v>2.3376276918608649E-2</c:v>
                </c:pt>
                <c:pt idx="83">
                  <c:v>2.3376276918608649E-2</c:v>
                </c:pt>
                <c:pt idx="84">
                  <c:v>2.3376276918608649E-2</c:v>
                </c:pt>
                <c:pt idx="85">
                  <c:v>2.3376276918608649E-2</c:v>
                </c:pt>
                <c:pt idx="86">
                  <c:v>2.3376276918608649E-2</c:v>
                </c:pt>
                <c:pt idx="87">
                  <c:v>2.3376276918608649E-2</c:v>
                </c:pt>
                <c:pt idx="88">
                  <c:v>2.3376276918608649E-2</c:v>
                </c:pt>
                <c:pt idx="89">
                  <c:v>2.3376276918608649E-2</c:v>
                </c:pt>
                <c:pt idx="90">
                  <c:v>2.3376276918608649E-2</c:v>
                </c:pt>
                <c:pt idx="91">
                  <c:v>2.3376276918608649E-2</c:v>
                </c:pt>
                <c:pt idx="92">
                  <c:v>2.3376276918608649E-2</c:v>
                </c:pt>
                <c:pt idx="93">
                  <c:v>2.3376276918608649E-2</c:v>
                </c:pt>
                <c:pt idx="94">
                  <c:v>2.3376276918608649E-2</c:v>
                </c:pt>
                <c:pt idx="95">
                  <c:v>2.3376276918608649E-2</c:v>
                </c:pt>
                <c:pt idx="96">
                  <c:v>2.3376276918608649E-2</c:v>
                </c:pt>
                <c:pt idx="97">
                  <c:v>2.3376276918608649E-2</c:v>
                </c:pt>
                <c:pt idx="98">
                  <c:v>2.3376276918608649E-2</c:v>
                </c:pt>
                <c:pt idx="99">
                  <c:v>2.3376276918608649E-2</c:v>
                </c:pt>
                <c:pt idx="100">
                  <c:v>2.3376276918608649E-2</c:v>
                </c:pt>
                <c:pt idx="101">
                  <c:v>2.3376276918608649E-2</c:v>
                </c:pt>
                <c:pt idx="102">
                  <c:v>2.3376276918608649E-2</c:v>
                </c:pt>
                <c:pt idx="103">
                  <c:v>2.3376276918608649E-2</c:v>
                </c:pt>
                <c:pt idx="104">
                  <c:v>2.3376276918608649E-2</c:v>
                </c:pt>
                <c:pt idx="105">
                  <c:v>2.3376276918608649E-2</c:v>
                </c:pt>
                <c:pt idx="106">
                  <c:v>2.3376276918608649E-2</c:v>
                </c:pt>
                <c:pt idx="107">
                  <c:v>2.3376276918608649E-2</c:v>
                </c:pt>
                <c:pt idx="108">
                  <c:v>2.3376276918608649E-2</c:v>
                </c:pt>
                <c:pt idx="109">
                  <c:v>2.3376276918608649E-2</c:v>
                </c:pt>
                <c:pt idx="110">
                  <c:v>2.3376276918608649E-2</c:v>
                </c:pt>
                <c:pt idx="111">
                  <c:v>2.3376276918608649E-2</c:v>
                </c:pt>
                <c:pt idx="112">
                  <c:v>2.3376276918608649E-2</c:v>
                </c:pt>
                <c:pt idx="113">
                  <c:v>2.3376276918608649E-2</c:v>
                </c:pt>
                <c:pt idx="114">
                  <c:v>2.3376276918608649E-2</c:v>
                </c:pt>
                <c:pt idx="115">
                  <c:v>2.3376276918608649E-2</c:v>
                </c:pt>
                <c:pt idx="116">
                  <c:v>2.3376276918608649E-2</c:v>
                </c:pt>
                <c:pt idx="117">
                  <c:v>2.3376276918608649E-2</c:v>
                </c:pt>
                <c:pt idx="118">
                  <c:v>2.3376276918608649E-2</c:v>
                </c:pt>
                <c:pt idx="119">
                  <c:v>2.3376276918608649E-2</c:v>
                </c:pt>
                <c:pt idx="120">
                  <c:v>2.3376276918608649E-2</c:v>
                </c:pt>
                <c:pt idx="121">
                  <c:v>2.3376276918608649E-2</c:v>
                </c:pt>
                <c:pt idx="122">
                  <c:v>2.3376276918608649E-2</c:v>
                </c:pt>
                <c:pt idx="123">
                  <c:v>2.3376276918608649E-2</c:v>
                </c:pt>
                <c:pt idx="124">
                  <c:v>2.3376276918608649E-2</c:v>
                </c:pt>
                <c:pt idx="125">
                  <c:v>2.3376276918608649E-2</c:v>
                </c:pt>
                <c:pt idx="126">
                  <c:v>2.3376276918608649E-2</c:v>
                </c:pt>
                <c:pt idx="127">
                  <c:v>2.3381042347008583E-2</c:v>
                </c:pt>
                <c:pt idx="128">
                  <c:v>2.3382677491103031E-2</c:v>
                </c:pt>
                <c:pt idx="129">
                  <c:v>2.3384788156869916E-2</c:v>
                </c:pt>
                <c:pt idx="130">
                  <c:v>2.3387482224860714E-2</c:v>
                </c:pt>
                <c:pt idx="131">
                  <c:v>2.3390882261870676E-2</c:v>
                </c:pt>
                <c:pt idx="132">
                  <c:v>2.3395124553547971E-2</c:v>
                </c:pt>
                <c:pt idx="133">
                  <c:v>2.340035705871063E-2</c:v>
                </c:pt>
                <c:pt idx="134">
                  <c:v>2.340673609897596E-2</c:v>
                </c:pt>
                <c:pt idx="135">
                  <c:v>2.3414421642099219E-2</c:v>
                </c:pt>
                <c:pt idx="136">
                  <c:v>2.3423571107834915E-2</c:v>
                </c:pt>
                <c:pt idx="137">
                  <c:v>2.3434331721311003E-2</c:v>
                </c:pt>
                <c:pt idx="138">
                  <c:v>2.3446831558151311E-2</c:v>
                </c:pt>
                <c:pt idx="139">
                  <c:v>2.3461169561942944E-2</c:v>
                </c:pt>
                <c:pt idx="140">
                  <c:v>2.347740495879885E-2</c:v>
                </c:pt>
                <c:pt idx="141">
                  <c:v>2.3495546633317741E-2</c:v>
                </c:pt>
                <c:pt idx="142">
                  <c:v>2.3515543150507457E-2</c:v>
                </c:pt>
                <c:pt idx="143">
                  <c:v>2.3537274193485794E-2</c:v>
                </c:pt>
                <c:pt idx="144">
                  <c:v>2.356054422188586E-2</c:v>
                </c:pt>
                <c:pt idx="145">
                  <c:v>2.3585079128268016E-2</c:v>
                </c:pt>
                <c:pt idx="146">
                  <c:v>2.3610526571331822E-2</c:v>
                </c:pt>
                <c:pt idx="147">
                  <c:v>2.3636460493360417E-2</c:v>
                </c:pt>
                <c:pt idx="148">
                  <c:v>2.3662390090542794E-2</c:v>
                </c:pt>
                <c:pt idx="149">
                  <c:v>2.3687773211900565E-2</c:v>
                </c:pt>
                <c:pt idx="150">
                  <c:v>2.3712033836207316E-2</c:v>
                </c:pt>
                <c:pt idx="151">
                  <c:v>2.3734582943223486E-2</c:v>
                </c:pt>
                <c:pt idx="152">
                  <c:v>2.3754841786097144E-2</c:v>
                </c:pt>
                <c:pt idx="153">
                  <c:v>2.3772266316784266E-2</c:v>
                </c:pt>
                <c:pt idx="154">
                  <c:v>2.3802256105168128E-2</c:v>
                </c:pt>
                <c:pt idx="155">
                  <c:v>2.3837598761678305E-2</c:v>
                </c:pt>
                <c:pt idx="156">
                  <c:v>2.3905035261055897E-2</c:v>
                </c:pt>
                <c:pt idx="157">
                  <c:v>2.4047417991880274E-2</c:v>
                </c:pt>
                <c:pt idx="158">
                  <c:v>2.4298762648588209E-2</c:v>
                </c:pt>
                <c:pt idx="159">
                  <c:v>2.4753408489416439E-2</c:v>
                </c:pt>
                <c:pt idx="160">
                  <c:v>2.5498180124672025E-2</c:v>
                </c:pt>
                <c:pt idx="161">
                  <c:v>2.6472515832780555E-2</c:v>
                </c:pt>
                <c:pt idx="162">
                  <c:v>2.7422965726275027E-2</c:v>
                </c:pt>
                <c:pt idx="163">
                  <c:v>2.7984190276720566E-2</c:v>
                </c:pt>
                <c:pt idx="164">
                  <c:v>2.798330172176406E-2</c:v>
                </c:pt>
                <c:pt idx="165">
                  <c:v>2.7604085069245957E-2</c:v>
                </c:pt>
                <c:pt idx="166">
                  <c:v>2.721259726761506E-2</c:v>
                </c:pt>
                <c:pt idx="167">
                  <c:v>2.7008821976665719E-2</c:v>
                </c:pt>
                <c:pt idx="168">
                  <c:v>2.6980996665172369E-2</c:v>
                </c:pt>
                <c:pt idx="169">
                  <c:v>2.7003482834547378E-2</c:v>
                </c:pt>
                <c:pt idx="170">
                  <c:v>2.6999451456870344E-2</c:v>
                </c:pt>
                <c:pt idx="171">
                  <c:v>2.6982536470969203E-2</c:v>
                </c:pt>
                <c:pt idx="172">
                  <c:v>2.7042082344710349E-2</c:v>
                </c:pt>
                <c:pt idx="173">
                  <c:v>2.7292164057857039E-2</c:v>
                </c:pt>
                <c:pt idx="174">
                  <c:v>2.7717887322179256E-2</c:v>
                </c:pt>
                <c:pt idx="175">
                  <c:v>2.8077784319045576E-2</c:v>
                </c:pt>
                <c:pt idx="176">
                  <c:v>2.803185979912616E-2</c:v>
                </c:pt>
                <c:pt idx="177">
                  <c:v>2.7434192276309319E-2</c:v>
                </c:pt>
                <c:pt idx="178">
                  <c:v>2.6497389711661462E-2</c:v>
                </c:pt>
                <c:pt idx="179">
                  <c:v>2.5599105613423871E-2</c:v>
                </c:pt>
                <c:pt idx="180">
                  <c:v>2.5002635513814896E-2</c:v>
                </c:pt>
                <c:pt idx="181">
                  <c:v>2.4712488563115222E-2</c:v>
                </c:pt>
                <c:pt idx="182">
                  <c:v>2.461637105234982E-2</c:v>
                </c:pt>
                <c:pt idx="183">
                  <c:v>2.4610250645132212E-2</c:v>
                </c:pt>
                <c:pt idx="184">
                  <c:v>2.4621071849987776E-2</c:v>
                </c:pt>
                <c:pt idx="185">
                  <c:v>2.4590387770061929E-2</c:v>
                </c:pt>
                <c:pt idx="186">
                  <c:v>2.4518865917119988E-2</c:v>
                </c:pt>
                <c:pt idx="187">
                  <c:v>2.4395828392981461E-2</c:v>
                </c:pt>
                <c:pt idx="188">
                  <c:v>2.4232778777615666E-2</c:v>
                </c:pt>
                <c:pt idx="189">
                  <c:v>2.4058148580386934E-2</c:v>
                </c:pt>
                <c:pt idx="190">
                  <c:v>2.3887691997654045E-2</c:v>
                </c:pt>
                <c:pt idx="191">
                  <c:v>2.3737356655639915E-2</c:v>
                </c:pt>
                <c:pt idx="192">
                  <c:v>2.3616147575690558E-2</c:v>
                </c:pt>
                <c:pt idx="193">
                  <c:v>2.3521413925364529E-2</c:v>
                </c:pt>
                <c:pt idx="194">
                  <c:v>2.3468406318185232E-2</c:v>
                </c:pt>
                <c:pt idx="195">
                  <c:v>2.3440547999639239E-2</c:v>
                </c:pt>
                <c:pt idx="196">
                  <c:v>2.3426466547543216E-2</c:v>
                </c:pt>
                <c:pt idx="197">
                  <c:v>2.3426055401183477E-2</c:v>
                </c:pt>
                <c:pt idx="198">
                  <c:v>2.3430848780402386E-2</c:v>
                </c:pt>
                <c:pt idx="199">
                  <c:v>2.3453346189276775E-2</c:v>
                </c:pt>
                <c:pt idx="200">
                  <c:v>2.3482930277241621E-2</c:v>
                </c:pt>
                <c:pt idx="201">
                  <c:v>2.3520903718845347E-2</c:v>
                </c:pt>
                <c:pt idx="202">
                  <c:v>2.3568455113758081E-2</c:v>
                </c:pt>
                <c:pt idx="203">
                  <c:v>2.3626507659765639E-2</c:v>
                </c:pt>
                <c:pt idx="204">
                  <c:v>2.3695547242679561E-2</c:v>
                </c:pt>
                <c:pt idx="205">
                  <c:v>2.377544691823219E-2</c:v>
                </c:pt>
                <c:pt idx="206">
                  <c:v>2.3865310616043776E-2</c:v>
                </c:pt>
                <c:pt idx="207">
                  <c:v>2.3963362375439064E-2</c:v>
                </c:pt>
                <c:pt idx="208">
                  <c:v>2.407167258146994E-2</c:v>
                </c:pt>
                <c:pt idx="209">
                  <c:v>2.4178784879818307E-2</c:v>
                </c:pt>
                <c:pt idx="210">
                  <c:v>2.428403638475558E-2</c:v>
                </c:pt>
                <c:pt idx="211">
                  <c:v>2.4382817626666945E-2</c:v>
                </c:pt>
                <c:pt idx="212">
                  <c:v>2.4470428586712875E-2</c:v>
                </c:pt>
                <c:pt idx="213">
                  <c:v>2.454247245164274E-2</c:v>
                </c:pt>
                <c:pt idx="214">
                  <c:v>2.45952555224195E-2</c:v>
                </c:pt>
                <c:pt idx="215">
                  <c:v>2.4626143810698994E-2</c:v>
                </c:pt>
                <c:pt idx="216">
                  <c:v>2.4633829353822252E-2</c:v>
                </c:pt>
                <c:pt idx="217">
                  <c:v>2.4618469571543782E-2</c:v>
                </c:pt>
                <c:pt idx="218">
                  <c:v>2.4581679619405772E-2</c:v>
                </c:pt>
                <c:pt idx="219">
                  <c:v>2.452637788299351E-2</c:v>
                </c:pt>
                <c:pt idx="220">
                  <c:v>2.4456504963749171E-2</c:v>
                </c:pt>
                <c:pt idx="221">
                  <c:v>2.4376653186684513E-2</c:v>
                </c:pt>
                <c:pt idx="222">
                  <c:v>2.4291654022033017E-2</c:v>
                </c:pt>
                <c:pt idx="223">
                  <c:v>2.4206173384968815E-2</c:v>
                </c:pt>
                <c:pt idx="224">
                  <c:v>2.4124359650316209E-2</c:v>
                </c:pt>
                <c:pt idx="225">
                  <c:v>2.4056385674178036E-2</c:v>
                </c:pt>
                <c:pt idx="226">
                  <c:v>2.3994593366716797E-2</c:v>
                </c:pt>
                <c:pt idx="227">
                  <c:v>2.3945197225023914E-2</c:v>
                </c:pt>
                <c:pt idx="228">
                  <c:v>2.392504057780433E-2</c:v>
                </c:pt>
                <c:pt idx="229">
                  <c:v>2.3927521393574437E-2</c:v>
                </c:pt>
                <c:pt idx="230">
                  <c:v>2.397134726853432E-2</c:v>
                </c:pt>
                <c:pt idx="231">
                  <c:v>2.4073894571652897E-2</c:v>
                </c:pt>
                <c:pt idx="232">
                  <c:v>2.425113653088537E-2</c:v>
                </c:pt>
                <c:pt idx="233">
                  <c:v>2.4506506140629863E-2</c:v>
                </c:pt>
                <c:pt idx="234">
                  <c:v>2.4818397789304638E-2</c:v>
                </c:pt>
                <c:pt idx="235">
                  <c:v>2.5135373188100503E-2</c:v>
                </c:pt>
                <c:pt idx="236">
                  <c:v>2.5387420637557712E-2</c:v>
                </c:pt>
                <c:pt idx="237">
                  <c:v>2.5507962059720665E-2</c:v>
                </c:pt>
                <c:pt idx="238">
                  <c:v>2.5476814582223378E-2</c:v>
                </c:pt>
                <c:pt idx="239">
                  <c:v>2.5319773366082085E-2</c:v>
                </c:pt>
                <c:pt idx="240">
                  <c:v>2.5088448083783233E-2</c:v>
                </c:pt>
                <c:pt idx="241">
                  <c:v>2.4849052734100843E-2</c:v>
                </c:pt>
                <c:pt idx="242">
                  <c:v>2.4649318942907974E-2</c:v>
                </c:pt>
                <c:pt idx="243">
                  <c:v>2.4507400378385297E-2</c:v>
                </c:pt>
                <c:pt idx="244">
                  <c:v>2.4416873523606795E-2</c:v>
                </c:pt>
                <c:pt idx="245">
                  <c:v>2.4359472813144011E-2</c:v>
                </c:pt>
                <c:pt idx="246">
                  <c:v>2.4316472536062297E-2</c:v>
                </c:pt>
                <c:pt idx="247">
                  <c:v>2.4268983239437204E-2</c:v>
                </c:pt>
                <c:pt idx="248">
                  <c:v>2.4224765808174873E-2</c:v>
                </c:pt>
                <c:pt idx="249">
                  <c:v>2.4169569154612134E-2</c:v>
                </c:pt>
                <c:pt idx="250">
                  <c:v>2.4105582869829903E-2</c:v>
                </c:pt>
                <c:pt idx="251">
                  <c:v>2.4035375882130203E-2</c:v>
                </c:pt>
                <c:pt idx="252">
                  <c:v>2.3961690761127117E-2</c:v>
                </c:pt>
                <c:pt idx="253">
                  <c:v>2.388723397158141E-2</c:v>
                </c:pt>
                <c:pt idx="254">
                  <c:v>2.3814486046705146E-2</c:v>
                </c:pt>
                <c:pt idx="255">
                  <c:v>2.374555100224186E-2</c:v>
                </c:pt>
                <c:pt idx="256">
                  <c:v>2.3682057215935061E-2</c:v>
                </c:pt>
                <c:pt idx="257">
                  <c:v>2.3625113903782736E-2</c:v>
                </c:pt>
                <c:pt idx="258">
                  <c:v>2.3575319699750491E-2</c:v>
                </c:pt>
                <c:pt idx="259">
                  <c:v>2.3532813870552415E-2</c:v>
                </c:pt>
                <c:pt idx="260">
                  <c:v>2.3497357074531152E-2</c:v>
                </c:pt>
                <c:pt idx="261">
                  <c:v>2.3468427466780729E-2</c:v>
                </c:pt>
                <c:pt idx="262">
                  <c:v>2.3445319049538834E-2</c:v>
                </c:pt>
                <c:pt idx="263">
                  <c:v>2.3427231833387893E-2</c:v>
                </c:pt>
                <c:pt idx="264">
                  <c:v>2.3413346843824488E-2</c:v>
                </c:pt>
                <c:pt idx="265">
                  <c:v>2.3402882554481898E-2</c:v>
                </c:pt>
                <c:pt idx="266">
                  <c:v>2.3395132395695156E-2</c:v>
                </c:pt>
                <c:pt idx="267">
                  <c:v>2.338948524596008E-2</c:v>
                </c:pt>
                <c:pt idx="268">
                  <c:v>2.3381042347008583E-2</c:v>
                </c:pt>
                <c:pt idx="269">
                  <c:v>2.3376276918608649E-2</c:v>
                </c:pt>
                <c:pt idx="270">
                  <c:v>2.3376276918608649E-2</c:v>
                </c:pt>
                <c:pt idx="271">
                  <c:v>2.3376276918608649E-2</c:v>
                </c:pt>
                <c:pt idx="272">
                  <c:v>2.3376276918608649E-2</c:v>
                </c:pt>
                <c:pt idx="273">
                  <c:v>2.3376276918608649E-2</c:v>
                </c:pt>
                <c:pt idx="274">
                  <c:v>2.3376276918608649E-2</c:v>
                </c:pt>
                <c:pt idx="275">
                  <c:v>2.3376276918608649E-2</c:v>
                </c:pt>
                <c:pt idx="276">
                  <c:v>2.3376276918608649E-2</c:v>
                </c:pt>
                <c:pt idx="277">
                  <c:v>2.3376276918608649E-2</c:v>
                </c:pt>
                <c:pt idx="278">
                  <c:v>2.3376276918608649E-2</c:v>
                </c:pt>
                <c:pt idx="279">
                  <c:v>2.3376276918608649E-2</c:v>
                </c:pt>
                <c:pt idx="280">
                  <c:v>2.3376276918608649E-2</c:v>
                </c:pt>
                <c:pt idx="281">
                  <c:v>2.3376276918608649E-2</c:v>
                </c:pt>
                <c:pt idx="282">
                  <c:v>2.3376276918608649E-2</c:v>
                </c:pt>
                <c:pt idx="283">
                  <c:v>2.3376276918608649E-2</c:v>
                </c:pt>
                <c:pt idx="284">
                  <c:v>2.3376276918608649E-2</c:v>
                </c:pt>
                <c:pt idx="285">
                  <c:v>2.3376276918608649E-2</c:v>
                </c:pt>
                <c:pt idx="286">
                  <c:v>2.3376276918608649E-2</c:v>
                </c:pt>
                <c:pt idx="287">
                  <c:v>2.3376276918608649E-2</c:v>
                </c:pt>
                <c:pt idx="288">
                  <c:v>2.3376276918608649E-2</c:v>
                </c:pt>
                <c:pt idx="289">
                  <c:v>2.3376276918608649E-2</c:v>
                </c:pt>
                <c:pt idx="290">
                  <c:v>2.3381571839053018E-2</c:v>
                </c:pt>
                <c:pt idx="291">
                  <c:v>2.3383621100703765E-2</c:v>
                </c:pt>
                <c:pt idx="292">
                  <c:v>2.338633848907952E-2</c:v>
                </c:pt>
                <c:pt idx="293">
                  <c:v>2.3389892194622744E-2</c:v>
                </c:pt>
                <c:pt idx="294">
                  <c:v>2.3394474994268267E-2</c:v>
                </c:pt>
                <c:pt idx="295">
                  <c:v>2.3400301886857856E-2</c:v>
                </c:pt>
                <c:pt idx="296">
                  <c:v>2.3407605340464932E-2</c:v>
                </c:pt>
                <c:pt idx="297">
                  <c:v>2.3416627756165723E-2</c:v>
                </c:pt>
                <c:pt idx="298">
                  <c:v>2.3427610897657582E-2</c:v>
                </c:pt>
                <c:pt idx="299">
                  <c:v>2.3440782254944597E-2</c:v>
                </c:pt>
                <c:pt idx="300">
                  <c:v>2.3456338598559019E-2</c:v>
                </c:pt>
                <c:pt idx="301">
                  <c:v>2.3474427322984284E-2</c:v>
                </c:pt>
                <c:pt idx="302">
                  <c:v>2.3495126546795923E-2</c:v>
                </c:pt>
                <c:pt idx="303">
                  <c:v>2.3518425294264653E-2</c:v>
                </c:pt>
                <c:pt idx="304">
                  <c:v>2.3544205382361807E-2</c:v>
                </c:pt>
                <c:pt idx="305">
                  <c:v>2.3578183614115726E-2</c:v>
                </c:pt>
                <c:pt idx="306">
                  <c:v>2.361071825683192E-2</c:v>
                </c:pt>
                <c:pt idx="307">
                  <c:v>2.3645599163312735E-2</c:v>
                </c:pt>
                <c:pt idx="308">
                  <c:v>2.3682472174063343E-2</c:v>
                </c:pt>
                <c:pt idx="309">
                  <c:v>2.3720915149906843E-2</c:v>
                </c:pt>
                <c:pt idx="310">
                  <c:v>2.3762839156546405E-2</c:v>
                </c:pt>
                <c:pt idx="311">
                  <c:v>2.3803360911742285E-2</c:v>
                </c:pt>
                <c:pt idx="312">
                  <c:v>2.3844027267674848E-2</c:v>
                </c:pt>
                <c:pt idx="313">
                  <c:v>2.38843490956945E-2</c:v>
                </c:pt>
                <c:pt idx="314">
                  <c:v>2.392386322829845E-2</c:v>
                </c:pt>
                <c:pt idx="315">
                  <c:v>2.3962138992655587E-2</c:v>
                </c:pt>
                <c:pt idx="316">
                  <c:v>2.399877659730457E-2</c:v>
                </c:pt>
                <c:pt idx="317">
                  <c:v>2.4033397689395965E-2</c:v>
                </c:pt>
                <c:pt idx="318">
                  <c:v>2.4070924758468584E-2</c:v>
                </c:pt>
                <c:pt idx="319">
                  <c:v>2.4102432207567411E-2</c:v>
                </c:pt>
                <c:pt idx="320">
                  <c:v>2.4131418763168839E-2</c:v>
                </c:pt>
                <c:pt idx="321">
                  <c:v>2.4157595545211855E-2</c:v>
                </c:pt>
                <c:pt idx="322">
                  <c:v>2.418065385445306E-2</c:v>
                </c:pt>
                <c:pt idx="323">
                  <c:v>2.4200272992781807E-2</c:v>
                </c:pt>
                <c:pt idx="324">
                  <c:v>2.4216139545408504E-2</c:v>
                </c:pt>
                <c:pt idx="325">
                  <c:v>2.422797685709429E-2</c:v>
                </c:pt>
                <c:pt idx="326">
                  <c:v>2.4235581353934089E-2</c:v>
                </c:pt>
                <c:pt idx="327">
                  <c:v>2.4238860643381217E-2</c:v>
                </c:pt>
                <c:pt idx="328">
                  <c:v>2.4237867309129326E-2</c:v>
                </c:pt>
                <c:pt idx="329">
                  <c:v>2.4232822243519813E-2</c:v>
                </c:pt>
                <c:pt idx="330">
                  <c:v>2.4224122313707717E-2</c:v>
                </c:pt>
                <c:pt idx="331">
                  <c:v>2.4212329045230303E-2</c:v>
                </c:pt>
                <c:pt idx="332">
                  <c:v>2.4198137564016339E-2</c:v>
                </c:pt>
                <c:pt idx="333">
                  <c:v>2.4182327873446801E-2</c:v>
                </c:pt>
                <c:pt idx="334">
                  <c:v>2.4165703205008108E-2</c:v>
                </c:pt>
                <c:pt idx="335">
                  <c:v>2.4149022237798978E-2</c:v>
                </c:pt>
                <c:pt idx="336">
                  <c:v>2.4132933098989246E-2</c:v>
                </c:pt>
                <c:pt idx="337">
                  <c:v>2.4117917054468172E-2</c:v>
                </c:pt>
                <c:pt idx="338">
                  <c:v>2.4104248679817732E-2</c:v>
                </c:pt>
                <c:pt idx="339">
                  <c:v>2.409197724754919E-2</c:v>
                </c:pt>
                <c:pt idx="340">
                  <c:v>2.4080931399114578E-2</c:v>
                </c:pt>
                <c:pt idx="341">
                  <c:v>2.4070746292480908E-2</c:v>
                </c:pt>
                <c:pt idx="342">
                  <c:v>2.4060909742216897E-2</c:v>
                </c:pt>
                <c:pt idx="343">
                  <c:v>2.4057629512855238E-2</c:v>
                </c:pt>
                <c:pt idx="344">
                  <c:v>2.405020482994711E-2</c:v>
                </c:pt>
                <c:pt idx="345">
                  <c:v>2.4039077733479325E-2</c:v>
                </c:pt>
                <c:pt idx="346">
                  <c:v>2.40329196270988E-2</c:v>
                </c:pt>
                <c:pt idx="347">
                  <c:v>2.402677236859297E-2</c:v>
                </c:pt>
                <c:pt idx="348">
                  <c:v>2.4021191234157635E-2</c:v>
                </c:pt>
                <c:pt idx="349">
                  <c:v>2.401692901669527E-2</c:v>
                </c:pt>
                <c:pt idx="350">
                  <c:v>2.4014880002768395E-2</c:v>
                </c:pt>
                <c:pt idx="351">
                  <c:v>2.4015991412207605E-2</c:v>
                </c:pt>
                <c:pt idx="352">
                  <c:v>2.4021149151216455E-2</c:v>
                </c:pt>
                <c:pt idx="353">
                  <c:v>2.4035814405619339E-2</c:v>
                </c:pt>
                <c:pt idx="354">
                  <c:v>2.4056348533242958E-2</c:v>
                </c:pt>
                <c:pt idx="355">
                  <c:v>2.4084849917301705E-2</c:v>
                </c:pt>
                <c:pt idx="356">
                  <c:v>2.4120564725218313E-2</c:v>
                </c:pt>
                <c:pt idx="357">
                  <c:v>2.416357677143556E-2</c:v>
                </c:pt>
                <c:pt idx="358">
                  <c:v>2.4213615230034295E-2</c:v>
                </c:pt>
                <c:pt idx="359">
                  <c:v>2.4270089388539712E-2</c:v>
                </c:pt>
                <c:pt idx="360">
                  <c:v>2.4332129906973289E-2</c:v>
                </c:pt>
                <c:pt idx="361">
                  <c:v>2.4398620458245288E-2</c:v>
                </c:pt>
                <c:pt idx="362">
                  <c:v>2.4468207243968462E-2</c:v>
                </c:pt>
                <c:pt idx="363">
                  <c:v>2.4544577635482095E-2</c:v>
                </c:pt>
                <c:pt idx="364">
                  <c:v>2.4617296359747909E-2</c:v>
                </c:pt>
                <c:pt idx="365">
                  <c:v>2.4688066015988799E-2</c:v>
                </c:pt>
                <c:pt idx="366">
                  <c:v>2.4754531270250318E-2</c:v>
                </c:pt>
                <c:pt idx="367">
                  <c:v>2.481411633699912E-2</c:v>
                </c:pt>
                <c:pt idx="368">
                  <c:v>2.4864172749177911E-2</c:v>
                </c:pt>
                <c:pt idx="369">
                  <c:v>2.4902208155530136E-2</c:v>
                </c:pt>
                <c:pt idx="370">
                  <c:v>2.4926172322668787E-2</c:v>
                </c:pt>
                <c:pt idx="371">
                  <c:v>2.4934754365558365E-2</c:v>
                </c:pt>
                <c:pt idx="372">
                  <c:v>2.4927631912905524E-2</c:v>
                </c:pt>
                <c:pt idx="373">
                  <c:v>2.4901842975489114E-2</c:v>
                </c:pt>
                <c:pt idx="374">
                  <c:v>2.4867980184547875E-2</c:v>
                </c:pt>
                <c:pt idx="375">
                  <c:v>2.4823732715836027E-2</c:v>
                </c:pt>
                <c:pt idx="376">
                  <c:v>2.4776370582163615E-2</c:v>
                </c:pt>
                <c:pt idx="377">
                  <c:v>2.4723318284396178E-2</c:v>
                </c:pt>
                <c:pt idx="378">
                  <c:v>2.4671108402421604E-2</c:v>
                </c:pt>
                <c:pt idx="379">
                  <c:v>2.462276871026222E-2</c:v>
                </c:pt>
                <c:pt idx="380">
                  <c:v>2.4585205873937852E-2</c:v>
                </c:pt>
                <c:pt idx="381">
                  <c:v>2.4551635526126755E-2</c:v>
                </c:pt>
                <c:pt idx="382">
                  <c:v>2.4533691270416203E-2</c:v>
                </c:pt>
                <c:pt idx="383">
                  <c:v>2.4519759789514615E-2</c:v>
                </c:pt>
                <c:pt idx="384">
                  <c:v>2.4513992510854489E-2</c:v>
                </c:pt>
                <c:pt idx="385">
                  <c:v>2.4515588810541198E-2</c:v>
                </c:pt>
                <c:pt idx="386">
                  <c:v>2.4519402152119195E-2</c:v>
                </c:pt>
                <c:pt idx="387">
                  <c:v>2.4535285742148572E-2</c:v>
                </c:pt>
                <c:pt idx="388">
                  <c:v>2.4556409372820449E-2</c:v>
                </c:pt>
                <c:pt idx="389">
                  <c:v>2.4582914277711202E-2</c:v>
                </c:pt>
                <c:pt idx="390">
                  <c:v>2.4618138482078347E-2</c:v>
                </c:pt>
                <c:pt idx="391">
                  <c:v>2.4651635144822492E-2</c:v>
                </c:pt>
                <c:pt idx="392">
                  <c:v>2.4697026989993411E-2</c:v>
                </c:pt>
                <c:pt idx="393">
                  <c:v>2.475520521792917E-2</c:v>
                </c:pt>
                <c:pt idx="394">
                  <c:v>2.4812995805783507E-2</c:v>
                </c:pt>
                <c:pt idx="395">
                  <c:v>2.4874663082109928E-2</c:v>
                </c:pt>
                <c:pt idx="396">
                  <c:v>2.4939124273566027E-2</c:v>
                </c:pt>
                <c:pt idx="397">
                  <c:v>2.5005307476255938E-2</c:v>
                </c:pt>
                <c:pt idx="398">
                  <c:v>2.5074972791463569E-2</c:v>
                </c:pt>
                <c:pt idx="399">
                  <c:v>2.514695611654482E-2</c:v>
                </c:pt>
                <c:pt idx="400">
                  <c:v>2.5215530368258667E-2</c:v>
                </c:pt>
                <c:pt idx="401">
                  <c:v>2.5294987044849549E-2</c:v>
                </c:pt>
                <c:pt idx="402">
                  <c:v>2.5377103335321505E-2</c:v>
                </c:pt>
                <c:pt idx="403">
                  <c:v>2.5460646791700622E-2</c:v>
                </c:pt>
                <c:pt idx="404">
                  <c:v>2.5550465647030313E-2</c:v>
                </c:pt>
                <c:pt idx="405">
                  <c:v>2.564762437030705E-2</c:v>
                </c:pt>
                <c:pt idx="406">
                  <c:v>2.5752231188353441E-2</c:v>
                </c:pt>
                <c:pt idx="407">
                  <c:v>2.586230959905067E-2</c:v>
                </c:pt>
                <c:pt idx="408">
                  <c:v>2.5981991440311172E-2</c:v>
                </c:pt>
                <c:pt idx="409">
                  <c:v>2.6089957930738098E-2</c:v>
                </c:pt>
                <c:pt idx="410">
                  <c:v>2.6179150860211931E-2</c:v>
                </c:pt>
                <c:pt idx="411">
                  <c:v>2.6235910653026967E-2</c:v>
                </c:pt>
                <c:pt idx="412">
                  <c:v>2.6251954827902504E-2</c:v>
                </c:pt>
                <c:pt idx="413">
                  <c:v>2.6216474111918731E-2</c:v>
                </c:pt>
                <c:pt idx="414">
                  <c:v>2.6132588560828455E-2</c:v>
                </c:pt>
                <c:pt idx="415">
                  <c:v>2.6021631284370253E-2</c:v>
                </c:pt>
                <c:pt idx="416">
                  <c:v>2.589858385461918E-2</c:v>
                </c:pt>
                <c:pt idx="417">
                  <c:v>2.5787449398490911E-2</c:v>
                </c:pt>
                <c:pt idx="418">
                  <c:v>2.5695125322354035E-2</c:v>
                </c:pt>
                <c:pt idx="419">
                  <c:v>2.5636017966525274E-2</c:v>
                </c:pt>
                <c:pt idx="420">
                  <c:v>2.5614778479595549E-2</c:v>
                </c:pt>
                <c:pt idx="421">
                  <c:v>2.5614542809914848E-2</c:v>
                </c:pt>
                <c:pt idx="422">
                  <c:v>2.5622113230695999E-2</c:v>
                </c:pt>
                <c:pt idx="423">
                  <c:v>2.5624152996788743E-2</c:v>
                </c:pt>
                <c:pt idx="424">
                  <c:v>2.56053939500753E-2</c:v>
                </c:pt>
                <c:pt idx="425">
                  <c:v>2.5573437404051779E-2</c:v>
                </c:pt>
                <c:pt idx="426">
                  <c:v>2.551415545179379E-2</c:v>
                </c:pt>
                <c:pt idx="427">
                  <c:v>2.544626782798845E-2</c:v>
                </c:pt>
                <c:pt idx="428">
                  <c:v>2.5366378857365826E-2</c:v>
                </c:pt>
                <c:pt idx="429">
                  <c:v>2.5282658797174496E-2</c:v>
                </c:pt>
                <c:pt idx="430">
                  <c:v>2.5201771196294503E-2</c:v>
                </c:pt>
                <c:pt idx="431">
                  <c:v>2.5126152335151315E-2</c:v>
                </c:pt>
                <c:pt idx="432">
                  <c:v>2.5062359756126786E-2</c:v>
                </c:pt>
                <c:pt idx="433">
                  <c:v>2.5008178611333844E-2</c:v>
                </c:pt>
                <c:pt idx="434">
                  <c:v>2.4962351464884437E-2</c:v>
                </c:pt>
                <c:pt idx="435">
                  <c:v>2.4922856770908719E-2</c:v>
                </c:pt>
                <c:pt idx="436">
                  <c:v>2.4887495661579349E-2</c:v>
                </c:pt>
                <c:pt idx="437">
                  <c:v>2.4859609626869165E-2</c:v>
                </c:pt>
                <c:pt idx="438">
                  <c:v>2.4829184919779864E-2</c:v>
                </c:pt>
                <c:pt idx="439">
                  <c:v>2.4794086596887557E-2</c:v>
                </c:pt>
                <c:pt idx="440">
                  <c:v>2.4766800305052093E-2</c:v>
                </c:pt>
                <c:pt idx="441">
                  <c:v>2.4735246217603025E-2</c:v>
                </c:pt>
                <c:pt idx="442">
                  <c:v>2.4708372661494414E-2</c:v>
                </c:pt>
                <c:pt idx="443">
                  <c:v>2.4682425966511136E-2</c:v>
                </c:pt>
                <c:pt idx="444">
                  <c:v>2.465834253848307E-2</c:v>
                </c:pt>
                <c:pt idx="445">
                  <c:v>2.4636951945658063E-2</c:v>
                </c:pt>
                <c:pt idx="446">
                  <c:v>2.4618949071441264E-2</c:v>
                </c:pt>
                <c:pt idx="447">
                  <c:v>2.4604870350517196E-2</c:v>
                </c:pt>
                <c:pt idx="448">
                  <c:v>2.4595074438978369E-2</c:v>
                </c:pt>
                <c:pt idx="449">
                  <c:v>2.4589727664256694E-2</c:v>
                </c:pt>
                <c:pt idx="450">
                  <c:v>2.458879466905807E-2</c:v>
                </c:pt>
                <c:pt idx="451">
                  <c:v>2.4592034770278465E-2</c:v>
                </c:pt>
                <c:pt idx="452">
                  <c:v>2.4599004651141471E-2</c:v>
                </c:pt>
                <c:pt idx="453">
                  <c:v>2.4609068039391335E-2</c:v>
                </c:pt>
                <c:pt idx="454">
                  <c:v>2.4621412947311416E-2</c:v>
                </c:pt>
                <c:pt idx="455">
                  <c:v>2.4632175129530445E-2</c:v>
                </c:pt>
                <c:pt idx="456">
                  <c:v>2.4646696232710354E-2</c:v>
                </c:pt>
                <c:pt idx="457">
                  <c:v>2.4660177823180168E-2</c:v>
                </c:pt>
                <c:pt idx="458">
                  <c:v>2.4671453121568314E-2</c:v>
                </c:pt>
                <c:pt idx="459">
                  <c:v>2.4679372331133497E-2</c:v>
                </c:pt>
                <c:pt idx="460">
                  <c:v>2.468285548982023E-2</c:v>
                </c:pt>
                <c:pt idx="461">
                  <c:v>2.4682232122921002E-2</c:v>
                </c:pt>
                <c:pt idx="462">
                  <c:v>2.4674245032316675E-2</c:v>
                </c:pt>
                <c:pt idx="463">
                  <c:v>2.4655988291749521E-2</c:v>
                </c:pt>
                <c:pt idx="464">
                  <c:v>2.46350941614937E-2</c:v>
                </c:pt>
                <c:pt idx="465">
                  <c:v>2.4606775519507591E-2</c:v>
                </c:pt>
                <c:pt idx="466">
                  <c:v>2.45679722170704E-2</c:v>
                </c:pt>
                <c:pt idx="467">
                  <c:v>2.4526528827341396E-2</c:v>
                </c:pt>
                <c:pt idx="468">
                  <c:v>2.4478833333389623E-2</c:v>
                </c:pt>
                <c:pt idx="469">
                  <c:v>2.4425777427138109E-2</c:v>
                </c:pt>
                <c:pt idx="470">
                  <c:v>2.4368381930279567E-2</c:v>
                </c:pt>
                <c:pt idx="471">
                  <c:v>2.4307748946327899E-2</c:v>
                </c:pt>
                <c:pt idx="472">
                  <c:v>2.424501205904506E-2</c:v>
                </c:pt>
                <c:pt idx="473">
                  <c:v>2.4181288054399189E-2</c:v>
                </c:pt>
                <c:pt idx="474">
                  <c:v>2.411763327990556E-2</c:v>
                </c:pt>
                <c:pt idx="475">
                  <c:v>2.405500713445332E-2</c:v>
                </c:pt>
                <c:pt idx="476">
                  <c:v>2.3994244388765545E-2</c:v>
                </c:pt>
                <c:pt idx="477">
                  <c:v>2.3938419883163458E-2</c:v>
                </c:pt>
                <c:pt idx="478">
                  <c:v>2.3883691450347341E-2</c:v>
                </c:pt>
                <c:pt idx="479">
                  <c:v>2.3832503567842958E-2</c:v>
                </c:pt>
                <c:pt idx="480">
                  <c:v>2.3785110520311646E-2</c:v>
                </c:pt>
                <c:pt idx="481">
                  <c:v>2.3739043324229627E-2</c:v>
                </c:pt>
                <c:pt idx="482">
                  <c:v>2.3699993418140063E-2</c:v>
                </c:pt>
                <c:pt idx="483">
                  <c:v>2.3664724420918579E-2</c:v>
                </c:pt>
                <c:pt idx="484">
                  <c:v>2.3633105832461011E-2</c:v>
                </c:pt>
                <c:pt idx="485">
                  <c:v>2.3604955858507068E-2</c:v>
                </c:pt>
                <c:pt idx="486">
                  <c:v>2.3580059272022984E-2</c:v>
                </c:pt>
                <c:pt idx="487">
                  <c:v>2.3558182696414545E-2</c:v>
                </c:pt>
                <c:pt idx="488">
                  <c:v>2.3539086989859719E-2</c:v>
                </c:pt>
                <c:pt idx="489">
                  <c:v>2.3522536699937632E-2</c:v>
                </c:pt>
                <c:pt idx="490">
                  <c:v>2.3508306780010653E-2</c:v>
                </c:pt>
                <c:pt idx="491">
                  <c:v>2.3496186908656038E-2</c:v>
                </c:pt>
                <c:pt idx="492">
                  <c:v>2.3482213206071436E-2</c:v>
                </c:pt>
                <c:pt idx="493">
                  <c:v>2.3474869993991197E-2</c:v>
                </c:pt>
                <c:pt idx="494">
                  <c:v>2.3468801599915812E-2</c:v>
                </c:pt>
                <c:pt idx="495">
                  <c:v>2.3463944288645878E-2</c:v>
                </c:pt>
                <c:pt idx="496">
                  <c:v>2.3460232677715482E-2</c:v>
                </c:pt>
                <c:pt idx="497">
                  <c:v>2.3457600886703716E-2</c:v>
                </c:pt>
                <c:pt idx="498">
                  <c:v>2.345598349562792E-2</c:v>
                </c:pt>
                <c:pt idx="499">
                  <c:v>2.3455316314050515E-2</c:v>
                </c:pt>
                <c:pt idx="500">
                  <c:v>2.3455536967708222E-2</c:v>
                </c:pt>
                <c:pt idx="501">
                  <c:v>2.3456585313780549E-2</c:v>
                </c:pt>
                <c:pt idx="502">
                  <c:v>2.3458403699332855E-2</c:v>
                </c:pt>
                <c:pt idx="503">
                  <c:v>2.3458341785225715E-2</c:v>
                </c:pt>
                <c:pt idx="504">
                  <c:v>2.3462022288672849E-2</c:v>
                </c:pt>
                <c:pt idx="505">
                  <c:v>2.3466232553686829E-2</c:v>
                </c:pt>
                <c:pt idx="506">
                  <c:v>2.3470937509126235E-2</c:v>
                </c:pt>
                <c:pt idx="507">
                  <c:v>2.3473865019161554E-2</c:v>
                </c:pt>
                <c:pt idx="508">
                  <c:v>2.3477212968289342E-2</c:v>
                </c:pt>
                <c:pt idx="509">
                  <c:v>2.348398206847312E-2</c:v>
                </c:pt>
                <c:pt idx="510">
                  <c:v>2.3490981895263913E-2</c:v>
                </c:pt>
                <c:pt idx="511">
                  <c:v>2.3498196419862675E-2</c:v>
                </c:pt>
                <c:pt idx="512">
                  <c:v>2.3505607041789677E-2</c:v>
                </c:pt>
                <c:pt idx="513">
                  <c:v>2.3513192605203369E-2</c:v>
                </c:pt>
                <c:pt idx="514">
                  <c:v>2.3520929448454513E-2</c:v>
                </c:pt>
                <c:pt idx="515">
                  <c:v>2.3528791488254947E-2</c:v>
                </c:pt>
                <c:pt idx="516">
                  <c:v>2.3536750339308573E-2</c:v>
                </c:pt>
                <c:pt idx="517">
                  <c:v>2.3544775469669346E-2</c:v>
                </c:pt>
                <c:pt idx="518">
                  <c:v>2.355283439146837E-2</c:v>
                </c:pt>
                <c:pt idx="519">
                  <c:v>2.3562481362134135E-2</c:v>
                </c:pt>
                <c:pt idx="520">
                  <c:v>2.3570669824096283E-2</c:v>
                </c:pt>
                <c:pt idx="521">
                  <c:v>2.357880050366969E-2</c:v>
                </c:pt>
                <c:pt idx="522">
                  <c:v>2.3586836803185057E-2</c:v>
                </c:pt>
                <c:pt idx="523">
                  <c:v>2.3594741655369029E-2</c:v>
                </c:pt>
                <c:pt idx="524">
                  <c:v>2.3602477882643056E-2</c:v>
                </c:pt>
                <c:pt idx="525">
                  <c:v>2.3610008570964569E-2</c:v>
                </c:pt>
                <c:pt idx="526">
                  <c:v>2.3617297453037627E-2</c:v>
                </c:pt>
                <c:pt idx="527">
                  <c:v>2.3624309295369992E-2</c:v>
                </c:pt>
                <c:pt idx="528">
                  <c:v>2.3631010283403201E-2</c:v>
                </c:pt>
                <c:pt idx="529">
                  <c:v>2.3637368398800582E-2</c:v>
                </c:pt>
                <c:pt idx="530">
                  <c:v>2.3643353782951636E-2</c:v>
                </c:pt>
                <c:pt idx="531">
                  <c:v>2.3648939080843857E-2</c:v>
                </c:pt>
                <c:pt idx="532">
                  <c:v>2.365409975966544E-2</c:v>
                </c:pt>
                <c:pt idx="533">
                  <c:v>2.3658814396832758E-2</c:v>
                </c:pt>
                <c:pt idx="534">
                  <c:v>2.3663064932579456E-2</c:v>
                </c:pt>
                <c:pt idx="535">
                  <c:v>2.3666836882791809E-2</c:v>
                </c:pt>
                <c:pt idx="536">
                  <c:v>2.3670119508416687E-2</c:v>
                </c:pt>
                <c:pt idx="537">
                  <c:v>2.3672905938490887E-2</c:v>
                </c:pt>
                <c:pt idx="538">
                  <c:v>2.3675193244628155E-2</c:v>
                </c:pt>
                <c:pt idx="539">
                  <c:v>2.3676982465635921E-2</c:v>
                </c:pt>
                <c:pt idx="540">
                  <c:v>2.3678278581799071E-2</c:v>
                </c:pt>
                <c:pt idx="541">
                  <c:v>2.3679090439243468E-2</c:v>
                </c:pt>
                <c:pt idx="542">
                  <c:v>2.3682409018408249E-2</c:v>
                </c:pt>
                <c:pt idx="543">
                  <c:v>2.3682900916920876E-2</c:v>
                </c:pt>
                <c:pt idx="544">
                  <c:v>2.3683063787578031E-2</c:v>
                </c:pt>
                <c:pt idx="545">
                  <c:v>2.3682935430354025E-2</c:v>
                </c:pt>
                <c:pt idx="546">
                  <c:v>2.3683919429109787E-2</c:v>
                </c:pt>
                <c:pt idx="547">
                  <c:v>2.3691402247006114E-2</c:v>
                </c:pt>
                <c:pt idx="548">
                  <c:v>2.3695770140630318E-2</c:v>
                </c:pt>
                <c:pt idx="549">
                  <c:v>2.3702583843164236E-2</c:v>
                </c:pt>
                <c:pt idx="550">
                  <c:v>2.3712843187259764E-2</c:v>
                </c:pt>
                <c:pt idx="551">
                  <c:v>2.3727715033597146E-2</c:v>
                </c:pt>
                <c:pt idx="552">
                  <c:v>2.3748469896302173E-2</c:v>
                </c:pt>
                <c:pt idx="553">
                  <c:v>2.377636940104837E-2</c:v>
                </c:pt>
                <c:pt idx="554">
                  <c:v>2.3812502848144554E-2</c:v>
                </c:pt>
                <c:pt idx="555">
                  <c:v>2.3857581985752867E-2</c:v>
                </c:pt>
                <c:pt idx="556">
                  <c:v>2.391171640022725E-2</c:v>
                </c:pt>
                <c:pt idx="557">
                  <c:v>2.3978970357490186E-2</c:v>
                </c:pt>
                <c:pt idx="558">
                  <c:v>2.404978797332211E-2</c:v>
                </c:pt>
                <c:pt idx="559">
                  <c:v>2.4125113129458527E-2</c:v>
                </c:pt>
                <c:pt idx="560">
                  <c:v>2.4201488115670064E-2</c:v>
                </c:pt>
                <c:pt idx="561">
                  <c:v>2.4274819526139298E-2</c:v>
                </c:pt>
                <c:pt idx="562">
                  <c:v>2.4340771041027234E-2</c:v>
                </c:pt>
                <c:pt idx="563">
                  <c:v>2.4395249561611376E-2</c:v>
                </c:pt>
                <c:pt idx="564">
                  <c:v>2.4434912735993356E-2</c:v>
                </c:pt>
                <c:pt idx="565">
                  <c:v>2.4457613177583236E-2</c:v>
                </c:pt>
                <c:pt idx="566">
                  <c:v>2.4462699656343265E-2</c:v>
                </c:pt>
                <c:pt idx="567">
                  <c:v>2.4451118513437172E-2</c:v>
                </c:pt>
                <c:pt idx="568">
                  <c:v>2.4425294888268403E-2</c:v>
                </c:pt>
                <c:pt idx="569">
                  <c:v>2.4388814626070683E-2</c:v>
                </c:pt>
                <c:pt idx="570">
                  <c:v>2.4345964096304462E-2</c:v>
                </c:pt>
                <c:pt idx="571">
                  <c:v>2.430120816387937E-2</c:v>
                </c:pt>
                <c:pt idx="572">
                  <c:v>2.4258691579535765E-2</c:v>
                </c:pt>
                <c:pt idx="573">
                  <c:v>2.4221836357147804E-2</c:v>
                </c:pt>
                <c:pt idx="574">
                  <c:v>2.4196747705742729E-2</c:v>
                </c:pt>
                <c:pt idx="575">
                  <c:v>2.4178387617423781E-2</c:v>
                </c:pt>
                <c:pt idx="576">
                  <c:v>2.4170004660874374E-2</c:v>
                </c:pt>
                <c:pt idx="577">
                  <c:v>2.4171062128998406E-2</c:v>
                </c:pt>
                <c:pt idx="578">
                  <c:v>2.418035784053239E-2</c:v>
                </c:pt>
                <c:pt idx="579">
                  <c:v>2.4199666599293325E-2</c:v>
                </c:pt>
                <c:pt idx="580">
                  <c:v>2.4221150643167651E-2</c:v>
                </c:pt>
                <c:pt idx="581">
                  <c:v>2.4245722430062625E-2</c:v>
                </c:pt>
                <c:pt idx="582">
                  <c:v>2.4271674156527343E-2</c:v>
                </c:pt>
                <c:pt idx="583">
                  <c:v>2.4297506107739193E-2</c:v>
                </c:pt>
                <c:pt idx="584">
                  <c:v>2.431722281613383E-2</c:v>
                </c:pt>
                <c:pt idx="585">
                  <c:v>2.4341339622636415E-2</c:v>
                </c:pt>
                <c:pt idx="586">
                  <c:v>2.4361625582882036E-2</c:v>
                </c:pt>
                <c:pt idx="587">
                  <c:v>2.4377915106831842E-2</c:v>
                </c:pt>
                <c:pt idx="588">
                  <c:v>2.4390173511968066E-2</c:v>
                </c:pt>
                <c:pt idx="589">
                  <c:v>2.439849836646215E-2</c:v>
                </c:pt>
                <c:pt idx="590">
                  <c:v>2.4403114050534809E-2</c:v>
                </c:pt>
                <c:pt idx="591">
                  <c:v>2.4404359805319558E-2</c:v>
                </c:pt>
                <c:pt idx="592">
                  <c:v>2.4402671979735585E-2</c:v>
                </c:pt>
                <c:pt idx="593">
                  <c:v>2.4398561570009508E-2</c:v>
                </c:pt>
                <c:pt idx="594">
                  <c:v>2.4392588441656416E-2</c:v>
                </c:pt>
                <c:pt idx="595">
                  <c:v>2.4385333807189533E-2</c:v>
                </c:pt>
                <c:pt idx="596">
                  <c:v>2.4377372593070497E-2</c:v>
                </c:pt>
                <c:pt idx="597">
                  <c:v>2.43692472669178E-2</c:v>
                </c:pt>
                <c:pt idx="598">
                  <c:v>2.4363728471013407E-2</c:v>
                </c:pt>
                <c:pt idx="599">
                  <c:v>2.4358286673569776E-2</c:v>
                </c:pt>
                <c:pt idx="600">
                  <c:v>2.4354213486899322E-2</c:v>
                </c:pt>
                <c:pt idx="601">
                  <c:v>2.4351808605485508E-2</c:v>
                </c:pt>
                <c:pt idx="602">
                  <c:v>2.43512777200912E-2</c:v>
                </c:pt>
                <c:pt idx="603">
                  <c:v>2.435273333634197E-2</c:v>
                </c:pt>
                <c:pt idx="604">
                  <c:v>2.4356199690427412E-2</c:v>
                </c:pt>
                <c:pt idx="605">
                  <c:v>2.4361620953003808E-2</c:v>
                </c:pt>
                <c:pt idx="606">
                  <c:v>2.436887178885264E-2</c:v>
                </c:pt>
                <c:pt idx="607">
                  <c:v>2.4377769298787041E-2</c:v>
                </c:pt>
                <c:pt idx="608">
                  <c:v>2.4388085406034644E-2</c:v>
                </c:pt>
                <c:pt idx="609">
                  <c:v>2.4399558850772746E-2</c:v>
                </c:pt>
                <c:pt idx="610">
                  <c:v>2.4411906108799303E-2</c:v>
                </c:pt>
                <c:pt idx="611">
                  <c:v>2.4424830736579403E-2</c:v>
                </c:pt>
                <c:pt idx="612">
                  <c:v>2.4438030847702786E-2</c:v>
                </c:pt>
                <c:pt idx="613">
                  <c:v>2.4451204628527286E-2</c:v>
                </c:pt>
                <c:pt idx="614">
                  <c:v>2.4464053988675113E-2</c:v>
                </c:pt>
                <c:pt idx="615">
                  <c:v>2.4476286602793735E-2</c:v>
                </c:pt>
                <c:pt idx="616">
                  <c:v>2.4487616724190895E-2</c:v>
                </c:pt>
                <c:pt idx="617">
                  <c:v>2.4497765232302023E-2</c:v>
                </c:pt>
                <c:pt idx="618">
                  <c:v>2.4502946702627433E-2</c:v>
                </c:pt>
                <c:pt idx="619">
                  <c:v>2.4510869410635926E-2</c:v>
                </c:pt>
                <c:pt idx="620">
                  <c:v>2.4516574345560135E-2</c:v>
                </c:pt>
                <c:pt idx="621">
                  <c:v>2.4519864734389385E-2</c:v>
                </c:pt>
                <c:pt idx="622">
                  <c:v>2.4520544923639399E-2</c:v>
                </c:pt>
                <c:pt idx="623">
                  <c:v>2.45184260100232E-2</c:v>
                </c:pt>
                <c:pt idx="624">
                  <c:v>2.4513332637303625E-2</c:v>
                </c:pt>
                <c:pt idx="625">
                  <c:v>2.4505110686696849E-2</c:v>
                </c:pt>
                <c:pt idx="626">
                  <c:v>2.4493635481400718E-2</c:v>
                </c:pt>
                <c:pt idx="627">
                  <c:v>2.4478820040893651E-2</c:v>
                </c:pt>
                <c:pt idx="628">
                  <c:v>2.4460622866562438E-2</c:v>
                </c:pt>
                <c:pt idx="629">
                  <c:v>2.4439054723603956E-2</c:v>
                </c:pt>
                <c:pt idx="630">
                  <c:v>2.4414183908537161E-2</c:v>
                </c:pt>
                <c:pt idx="631">
                  <c:v>2.4386139557010342E-2</c:v>
                </c:pt>
                <c:pt idx="632">
                  <c:v>2.4355112649148577E-2</c:v>
                </c:pt>
                <c:pt idx="633">
                  <c:v>2.4321354502269976E-2</c:v>
                </c:pt>
                <c:pt idx="634">
                  <c:v>2.4285172693391577E-2</c:v>
                </c:pt>
                <c:pt idx="635">
                  <c:v>2.4246924514620211E-2</c:v>
                </c:pt>
                <c:pt idx="636">
                  <c:v>2.4207008220554087E-2</c:v>
                </c:pt>
                <c:pt idx="637">
                  <c:v>2.41658524658813E-2</c:v>
                </c:pt>
                <c:pt idx="638">
                  <c:v>2.4123904442669718E-2</c:v>
                </c:pt>
                <c:pt idx="639">
                  <c:v>2.4079152945725976E-2</c:v>
                </c:pt>
                <c:pt idx="640">
                  <c:v>2.4037406392592803E-2</c:v>
                </c:pt>
                <c:pt idx="641">
                  <c:v>2.3996125069048583E-2</c:v>
                </c:pt>
                <c:pt idx="642">
                  <c:v>2.3955716462896806E-2</c:v>
                </c:pt>
                <c:pt idx="643">
                  <c:v>2.3916547423222499E-2</c:v>
                </c:pt>
                <c:pt idx="644">
                  <c:v>2.3878936641856908E-2</c:v>
                </c:pt>
                <c:pt idx="645">
                  <c:v>2.3843149301875893E-2</c:v>
                </c:pt>
                <c:pt idx="646">
                  <c:v>2.3809393996487543E-2</c:v>
                </c:pt>
                <c:pt idx="647">
                  <c:v>2.377782189075324E-2</c:v>
                </c:pt>
                <c:pt idx="648">
                  <c:v>2.3748527980070763E-2</c:v>
                </c:pt>
                <c:pt idx="649">
                  <c:v>2.3721554200520401E-2</c:v>
                </c:pt>
                <c:pt idx="650">
                  <c:v>2.3696894072075283E-2</c:v>
                </c:pt>
                <c:pt idx="651">
                  <c:v>2.3674498508891473E-2</c:v>
                </c:pt>
                <c:pt idx="652">
                  <c:v>2.3654282411602463E-2</c:v>
                </c:pt>
                <c:pt idx="653">
                  <c:v>2.3633229966877858E-2</c:v>
                </c:pt>
                <c:pt idx="654">
                  <c:v>2.3617626809561667E-2</c:v>
                </c:pt>
                <c:pt idx="655">
                  <c:v>2.3603680489176031E-2</c:v>
                </c:pt>
                <c:pt idx="656">
                  <c:v>2.359125201416892E-2</c:v>
                </c:pt>
                <c:pt idx="657">
                  <c:v>2.3580196033996075E-2</c:v>
                </c:pt>
                <c:pt idx="658">
                  <c:v>2.35703659417562E-2</c:v>
                </c:pt>
                <c:pt idx="659">
                  <c:v>2.3561618108190744E-2</c:v>
                </c:pt>
                <c:pt idx="660">
                  <c:v>2.3553815228454292E-2</c:v>
                </c:pt>
                <c:pt idx="661">
                  <c:v>2.3546828810207057E-2</c:v>
                </c:pt>
                <c:pt idx="662">
                  <c:v>2.3540540868140669E-2</c:v>
                </c:pt>
                <c:pt idx="663">
                  <c:v>2.3534844915737575E-2</c:v>
                </c:pt>
                <c:pt idx="664">
                  <c:v>2.3526906030110446E-2</c:v>
                </c:pt>
                <c:pt idx="665">
                  <c:v>2.3519382996581024E-2</c:v>
                </c:pt>
                <c:pt idx="666">
                  <c:v>2.3516202844419323E-2</c:v>
                </c:pt>
                <c:pt idx="667">
                  <c:v>2.3513034710735455E-2</c:v>
                </c:pt>
                <c:pt idx="668">
                  <c:v>2.3509879935253174E-2</c:v>
                </c:pt>
                <c:pt idx="669">
                  <c:v>2.3506739856481315E-2</c:v>
                </c:pt>
                <c:pt idx="670">
                  <c:v>2.3503615814883246E-2</c:v>
                </c:pt>
                <c:pt idx="671">
                  <c:v>2.3500509155392348E-2</c:v>
                </c:pt>
                <c:pt idx="672">
                  <c:v>2.3497421229265958E-2</c:v>
                </c:pt>
                <c:pt idx="673">
                  <c:v>2.3494353395278406E-2</c:v>
                </c:pt>
                <c:pt idx="674">
                  <c:v>2.3491307020261237E-2</c:v>
                </c:pt>
                <c:pt idx="675">
                  <c:v>2.348828347900609E-2</c:v>
                </c:pt>
                <c:pt idx="676">
                  <c:v>2.3485284153552336E-2</c:v>
                </c:pt>
                <c:pt idx="677">
                  <c:v>2.3482310431887903E-2</c:v>
                </c:pt>
                <c:pt idx="678">
                  <c:v>2.3479363706097225E-2</c:v>
                </c:pt>
                <c:pt idx="679">
                  <c:v>2.3476445369995307E-2</c:v>
                </c:pt>
                <c:pt idx="680">
                  <c:v>2.3473556816291281E-2</c:v>
                </c:pt>
                <c:pt idx="681">
                  <c:v>2.3470699433328395E-2</c:v>
                </c:pt>
                <c:pt idx="682">
                  <c:v>2.3467874601450514E-2</c:v>
                </c:pt>
                <c:pt idx="683">
                  <c:v>2.3465083689047393E-2</c:v>
                </c:pt>
                <c:pt idx="684">
                  <c:v>2.3461140835612564E-2</c:v>
                </c:pt>
                <c:pt idx="685">
                  <c:v>2.3458515458447585E-2</c:v>
                </c:pt>
                <c:pt idx="686">
                  <c:v>2.3455921337545885E-2</c:v>
                </c:pt>
                <c:pt idx="687">
                  <c:v>2.3453360156775321E-2</c:v>
                </c:pt>
                <c:pt idx="688">
                  <c:v>2.3450833545952815E-2</c:v>
                </c:pt>
                <c:pt idx="689">
                  <c:v>2.34483430765785E-2</c:v>
                </c:pt>
                <c:pt idx="690">
                  <c:v>2.3445890257653944E-2</c:v>
                </c:pt>
                <c:pt idx="691">
                  <c:v>2.3443476531628545E-2</c:v>
                </c:pt>
                <c:pt idx="692">
                  <c:v>2.3441103270515708E-2</c:v>
                </c:pt>
                <c:pt idx="693">
                  <c:v>2.3438771772217464E-2</c:v>
                </c:pt>
                <c:pt idx="694">
                  <c:v>2.3436483257093067E-2</c:v>
                </c:pt>
                <c:pt idx="695">
                  <c:v>2.3434238864803753E-2</c:v>
                </c:pt>
                <c:pt idx="696">
                  <c:v>2.3432039651462046E-2</c:v>
                </c:pt>
                <c:pt idx="697">
                  <c:v>2.3429886587110441E-2</c:v>
                </c:pt>
                <c:pt idx="698">
                  <c:v>2.3427780553550267E-2</c:v>
                </c:pt>
                <c:pt idx="699">
                  <c:v>2.3425722342537703E-2</c:v>
                </c:pt>
                <c:pt idx="700">
                  <c:v>2.342227614000212E-2</c:v>
                </c:pt>
                <c:pt idx="701">
                  <c:v>2.3420454449407071E-2</c:v>
                </c:pt>
                <c:pt idx="702">
                  <c:v>2.341867028161243E-2</c:v>
                </c:pt>
                <c:pt idx="703">
                  <c:v>2.3416924974151647E-2</c:v>
                </c:pt>
                <c:pt idx="704">
                  <c:v>2.3415219716856901E-2</c:v>
                </c:pt>
                <c:pt idx="705">
                  <c:v>2.341355555413592E-2</c:v>
                </c:pt>
                <c:pt idx="706">
                  <c:v>2.3411933387734934E-2</c:v>
                </c:pt>
                <c:pt idx="707">
                  <c:v>2.3410353979954102E-2</c:v>
                </c:pt>
                <c:pt idx="708">
                  <c:v>2.340881795728076E-2</c:v>
                </c:pt>
                <c:pt idx="709">
                  <c:v>2.3407797638998876E-2</c:v>
                </c:pt>
                <c:pt idx="710">
                  <c:v>2.3406363944156915E-2</c:v>
                </c:pt>
                <c:pt idx="711">
                  <c:v>2.3404975119200516E-2</c:v>
                </c:pt>
                <c:pt idx="712">
                  <c:v>2.3403631299246525E-2</c:v>
                </c:pt>
                <c:pt idx="713">
                  <c:v>2.3402332506909814E-2</c:v>
                </c:pt>
                <c:pt idx="714">
                  <c:v>2.3401078657685728E-2</c:v>
                </c:pt>
                <c:pt idx="715">
                  <c:v>2.3399869565497913E-2</c:v>
                </c:pt>
                <c:pt idx="716">
                  <c:v>2.3398704948376928E-2</c:v>
                </c:pt>
                <c:pt idx="717">
                  <c:v>2.3397584434236042E-2</c:v>
                </c:pt>
                <c:pt idx="718">
                  <c:v>2.3396507566711761E-2</c:v>
                </c:pt>
                <c:pt idx="719">
                  <c:v>2.3395473811037962E-2</c:v>
                </c:pt>
                <c:pt idx="720">
                  <c:v>2.339448255992381E-2</c:v>
                </c:pt>
                <c:pt idx="721">
                  <c:v>2.3393533139407341E-2</c:v>
                </c:pt>
                <c:pt idx="722">
                  <c:v>2.3392624814658092E-2</c:v>
                </c:pt>
                <c:pt idx="723">
                  <c:v>2.3391756795703933E-2</c:v>
                </c:pt>
                <c:pt idx="724">
                  <c:v>2.3390928243059054E-2</c:v>
                </c:pt>
                <c:pt idx="725">
                  <c:v>2.3390138273231831E-2</c:v>
                </c:pt>
                <c:pt idx="726">
                  <c:v>2.3389385964093217E-2</c:v>
                </c:pt>
                <c:pt idx="727">
                  <c:v>2.3388670360088133E-2</c:v>
                </c:pt>
                <c:pt idx="728">
                  <c:v>2.3387990477274273E-2</c:v>
                </c:pt>
                <c:pt idx="729">
                  <c:v>2.3387345308174514E-2</c:v>
                </c:pt>
                <c:pt idx="730">
                  <c:v>2.3386733826431111E-2</c:v>
                </c:pt>
                <c:pt idx="731">
                  <c:v>2.3386154991251504E-2</c:v>
                </c:pt>
                <c:pt idx="732">
                  <c:v>2.3385607751637467E-2</c:v>
                </c:pt>
                <c:pt idx="733">
                  <c:v>2.3385091050390973E-2</c:v>
                </c:pt>
                <c:pt idx="734">
                  <c:v>2.3384603827891804E-2</c:v>
                </c:pt>
                <c:pt idx="735">
                  <c:v>2.3384145025643503E-2</c:v>
                </c:pt>
                <c:pt idx="736">
                  <c:v>2.3383713589585832E-2</c:v>
                </c:pt>
                <c:pt idx="737">
                  <c:v>2.3383308473173155E-2</c:v>
                </c:pt>
                <c:pt idx="738">
                  <c:v>2.3382928640219677E-2</c:v>
                </c:pt>
                <c:pt idx="739">
                  <c:v>2.3382573067513544E-2</c:v>
                </c:pt>
                <c:pt idx="740">
                  <c:v>2.3382240747203065E-2</c:v>
                </c:pt>
                <c:pt idx="741">
                  <c:v>2.3381930688959239E-2</c:v>
                </c:pt>
                <c:pt idx="742">
                  <c:v>2.3381641921919813E-2</c:v>
                </c:pt>
                <c:pt idx="743">
                  <c:v>2.3381373496420898E-2</c:v>
                </c:pt>
                <c:pt idx="744">
                  <c:v>2.3381574054239858E-2</c:v>
                </c:pt>
                <c:pt idx="745">
                  <c:v>2.3381356439880711E-2</c:v>
                </c:pt>
                <c:pt idx="746">
                  <c:v>2.3381156786485047E-2</c:v>
                </c:pt>
                <c:pt idx="747">
                  <c:v>2.3380974249454942E-2</c:v>
                </c:pt>
                <c:pt idx="748">
                  <c:v>2.3380808011228014E-2</c:v>
                </c:pt>
                <c:pt idx="749">
                  <c:v>2.3380657281896741E-2</c:v>
                </c:pt>
                <c:pt idx="750">
                  <c:v>2.3380521299673222E-2</c:v>
                </c:pt>
                <c:pt idx="751">
                  <c:v>2.3380399331208886E-2</c:v>
                </c:pt>
                <c:pt idx="752">
                  <c:v>2.3380290671778773E-2</c:v>
                </c:pt>
                <c:pt idx="753">
                  <c:v>2.3380895443633962E-2</c:v>
                </c:pt>
                <c:pt idx="754">
                  <c:v>2.3380842933293181E-2</c:v>
                </c:pt>
                <c:pt idx="755">
                  <c:v>2.3380803042711704E-2</c:v>
                </c:pt>
                <c:pt idx="756">
                  <c:v>2.3380775222728672E-2</c:v>
                </c:pt>
                <c:pt idx="757">
                  <c:v>2.3379509754682618E-2</c:v>
                </c:pt>
                <c:pt idx="758">
                  <c:v>2.3379608560087993E-2</c:v>
                </c:pt>
                <c:pt idx="759">
                  <c:v>2.3379710155415893E-2</c:v>
                </c:pt>
                <c:pt idx="760">
                  <c:v>2.3379814609324961E-2</c:v>
                </c:pt>
                <c:pt idx="761">
                  <c:v>2.3379921991690679E-2</c:v>
                </c:pt>
                <c:pt idx="762">
                  <c:v>2.3380032373604941E-2</c:v>
                </c:pt>
                <c:pt idx="763">
                  <c:v>2.3380583022640504E-2</c:v>
                </c:pt>
                <c:pt idx="764">
                  <c:v>2.3380711802889285E-2</c:v>
                </c:pt>
                <c:pt idx="765">
                  <c:v>2.3380844103752508E-2</c:v>
                </c:pt>
                <c:pt idx="766">
                  <c:v>2.338098000737604E-2</c:v>
                </c:pt>
                <c:pt idx="767">
                  <c:v>2.3381119597195382E-2</c:v>
                </c:pt>
                <c:pt idx="768">
                  <c:v>2.3381262957927952E-2</c:v>
                </c:pt>
                <c:pt idx="769">
                  <c:v>2.338141017556384E-2</c:v>
                </c:pt>
                <c:pt idx="770">
                  <c:v>2.3381561337355066E-2</c:v>
                </c:pt>
                <c:pt idx="771">
                  <c:v>2.3381716531803202E-2</c:v>
                </c:pt>
                <c:pt idx="772">
                  <c:v>2.3381875848645376E-2</c:v>
                </c:pt>
                <c:pt idx="773">
                  <c:v>2.3382039378838582E-2</c:v>
                </c:pt>
                <c:pt idx="774">
                  <c:v>2.3382207214542244E-2</c:v>
                </c:pt>
                <c:pt idx="775">
                  <c:v>2.3382379449098999E-2</c:v>
                </c:pt>
                <c:pt idx="776">
                  <c:v>2.3382556177013625E-2</c:v>
                </c:pt>
                <c:pt idx="777">
                  <c:v>2.3382737493930109E-2</c:v>
                </c:pt>
                <c:pt idx="778">
                  <c:v>2.3382923496606766E-2</c:v>
                </c:pt>
                <c:pt idx="779">
                  <c:v>2.3383114282889386E-2</c:v>
                </c:pt>
                <c:pt idx="780">
                  <c:v>2.3383309951682359E-2</c:v>
                </c:pt>
                <c:pt idx="781">
                  <c:v>2.338351060291775E-2</c:v>
                </c:pt>
                <c:pt idx="782">
                  <c:v>2.3383716337522235E-2</c:v>
                </c:pt>
                <c:pt idx="783">
                  <c:v>2.338392725738192E-2</c:v>
                </c:pt>
                <c:pt idx="784">
                  <c:v>2.3384143465304961E-2</c:v>
                </c:pt>
                <c:pt idx="785">
                  <c:v>2.3384365064981961E-2</c:v>
                </c:pt>
                <c:pt idx="786">
                  <c:v>2.3384592160944104E-2</c:v>
                </c:pt>
                <c:pt idx="787">
                  <c:v>2.3384824858519001E-2</c:v>
                </c:pt>
                <c:pt idx="788">
                  <c:v>2.3385063263784211E-2</c:v>
                </c:pt>
                <c:pt idx="789">
                  <c:v>2.338530748351839E-2</c:v>
                </c:pt>
                <c:pt idx="790">
                  <c:v>2.3385557625150086E-2</c:v>
                </c:pt>
                <c:pt idx="791">
                  <c:v>2.33858137967041E-2</c:v>
                </c:pt>
                <c:pt idx="792">
                  <c:v>2.3386076106745431E-2</c:v>
                </c:pt>
                <c:pt idx="793">
                  <c:v>2.3386344664320758E-2</c:v>
                </c:pt>
                <c:pt idx="794">
                  <c:v>2.3386619578897479E-2</c:v>
                </c:pt>
                <c:pt idx="795">
                  <c:v>2.3386900960300234E-2</c:v>
                </c:pt>
                <c:pt idx="796">
                  <c:v>2.3387188918644972E-2</c:v>
                </c:pt>
                <c:pt idx="797">
                  <c:v>2.3387483564270485E-2</c:v>
                </c:pt>
                <c:pt idx="798">
                  <c:v>2.3387785007667462E-2</c:v>
                </c:pt>
                <c:pt idx="799">
                  <c:v>2.3388093359405025E-2</c:v>
                </c:pt>
                <c:pt idx="800">
                  <c:v>2.338840873005477E-2</c:v>
                </c:pt>
                <c:pt idx="801">
                  <c:v>2.33887312301123E-2</c:v>
                </c:pt>
                <c:pt idx="802">
                  <c:v>2.3389060969916275E-2</c:v>
                </c:pt>
                <c:pt idx="803">
                  <c:v>2.3389398059565004E-2</c:v>
                </c:pt>
                <c:pt idx="804">
                  <c:v>2.338974260883056E-2</c:v>
                </c:pt>
                <c:pt idx="805">
                  <c:v>2.3390094727070473E-2</c:v>
                </c:pt>
                <c:pt idx="806">
                  <c:v>2.3390454523137018E-2</c:v>
                </c:pt>
                <c:pt idx="807">
                  <c:v>2.3390822105284124E-2</c:v>
                </c:pt>
                <c:pt idx="808">
                  <c:v>2.3391197581071946E-2</c:v>
                </c:pt>
                <c:pt idx="809">
                  <c:v>2.3391581057269132E-2</c:v>
                </c:pt>
                <c:pt idx="810">
                  <c:v>2.3391972639752831E-2</c:v>
                </c:pt>
                <c:pt idx="811">
                  <c:v>2.3392372433406507E-2</c:v>
                </c:pt>
                <c:pt idx="812">
                  <c:v>2.339278054201558E-2</c:v>
                </c:pt>
                <c:pt idx="813">
                  <c:v>2.3393197068160992E-2</c:v>
                </c:pt>
                <c:pt idx="814">
                  <c:v>2.3393622113110708E-2</c:v>
                </c:pt>
                <c:pt idx="815">
                  <c:v>2.3394055776709301E-2</c:v>
                </c:pt>
                <c:pt idx="816">
                  <c:v>2.33944981572656E-2</c:v>
                </c:pt>
                <c:pt idx="817">
                  <c:v>2.3394949351438554E-2</c:v>
                </c:pt>
                <c:pt idx="818">
                  <c:v>2.3395409454121354E-2</c:v>
                </c:pt>
                <c:pt idx="819">
                  <c:v>2.339587855832391E-2</c:v>
                </c:pt>
                <c:pt idx="820">
                  <c:v>2.339635675505379E-2</c:v>
                </c:pt>
                <c:pt idx="821">
                  <c:v>2.3396844133195708E-2</c:v>
                </c:pt>
                <c:pt idx="822">
                  <c:v>2.3397340779389653E-2</c:v>
                </c:pt>
                <c:pt idx="823">
                  <c:v>2.3397846777907787E-2</c:v>
                </c:pt>
                <c:pt idx="824">
                  <c:v>2.3398362210530214E-2</c:v>
                </c:pt>
                <c:pt idx="825">
                  <c:v>2.3398887156419745E-2</c:v>
                </c:pt>
                <c:pt idx="826">
                  <c:v>2.3399421691995773E-2</c:v>
                </c:pt>
                <c:pt idx="827">
                  <c:v>2.3399965890807381E-2</c:v>
                </c:pt>
                <c:pt idx="828">
                  <c:v>2.3400519823405842E-2</c:v>
                </c:pt>
                <c:pt idx="829">
                  <c:v>2.3401083557216609E-2</c:v>
                </c:pt>
                <c:pt idx="830">
                  <c:v>2.3401657156410981E-2</c:v>
                </c:pt>
                <c:pt idx="831">
                  <c:v>2.3402240681777525E-2</c:v>
                </c:pt>
                <c:pt idx="832">
                  <c:v>2.340283419059349E-2</c:v>
                </c:pt>
                <c:pt idx="833">
                  <c:v>2.3403437736496294E-2</c:v>
                </c:pt>
                <c:pt idx="834">
                  <c:v>2.3404051369355267E-2</c:v>
                </c:pt>
                <c:pt idx="835">
                  <c:v>2.3404675135143837E-2</c:v>
                </c:pt>
                <c:pt idx="836">
                  <c:v>2.3405309075812251E-2</c:v>
                </c:pt>
                <c:pt idx="837">
                  <c:v>2.3405953229161124E-2</c:v>
                </c:pt>
                <c:pt idx="838">
                  <c:v>2.3406607628715825E-2</c:v>
                </c:pt>
                <c:pt idx="839">
                  <c:v>2.3407272303602043E-2</c:v>
                </c:pt>
                <c:pt idx="840">
                  <c:v>2.3408846415856513E-2</c:v>
                </c:pt>
                <c:pt idx="841">
                  <c:v>2.3409583903768967E-2</c:v>
                </c:pt>
                <c:pt idx="842">
                  <c:v>2.3410334398214355E-2</c:v>
                </c:pt>
                <c:pt idx="843">
                  <c:v>2.3411098023386669E-2</c:v>
                </c:pt>
                <c:pt idx="844">
                  <c:v>2.3411874901967653E-2</c:v>
                </c:pt>
                <c:pt idx="845">
                  <c:v>2.3412665155040664E-2</c:v>
                </c:pt>
                <c:pt idx="846">
                  <c:v>2.3413468902002087E-2</c:v>
                </c:pt>
                <c:pt idx="847">
                  <c:v>2.3414286260470176E-2</c:v>
                </c:pt>
                <c:pt idx="848">
                  <c:v>2.3415117346191144E-2</c:v>
                </c:pt>
                <c:pt idx="849">
                  <c:v>2.3415962272942417E-2</c:v>
                </c:pt>
                <c:pt idx="850">
                  <c:v>2.3416821152432835E-2</c:v>
                </c:pt>
                <c:pt idx="851">
                  <c:v>2.3417694094199717E-2</c:v>
                </c:pt>
                <c:pt idx="852">
                  <c:v>2.3418581205502571E-2</c:v>
                </c:pt>
                <c:pt idx="853">
                  <c:v>2.3419482591213337E-2</c:v>
                </c:pt>
                <c:pt idx="854">
                  <c:v>2.3420398353702999E-2</c:v>
                </c:pt>
                <c:pt idx="855">
                  <c:v>2.3421328592724385E-2</c:v>
                </c:pt>
                <c:pt idx="856">
                  <c:v>2.3422273405290999E-2</c:v>
                </c:pt>
                <c:pt idx="857">
                  <c:v>2.3423232885551763E-2</c:v>
                </c:pt>
                <c:pt idx="858">
                  <c:v>2.3424207124661447E-2</c:v>
                </c:pt>
                <c:pt idx="859">
                  <c:v>2.342519621064669E-2</c:v>
                </c:pt>
                <c:pt idx="860">
                  <c:v>2.3426200228267424E-2</c:v>
                </c:pt>
                <c:pt idx="861">
                  <c:v>2.3427219258873557E-2</c:v>
                </c:pt>
                <c:pt idx="862">
                  <c:v>2.3428253380256774E-2</c:v>
                </c:pt>
                <c:pt idx="863">
                  <c:v>2.3429302666497329E-2</c:v>
                </c:pt>
                <c:pt idx="864">
                  <c:v>2.343036718780565E-2</c:v>
                </c:pt>
                <c:pt idx="865">
                  <c:v>2.3431447010358698E-2</c:v>
                </c:pt>
                <c:pt idx="866">
                  <c:v>2.3432542196130911E-2</c:v>
                </c:pt>
                <c:pt idx="867">
                  <c:v>2.3433652802719643E-2</c:v>
                </c:pt>
                <c:pt idx="868">
                  <c:v>2.3434778883165024E-2</c:v>
                </c:pt>
                <c:pt idx="869">
                  <c:v>2.3435920485764102E-2</c:v>
                </c:pt>
                <c:pt idx="870">
                  <c:v>2.3437077653879292E-2</c:v>
                </c:pt>
                <c:pt idx="871">
                  <c:v>2.3438250425740961E-2</c:v>
                </c:pt>
                <c:pt idx="872">
                  <c:v>2.3439438834244215E-2</c:v>
                </c:pt>
                <c:pt idx="873">
                  <c:v>2.3440642906739816E-2</c:v>
                </c:pt>
                <c:pt idx="874">
                  <c:v>2.3441862664819201E-2</c:v>
                </c:pt>
                <c:pt idx="875">
                  <c:v>2.3443098124093703E-2</c:v>
                </c:pt>
                <c:pt idx="876">
                  <c:v>2.3444349293967919E-2</c:v>
                </c:pt>
                <c:pt idx="877">
                  <c:v>2.3445616177407348E-2</c:v>
                </c:pt>
                <c:pt idx="878">
                  <c:v>2.3446898770700372E-2</c:v>
                </c:pt>
                <c:pt idx="879">
                  <c:v>2.3448197063214635E-2</c:v>
                </c:pt>
                <c:pt idx="880">
                  <c:v>2.3449511037148044E-2</c:v>
                </c:pt>
                <c:pt idx="881">
                  <c:v>2.3450840667274472E-2</c:v>
                </c:pt>
                <c:pt idx="882">
                  <c:v>2.345218592068438E-2</c:v>
                </c:pt>
                <c:pt idx="883">
                  <c:v>2.3453546756520602E-2</c:v>
                </c:pt>
                <c:pt idx="884">
                  <c:v>2.3454923125709456E-2</c:v>
                </c:pt>
                <c:pt idx="885">
                  <c:v>2.3456314970687571E-2</c:v>
                </c:pt>
                <c:pt idx="886">
                  <c:v>2.3457722225124621E-2</c:v>
                </c:pt>
                <c:pt idx="887">
                  <c:v>2.3459144813642394E-2</c:v>
                </c:pt>
                <c:pt idx="888">
                  <c:v>2.3460582651530507E-2</c:v>
                </c:pt>
                <c:pt idx="889">
                  <c:v>2.346203564445919E-2</c:v>
                </c:pt>
                <c:pt idx="890">
                  <c:v>2.3463503688189599E-2</c:v>
                </c:pt>
                <c:pt idx="891">
                  <c:v>2.3464986668282079E-2</c:v>
                </c:pt>
                <c:pt idx="892">
                  <c:v>2.3466484459802921E-2</c:v>
                </c:pt>
                <c:pt idx="893">
                  <c:v>2.3467996927030131E-2</c:v>
                </c:pt>
                <c:pt idx="894">
                  <c:v>2.3469523923158781E-2</c:v>
                </c:pt>
                <c:pt idx="895">
                  <c:v>2.3471065290006556E-2</c:v>
                </c:pt>
                <c:pt idx="896">
                  <c:v>2.3473634778656282E-2</c:v>
                </c:pt>
                <c:pt idx="897">
                  <c:v>2.3475270949316538E-2</c:v>
                </c:pt>
                <c:pt idx="898">
                  <c:v>2.3476924796360932E-2</c:v>
                </c:pt>
                <c:pt idx="899">
                  <c:v>2.3478596298408042E-2</c:v>
                </c:pt>
                <c:pt idx="900">
                  <c:v>2.3480285427624852E-2</c:v>
                </c:pt>
                <c:pt idx="901">
                  <c:v>2.3481992149502254E-2</c:v>
                </c:pt>
                <c:pt idx="902">
                  <c:v>2.348371642262433E-2</c:v>
                </c:pt>
                <c:pt idx="903">
                  <c:v>2.3485458198431473E-2</c:v>
                </c:pt>
                <c:pt idx="904">
                  <c:v>2.3487217420977279E-2</c:v>
                </c:pt>
                <c:pt idx="905">
                  <c:v>2.3488994026679286E-2</c:v>
                </c:pt>
                <c:pt idx="906">
                  <c:v>2.3490787944063517E-2</c:v>
                </c:pt>
                <c:pt idx="907">
                  <c:v>2.3492599093502951E-2</c:v>
                </c:pt>
                <c:pt idx="908">
                  <c:v>2.3494427386949884E-2</c:v>
                </c:pt>
                <c:pt idx="909">
                  <c:v>2.3496272727662328E-2</c:v>
                </c:pt>
                <c:pt idx="910">
                  <c:v>2.3498135009924471E-2</c:v>
                </c:pt>
                <c:pt idx="911">
                  <c:v>2.3500014118761334E-2</c:v>
                </c:pt>
                <c:pt idx="912">
                  <c:v>2.3501909929647735E-2</c:v>
                </c:pt>
                <c:pt idx="913">
                  <c:v>2.3503822308211689E-2</c:v>
                </c:pt>
                <c:pt idx="914">
                  <c:v>2.3505751109932402E-2</c:v>
                </c:pt>
                <c:pt idx="915">
                  <c:v>2.3507696179833046E-2</c:v>
                </c:pt>
                <c:pt idx="916">
                  <c:v>2.3509657352168527E-2</c:v>
                </c:pt>
                <c:pt idx="917">
                  <c:v>2.3512470490178572E-2</c:v>
                </c:pt>
                <c:pt idx="918">
                  <c:v>2.3514508370526033E-2</c:v>
                </c:pt>
                <c:pt idx="919">
                  <c:v>2.3516563929500293E-2</c:v>
                </c:pt>
                <c:pt idx="920">
                  <c:v>2.3518637039921658E-2</c:v>
                </c:pt>
                <c:pt idx="921">
                  <c:v>2.3520727564634962E-2</c:v>
                </c:pt>
                <c:pt idx="922">
                  <c:v>2.352283535619137E-2</c:v>
                </c:pt>
                <c:pt idx="923">
                  <c:v>2.3524960256524431E-2</c:v>
                </c:pt>
                <c:pt idx="924">
                  <c:v>2.3527102096620608E-2</c:v>
                </c:pt>
                <c:pt idx="925">
                  <c:v>2.3529260696184592E-2</c:v>
                </c:pt>
                <c:pt idx="926">
                  <c:v>2.3531435863299671E-2</c:v>
                </c:pt>
                <c:pt idx="927">
                  <c:v>2.3533627394083545E-2</c:v>
                </c:pt>
                <c:pt idx="928">
                  <c:v>2.3535835072339892E-2</c:v>
                </c:pt>
                <c:pt idx="929">
                  <c:v>2.3538058669206205E-2</c:v>
                </c:pt>
                <c:pt idx="930">
                  <c:v>2.3540297942798265E-2</c:v>
                </c:pt>
                <c:pt idx="931">
                  <c:v>2.35425526378518E-2</c:v>
                </c:pt>
                <c:pt idx="932">
                  <c:v>2.3544822485361883E-2</c:v>
                </c:pt>
                <c:pt idx="933">
                  <c:v>2.3547107202220575E-2</c:v>
                </c:pt>
                <c:pt idx="934">
                  <c:v>2.3549406490853575E-2</c:v>
                </c:pt>
                <c:pt idx="935">
                  <c:v>2.3553081589827839E-2</c:v>
                </c:pt>
                <c:pt idx="936">
                  <c:v>2.3557602241650294E-2</c:v>
                </c:pt>
                <c:pt idx="937">
                  <c:v>2.3560360474106121E-2</c:v>
                </c:pt>
                <c:pt idx="938">
                  <c:v>2.3563176558033638E-2</c:v>
                </c:pt>
                <c:pt idx="939">
                  <c:v>2.3566054163597531E-2</c:v>
                </c:pt>
                <c:pt idx="940">
                  <c:v>2.3568997202960702E-2</c:v>
                </c:pt>
                <c:pt idx="941">
                  <c:v>2.3572009831691984E-2</c:v>
                </c:pt>
                <c:pt idx="942">
                  <c:v>2.3575096447953348E-2</c:v>
                </c:pt>
                <c:pt idx="943">
                  <c:v>2.3578261689185538E-2</c:v>
                </c:pt>
                <c:pt idx="944">
                  <c:v>2.3581510426008988E-2</c:v>
                </c:pt>
                <c:pt idx="945">
                  <c:v>2.3584847753058948E-2</c:v>
                </c:pt>
                <c:pt idx="946">
                  <c:v>2.3588278976480581E-2</c:v>
                </c:pt>
                <c:pt idx="947">
                  <c:v>2.3591809597821815E-2</c:v>
                </c:pt>
                <c:pt idx="948">
                  <c:v>2.3595445294079306E-2</c:v>
                </c:pt>
                <c:pt idx="949">
                  <c:v>2.3599191893676333E-2</c:v>
                </c:pt>
                <c:pt idx="950">
                  <c:v>2.3603055348181381E-2</c:v>
                </c:pt>
                <c:pt idx="951">
                  <c:v>2.3607041699612249E-2</c:v>
                </c:pt>
                <c:pt idx="952">
                  <c:v>2.3611157043213444E-2</c:v>
                </c:pt>
                <c:pt idx="953">
                  <c:v>2.3615407485643836E-2</c:v>
                </c:pt>
                <c:pt idx="954">
                  <c:v>2.3619799098567377E-2</c:v>
                </c:pt>
                <c:pt idx="955">
                  <c:v>2.3628003581855139E-2</c:v>
                </c:pt>
                <c:pt idx="956">
                  <c:v>2.363363321543395E-2</c:v>
                </c:pt>
                <c:pt idx="957">
                  <c:v>2.3639627334821254E-2</c:v>
                </c:pt>
                <c:pt idx="958">
                  <c:v>2.364738883763539E-2</c:v>
                </c:pt>
                <c:pt idx="959">
                  <c:v>2.3656062829627979E-2</c:v>
                </c:pt>
                <c:pt idx="960">
                  <c:v>2.3663735027465615E-2</c:v>
                </c:pt>
                <c:pt idx="961">
                  <c:v>2.3671987273044509E-2</c:v>
                </c:pt>
                <c:pt idx="962">
                  <c:v>2.3680876201027389E-2</c:v>
                </c:pt>
                <c:pt idx="963">
                  <c:v>2.369046059714686E-2</c:v>
                </c:pt>
                <c:pt idx="964">
                  <c:v>2.3700800495484401E-2</c:v>
                </c:pt>
                <c:pt idx="965">
                  <c:v>2.3711956044017605E-2</c:v>
                </c:pt>
                <c:pt idx="966">
                  <c:v>2.3723986133035013E-2</c:v>
                </c:pt>
                <c:pt idx="967">
                  <c:v>2.373694679054212E-2</c:v>
                </c:pt>
                <c:pt idx="968">
                  <c:v>2.3750889359994823E-2</c:v>
                </c:pt>
                <c:pt idx="969">
                  <c:v>2.3765858488280386E-2</c:v>
                </c:pt>
                <c:pt idx="970">
                  <c:v>2.378188996535429E-2</c:v>
                </c:pt>
                <c:pt idx="971">
                  <c:v>2.3799008470725799E-2</c:v>
                </c:pt>
                <c:pt idx="972">
                  <c:v>2.381722529532946E-2</c:v>
                </c:pt>
                <c:pt idx="973">
                  <c:v>2.383653611939205E-2</c:v>
                </c:pt>
                <c:pt idx="974">
                  <c:v>2.3856918936817222E-2</c:v>
                </c:pt>
                <c:pt idx="975">
                  <c:v>2.3878332223473211E-2</c:v>
                </c:pt>
                <c:pt idx="976">
                  <c:v>2.3900713449751781E-2</c:v>
                </c:pt>
                <c:pt idx="977">
                  <c:v>2.3923978036162283E-2</c:v>
                </c:pt>
                <c:pt idx="978">
                  <c:v>2.394801884401742E-2</c:v>
                </c:pt>
                <c:pt idx="979">
                  <c:v>2.3972706281191219E-2</c:v>
                </c:pt>
                <c:pt idx="980">
                  <c:v>2.3997889085519725E-2</c:v>
                </c:pt>
                <c:pt idx="981">
                  <c:v>2.4024617730756852E-2</c:v>
                </c:pt>
                <c:pt idx="982">
                  <c:v>2.4050356308897989E-2</c:v>
                </c:pt>
                <c:pt idx="983">
                  <c:v>2.4076031907532949E-2</c:v>
                </c:pt>
                <c:pt idx="984">
                  <c:v>2.4101429192554535E-2</c:v>
                </c:pt>
                <c:pt idx="985">
                  <c:v>2.4126325674867461E-2</c:v>
                </c:pt>
                <c:pt idx="986">
                  <c:v>2.415049638947846E-2</c:v>
                </c:pt>
                <c:pt idx="987">
                  <c:v>2.4173718913488369E-2</c:v>
                </c:pt>
                <c:pt idx="988">
                  <c:v>2.4195778562750063E-2</c:v>
                </c:pt>
                <c:pt idx="989">
                  <c:v>2.4216473590950013E-2</c:v>
                </c:pt>
                <c:pt idx="990">
                  <c:v>2.4235620206492767E-2</c:v>
                </c:pt>
                <c:pt idx="991">
                  <c:v>2.4253057222632587E-2</c:v>
                </c:pt>
                <c:pt idx="992">
                  <c:v>2.4268650165152221E-2</c:v>
                </c:pt>
                <c:pt idx="993">
                  <c:v>2.4282294679371777E-2</c:v>
                </c:pt>
                <c:pt idx="994">
                  <c:v>2.4293919103700212E-2</c:v>
                </c:pt>
                <c:pt idx="995">
                  <c:v>2.4303486109147458E-2</c:v>
                </c:pt>
                <c:pt idx="996">
                  <c:v>2.4310993341602357E-2</c:v>
                </c:pt>
                <c:pt idx="997">
                  <c:v>2.4316473044327908E-2</c:v>
                </c:pt>
                <c:pt idx="998">
                  <c:v>2.4319990679899758E-2</c:v>
                </c:pt>
                <c:pt idx="999">
                  <c:v>2.4321642611515464E-2</c:v>
                </c:pt>
                <c:pt idx="1000">
                  <c:v>2.4324200401320589E-2</c:v>
                </c:pt>
                <c:pt idx="1001">
                  <c:v>2.4322992415860084E-2</c:v>
                </c:pt>
                <c:pt idx="1002">
                  <c:v>2.4320432176688188E-2</c:v>
                </c:pt>
                <c:pt idx="1003">
                  <c:v>2.4316711022621847E-2</c:v>
                </c:pt>
                <c:pt idx="1004">
                  <c:v>2.4312030671750504E-2</c:v>
                </c:pt>
                <c:pt idx="1005">
                  <c:v>2.4306598181543192E-2</c:v>
                </c:pt>
                <c:pt idx="1006">
                  <c:v>2.4300621050805944E-2</c:v>
                </c:pt>
                <c:pt idx="1007">
                  <c:v>2.4294302620601775E-2</c:v>
                </c:pt>
                <c:pt idx="1008">
                  <c:v>2.4288830706820561E-2</c:v>
                </c:pt>
                <c:pt idx="1009">
                  <c:v>2.4282466587771237E-2</c:v>
                </c:pt>
                <c:pt idx="1010">
                  <c:v>2.4276310997779025E-2</c:v>
                </c:pt>
                <c:pt idx="1011">
                  <c:v>2.4270514949923123E-2</c:v>
                </c:pt>
                <c:pt idx="1012">
                  <c:v>2.4265210529300404E-2</c:v>
                </c:pt>
                <c:pt idx="1013">
                  <c:v>2.4260509911594418E-2</c:v>
                </c:pt>
                <c:pt idx="1014">
                  <c:v>2.4256505012415195E-2</c:v>
                </c:pt>
                <c:pt idx="1015">
                  <c:v>2.4253267706649925E-2</c:v>
                </c:pt>
                <c:pt idx="1016">
                  <c:v>2.4250850540479197E-2</c:v>
                </c:pt>
                <c:pt idx="1017">
                  <c:v>2.4249287847482686E-2</c:v>
                </c:pt>
                <c:pt idx="1018">
                  <c:v>2.4248597174402881E-2</c:v>
                </c:pt>
                <c:pt idx="1019">
                  <c:v>2.424878092137555E-2</c:v>
                </c:pt>
                <c:pt idx="1020">
                  <c:v>2.4249828105236904E-2</c:v>
                </c:pt>
                <c:pt idx="1021">
                  <c:v>2.4251716162155261E-2</c:v>
                </c:pt>
                <c:pt idx="1022">
                  <c:v>2.425441271645689E-2</c:v>
                </c:pt>
                <c:pt idx="1023">
                  <c:v>2.4257877255210974E-2</c:v>
                </c:pt>
                <c:pt idx="1024">
                  <c:v>2.4262062661997225E-2</c:v>
                </c:pt>
                <c:pt idx="1025">
                  <c:v>2.4266916577447322E-2</c:v>
                </c:pt>
                <c:pt idx="1026">
                  <c:v>2.4272382567871495E-2</c:v>
                </c:pt>
                <c:pt idx="1027">
                  <c:v>2.4278401095925307E-2</c:v>
                </c:pt>
                <c:pt idx="1028">
                  <c:v>2.4284910298356725E-2</c:v>
                </c:pt>
                <c:pt idx="1029">
                  <c:v>2.4291846585068021E-2</c:v>
                </c:pt>
                <c:pt idx="1030">
                  <c:v>2.4299145080847701E-2</c:v>
                </c:pt>
                <c:pt idx="1031">
                  <c:v>2.4306739936124207E-2</c:v>
                </c:pt>
                <c:pt idx="1032">
                  <c:v>2.431456453603199E-2</c:v>
                </c:pt>
                <c:pt idx="1033">
                  <c:v>2.4322551638119711E-2</c:v>
                </c:pt>
                <c:pt idx="1034">
                  <c:v>2.4327731772484696E-2</c:v>
                </c:pt>
                <c:pt idx="1035">
                  <c:v>2.4336458438017038E-2</c:v>
                </c:pt>
                <c:pt idx="1036">
                  <c:v>2.4345021866607339E-2</c:v>
                </c:pt>
                <c:pt idx="1037">
                  <c:v>2.4354775994654763E-2</c:v>
                </c:pt>
                <c:pt idx="1038">
                  <c:v>2.4362995452909833E-2</c:v>
                </c:pt>
                <c:pt idx="1039">
                  <c:v>2.4370910157764082E-2</c:v>
                </c:pt>
                <c:pt idx="1040">
                  <c:v>2.4378465385152849E-2</c:v>
                </c:pt>
                <c:pt idx="1041">
                  <c:v>2.4385605106826868E-2</c:v>
                </c:pt>
                <c:pt idx="1042">
                  <c:v>2.4392272706187396E-2</c:v>
                </c:pt>
                <c:pt idx="1043">
                  <c:v>2.4398411732713347E-2</c:v>
                </c:pt>
                <c:pt idx="1044">
                  <c:v>2.4403966682329564E-2</c:v>
                </c:pt>
                <c:pt idx="1045">
                  <c:v>2.4408883790082173E-2</c:v>
                </c:pt>
                <c:pt idx="1046">
                  <c:v>2.4413111820795079E-2</c:v>
                </c:pt>
                <c:pt idx="1047">
                  <c:v>2.4416602843010879E-2</c:v>
                </c:pt>
                <c:pt idx="1048">
                  <c:v>2.441931297148997E-2</c:v>
                </c:pt>
                <c:pt idx="1049">
                  <c:v>2.4421203063864715E-2</c:v>
                </c:pt>
                <c:pt idx="1050">
                  <c:v>2.4422239357721889E-2</c:v>
                </c:pt>
                <c:pt idx="1051">
                  <c:v>2.4422394035406331E-2</c:v>
                </c:pt>
                <c:pt idx="1052">
                  <c:v>2.4421645705180871E-2</c:v>
                </c:pt>
                <c:pt idx="1053">
                  <c:v>2.4419979789012152E-2</c:v>
                </c:pt>
                <c:pt idx="1054">
                  <c:v>2.4417388809138012E-2</c:v>
                </c:pt>
                <c:pt idx="1055">
                  <c:v>2.4413872567662059E-2</c:v>
                </c:pt>
                <c:pt idx="1056">
                  <c:v>2.4409438215659631E-2</c:v>
                </c:pt>
                <c:pt idx="1057">
                  <c:v>2.4404100210607065E-2</c:v>
                </c:pt>
                <c:pt idx="1058">
                  <c:v>2.439788016329985E-2</c:v>
                </c:pt>
                <c:pt idx="1059">
                  <c:v>2.4390806577741973E-2</c:v>
                </c:pt>
                <c:pt idx="1060">
                  <c:v>2.4382914489705351E-2</c:v>
                </c:pt>
                <c:pt idx="1061">
                  <c:v>2.4374245011716485E-2</c:v>
                </c:pt>
                <c:pt idx="1062">
                  <c:v>2.4366333990448054E-2</c:v>
                </c:pt>
                <c:pt idx="1063">
                  <c:v>2.4356400176909855E-2</c:v>
                </c:pt>
                <c:pt idx="1064">
                  <c:v>2.4345855507693723E-2</c:v>
                </c:pt>
                <c:pt idx="1065">
                  <c:v>2.4334760230894703E-2</c:v>
                </c:pt>
                <c:pt idx="1066">
                  <c:v>2.4323177421768594E-2</c:v>
                </c:pt>
                <c:pt idx="1067">
                  <c:v>2.4311172212922963E-2</c:v>
                </c:pt>
                <c:pt idx="1068">
                  <c:v>2.4298811020079275E-2</c:v>
                </c:pt>
                <c:pt idx="1069">
                  <c:v>2.4286160777207088E-2</c:v>
                </c:pt>
                <c:pt idx="1070">
                  <c:v>2.4273288194098446E-2</c:v>
                </c:pt>
                <c:pt idx="1071">
                  <c:v>2.4260259048436469E-2</c:v>
                </c:pt>
                <c:pt idx="1072">
                  <c:v>2.4247137523155507E-2</c:v>
                </c:pt>
                <c:pt idx="1073">
                  <c:v>2.4235176955535166E-2</c:v>
                </c:pt>
                <c:pt idx="1074">
                  <c:v>2.4222146249769025E-2</c:v>
                </c:pt>
                <c:pt idx="1075">
                  <c:v>2.4207389843251739E-2</c:v>
                </c:pt>
                <c:pt idx="1076">
                  <c:v>2.4194820836695372E-2</c:v>
                </c:pt>
                <c:pt idx="1077">
                  <c:v>2.4184404427138914E-2</c:v>
                </c:pt>
                <c:pt idx="1078">
                  <c:v>2.417247897178041E-2</c:v>
                </c:pt>
                <c:pt idx="1079">
                  <c:v>2.4160840452849698E-2</c:v>
                </c:pt>
                <c:pt idx="1080">
                  <c:v>2.4149529602674743E-2</c:v>
                </c:pt>
                <c:pt idx="1081">
                  <c:v>2.4138582641347977E-2</c:v>
                </c:pt>
                <c:pt idx="1082">
                  <c:v>2.4128031316693627E-2</c:v>
                </c:pt>
                <c:pt idx="1083">
                  <c:v>2.41179030016332E-2</c:v>
                </c:pt>
                <c:pt idx="1084">
                  <c:v>2.4108220842150436E-2</c:v>
                </c:pt>
                <c:pt idx="1085">
                  <c:v>2.4099003948541965E-2</c:v>
                </c:pt>
                <c:pt idx="1086">
                  <c:v>2.4090267622336108E-2</c:v>
                </c:pt>
                <c:pt idx="1087">
                  <c:v>2.4082023611160335E-2</c:v>
                </c:pt>
                <c:pt idx="1088">
                  <c:v>2.4074280383924132E-2</c:v>
                </c:pt>
                <c:pt idx="1089">
                  <c:v>2.4067043418939976E-2</c:v>
                </c:pt>
                <c:pt idx="1090">
                  <c:v>2.4060315498009341E-2</c:v>
                </c:pt>
                <c:pt idx="1091">
                  <c:v>2.405409700002965E-2</c:v>
                </c:pt>
                <c:pt idx="1092">
                  <c:v>2.4048386188306681E-2</c:v>
                </c:pt>
                <c:pt idx="1093">
                  <c:v>2.4043179486459992E-2</c:v>
                </c:pt>
                <c:pt idx="1094">
                  <c:v>2.403847173856161E-2</c:v>
                </c:pt>
                <c:pt idx="1095">
                  <c:v>2.4034256449926732E-2</c:v>
                </c:pt>
                <c:pt idx="1096">
                  <c:v>2.4030526005757905E-2</c:v>
                </c:pt>
                <c:pt idx="1097">
                  <c:v>2.4030937579765394E-2</c:v>
                </c:pt>
                <c:pt idx="1098">
                  <c:v>2.4029088310380763E-2</c:v>
                </c:pt>
                <c:pt idx="1099">
                  <c:v>2.4027901978801454E-2</c:v>
                </c:pt>
                <c:pt idx="1100">
                  <c:v>2.4027404144936721E-2</c:v>
                </c:pt>
                <c:pt idx="1101">
                  <c:v>2.4027623970497271E-2</c:v>
                </c:pt>
                <c:pt idx="1102">
                  <c:v>2.4031572591486933E-2</c:v>
                </c:pt>
                <c:pt idx="1103">
                  <c:v>2.4033936579558348E-2</c:v>
                </c:pt>
                <c:pt idx="1104">
                  <c:v>2.4037233206399819E-2</c:v>
                </c:pt>
                <c:pt idx="1105">
                  <c:v>2.4041519185221502E-2</c:v>
                </c:pt>
                <c:pt idx="1106">
                  <c:v>2.4046854207577965E-2</c:v>
                </c:pt>
                <c:pt idx="1107">
                  <c:v>2.4053299851837351E-2</c:v>
                </c:pt>
                <c:pt idx="1108">
                  <c:v>2.4060918211061936E-2</c:v>
                </c:pt>
                <c:pt idx="1109">
                  <c:v>2.4067532670136497E-2</c:v>
                </c:pt>
                <c:pt idx="1110">
                  <c:v>2.4078028526770767E-2</c:v>
                </c:pt>
                <c:pt idx="1111">
                  <c:v>2.4089818073756944E-2</c:v>
                </c:pt>
                <c:pt idx="1112">
                  <c:v>2.4102952786381995E-2</c:v>
                </c:pt>
                <c:pt idx="1113">
                  <c:v>2.4117473384178568E-2</c:v>
                </c:pt>
                <c:pt idx="1114">
                  <c:v>2.4133407272857708E-2</c:v>
                </c:pt>
                <c:pt idx="1115">
                  <c:v>2.4150765985709664E-2</c:v>
                </c:pt>
                <c:pt idx="1116">
                  <c:v>2.416954271540717E-2</c:v>
                </c:pt>
                <c:pt idx="1117">
                  <c:v>2.4189710035740504E-2</c:v>
                </c:pt>
                <c:pt idx="1118">
                  <c:v>2.421121791771582E-2</c:v>
                </c:pt>
                <c:pt idx="1119">
                  <c:v>2.4233992144906916E-2</c:v>
                </c:pt>
                <c:pt idx="1120">
                  <c:v>2.4257933228393983E-2</c:v>
                </c:pt>
                <c:pt idx="1121">
                  <c:v>2.4282915911717291E-2</c:v>
                </c:pt>
                <c:pt idx="1122">
                  <c:v>2.4308789340976116E-2</c:v>
                </c:pt>
                <c:pt idx="1123">
                  <c:v>2.4335377954795581E-2</c:v>
                </c:pt>
                <c:pt idx="1124">
                  <c:v>2.436248312398874E-2</c:v>
                </c:pt>
                <c:pt idx="1125">
                  <c:v>2.4389885542312913E-2</c:v>
                </c:pt>
                <c:pt idx="1126">
                  <c:v>2.4417348339010908E-2</c:v>
                </c:pt>
                <c:pt idx="1127">
                  <c:v>2.444462085233215E-2</c:v>
                </c:pt>
                <c:pt idx="1128">
                  <c:v>2.4469914930242798E-2</c:v>
                </c:pt>
                <c:pt idx="1129">
                  <c:v>2.4496179770153562E-2</c:v>
                </c:pt>
                <c:pt idx="1130">
                  <c:v>2.4521450387296525E-2</c:v>
                </c:pt>
                <c:pt idx="1131">
                  <c:v>2.4545469346993636E-2</c:v>
                </c:pt>
                <c:pt idx="1132">
                  <c:v>2.4567990046404965E-2</c:v>
                </c:pt>
                <c:pt idx="1133">
                  <c:v>2.4588781732141442E-2</c:v>
                </c:pt>
                <c:pt idx="1134">
                  <c:v>2.4607634144040151E-2</c:v>
                </c:pt>
                <c:pt idx="1135">
                  <c:v>2.4624361627188937E-2</c:v>
                </c:pt>
                <c:pt idx="1136">
                  <c:v>2.463880657496834E-2</c:v>
                </c:pt>
                <c:pt idx="1137">
                  <c:v>2.4650842093144384E-2</c:v>
                </c:pt>
                <c:pt idx="1138">
                  <c:v>2.4660373807466041E-2</c:v>
                </c:pt>
                <c:pt idx="1139">
                  <c:v>2.4667340773051112E-2</c:v>
                </c:pt>
                <c:pt idx="1140">
                  <c:v>2.4671715481134723E-2</c:v>
                </c:pt>
                <c:pt idx="1141">
                  <c:v>2.4673502995483827E-2</c:v>
                </c:pt>
                <c:pt idx="1142">
                  <c:v>2.4672739284985132E-2</c:v>
                </c:pt>
                <c:pt idx="1143">
                  <c:v>2.4669488848818109E-2</c:v>
                </c:pt>
                <c:pt idx="1144">
                  <c:v>2.4663841754754556E-2</c:v>
                </c:pt>
                <c:pt idx="1145">
                  <c:v>2.4655910228398439E-2</c:v>
                </c:pt>
                <c:pt idx="1146">
                  <c:v>2.4644575742616595E-2</c:v>
                </c:pt>
                <c:pt idx="1147">
                  <c:v>2.4632585963678292E-2</c:v>
                </c:pt>
                <c:pt idx="1148">
                  <c:v>2.4618735835356495E-2</c:v>
                </c:pt>
                <c:pt idx="1149">
                  <c:v>2.4603188791039284E-2</c:v>
                </c:pt>
                <c:pt idx="1150">
                  <c:v>2.458611169857372E-2</c:v>
                </c:pt>
                <c:pt idx="1151">
                  <c:v>2.4567671690893408E-2</c:v>
                </c:pt>
                <c:pt idx="1152">
                  <c:v>2.4548033401183972E-2</c:v>
                </c:pt>
                <c:pt idx="1153">
                  <c:v>2.4527356647055527E-2</c:v>
                </c:pt>
                <c:pt idx="1154">
                  <c:v>2.4505794583328199E-2</c:v>
                </c:pt>
                <c:pt idx="1155">
                  <c:v>2.4483492319913026E-2</c:v>
                </c:pt>
                <c:pt idx="1156">
                  <c:v>2.4460585981002297E-2</c:v>
                </c:pt>
                <c:pt idx="1157">
                  <c:v>2.4437202165206569E-2</c:v>
                </c:pt>
                <c:pt idx="1158">
                  <c:v>2.4413457753914434E-2</c:v>
                </c:pt>
                <c:pt idx="1159">
                  <c:v>2.4388610501964295E-2</c:v>
                </c:pt>
                <c:pt idx="1160">
                  <c:v>2.4364504556065088E-2</c:v>
                </c:pt>
                <c:pt idx="1161">
                  <c:v>2.434033001708176E-2</c:v>
                </c:pt>
                <c:pt idx="1162">
                  <c:v>2.4315497394465077E-2</c:v>
                </c:pt>
                <c:pt idx="1163">
                  <c:v>2.4291450159359285E-2</c:v>
                </c:pt>
                <c:pt idx="1164">
                  <c:v>2.4267553918711254E-2</c:v>
                </c:pt>
                <c:pt idx="1165">
                  <c:v>2.4243868669423553E-2</c:v>
                </c:pt>
                <c:pt idx="1166">
                  <c:v>2.4220448532615919E-2</c:v>
                </c:pt>
                <c:pt idx="1167">
                  <c:v>2.419734221207024E-2</c:v>
                </c:pt>
                <c:pt idx="1168">
                  <c:v>2.4174593372397236E-2</c:v>
                </c:pt>
                <c:pt idx="1169">
                  <c:v>2.4150991740132247E-2</c:v>
                </c:pt>
                <c:pt idx="1170">
                  <c:v>2.4129174142263957E-2</c:v>
                </c:pt>
                <c:pt idx="1171">
                  <c:v>2.4107809631107185E-2</c:v>
                </c:pt>
                <c:pt idx="1172">
                  <c:v>2.4086924567802794E-2</c:v>
                </c:pt>
                <c:pt idx="1173">
                  <c:v>2.4066541169898967E-2</c:v>
                </c:pt>
                <c:pt idx="1174">
                  <c:v>2.4046677598057609E-2</c:v>
                </c:pt>
                <c:pt idx="1175">
                  <c:v>2.4027348045401881E-2</c:v>
                </c:pt>
                <c:pt idx="1176">
                  <c:v>2.4005661145832188E-2</c:v>
                </c:pt>
                <c:pt idx="1177">
                  <c:v>2.3988045216755766E-2</c:v>
                </c:pt>
                <c:pt idx="1178">
                  <c:v>2.3973131341505787E-2</c:v>
                </c:pt>
                <c:pt idx="1179">
                  <c:v>2.3955796308933408E-2</c:v>
                </c:pt>
                <c:pt idx="1180">
                  <c:v>2.3939985625402577E-2</c:v>
                </c:pt>
                <c:pt idx="1181">
                  <c:v>2.3924699364264296E-2</c:v>
                </c:pt>
                <c:pt idx="1182">
                  <c:v>2.390994680307347E-2</c:v>
                </c:pt>
                <c:pt idx="1183">
                  <c:v>2.3895733115456768E-2</c:v>
                </c:pt>
                <c:pt idx="1184">
                  <c:v>2.3882059978935853E-2</c:v>
                </c:pt>
                <c:pt idx="1185">
                  <c:v>2.3868926164184037E-2</c:v>
                </c:pt>
                <c:pt idx="1186">
                  <c:v>2.3856328094123219E-2</c:v>
                </c:pt>
                <c:pt idx="1187">
                  <c:v>2.384426036334357E-2</c:v>
                </c:pt>
                <c:pt idx="1188">
                  <c:v>2.3832716210411345E-2</c:v>
                </c:pt>
                <c:pt idx="1189">
                  <c:v>2.3821687937654591E-2</c:v>
                </c:pt>
                <c:pt idx="1190">
                  <c:v>2.3811167274927145E-2</c:v>
                </c:pt>
                <c:pt idx="1191">
                  <c:v>2.3801145685605721E-2</c:v>
                </c:pt>
                <c:pt idx="1192">
                  <c:v>2.3791614614641323E-2</c:v>
                </c:pt>
                <c:pt idx="1193">
                  <c:v>2.3782565679846008E-2</c:v>
                </c:pt>
                <c:pt idx="1194">
                  <c:v>2.3773990808739483E-2</c:v>
                </c:pt>
                <c:pt idx="1195">
                  <c:v>2.3765882324208114E-2</c:v>
                </c:pt>
                <c:pt idx="1196">
                  <c:v>2.3758232982949729E-2</c:v>
                </c:pt>
                <c:pt idx="1197">
                  <c:v>2.375103597120546E-2</c:v>
                </c:pt>
                <c:pt idx="1198">
                  <c:v>2.3744284862634229E-2</c:v>
                </c:pt>
                <c:pt idx="1199">
                  <c:v>2.3735509186972249E-2</c:v>
                </c:pt>
                <c:pt idx="1200">
                  <c:v>2.3730065022128832E-2</c:v>
                </c:pt>
                <c:pt idx="1201">
                  <c:v>2.3724979274858362E-2</c:v>
                </c:pt>
                <c:pt idx="1202">
                  <c:v>2.3720255955517449E-2</c:v>
                </c:pt>
                <c:pt idx="1203">
                  <c:v>2.3715897710140821E-2</c:v>
                </c:pt>
                <c:pt idx="1204">
                  <c:v>2.3711905742911391E-2</c:v>
                </c:pt>
                <c:pt idx="1205">
                  <c:v>2.3708279737736641E-2</c:v>
                </c:pt>
                <c:pt idx="1206">
                  <c:v>2.3705017780583402E-2</c:v>
                </c:pt>
                <c:pt idx="1207">
                  <c:v>2.3702116284388466E-2</c:v>
                </c:pt>
                <c:pt idx="1208">
                  <c:v>2.3699569918498094E-2</c:v>
                </c:pt>
                <c:pt idx="1209">
                  <c:v>2.3697371544690787E-2</c:v>
                </c:pt>
                <c:pt idx="1210">
                  <c:v>2.3695512161900301E-2</c:v>
                </c:pt>
                <c:pt idx="1211">
                  <c:v>2.3696250113395233E-2</c:v>
                </c:pt>
                <c:pt idx="1212">
                  <c:v>2.369537956016159E-2</c:v>
                </c:pt>
                <c:pt idx="1213">
                  <c:v>2.3694855222694145E-2</c:v>
                </c:pt>
                <c:pt idx="1214">
                  <c:v>2.369466528981214E-2</c:v>
                </c:pt>
                <c:pt idx="1215">
                  <c:v>2.3694796378225483E-2</c:v>
                </c:pt>
                <c:pt idx="1216">
                  <c:v>2.3694102509364344E-2</c:v>
                </c:pt>
                <c:pt idx="1217">
                  <c:v>2.3694914200318558E-2</c:v>
                </c:pt>
                <c:pt idx="1218">
                  <c:v>2.3695992110695677E-2</c:v>
                </c:pt>
                <c:pt idx="1219">
                  <c:v>2.3697317487159426E-2</c:v>
                </c:pt>
                <c:pt idx="1220">
                  <c:v>2.3698870370403517E-2</c:v>
                </c:pt>
                <c:pt idx="1221">
                  <c:v>2.3700629723618024E-2</c:v>
                </c:pt>
                <c:pt idx="1222">
                  <c:v>2.3700822815482442E-2</c:v>
                </c:pt>
                <c:pt idx="1223">
                  <c:v>2.3703138161392766E-2</c:v>
                </c:pt>
                <c:pt idx="1224">
                  <c:v>2.3705569139306982E-2</c:v>
                </c:pt>
                <c:pt idx="1225">
                  <c:v>2.3708094130522911E-2</c:v>
                </c:pt>
                <c:pt idx="1226">
                  <c:v>2.3710691119709946E-2</c:v>
                </c:pt>
                <c:pt idx="1227">
                  <c:v>2.3713337895625065E-2</c:v>
                </c:pt>
                <c:pt idx="1228">
                  <c:v>2.3716012254240474E-2</c:v>
                </c:pt>
                <c:pt idx="1229">
                  <c:v>2.3718692201029797E-2</c:v>
                </c:pt>
                <c:pt idx="1230">
                  <c:v>2.3721356149077957E-2</c:v>
                </c:pt>
                <c:pt idx="1231">
                  <c:v>2.3725815966745365E-2</c:v>
                </c:pt>
                <c:pt idx="1232">
                  <c:v>2.3728608375839549E-2</c:v>
                </c:pt>
                <c:pt idx="1233">
                  <c:v>2.3731347958331143E-2</c:v>
                </c:pt>
                <c:pt idx="1234">
                  <c:v>2.3734018600611518E-2</c:v>
                </c:pt>
                <c:pt idx="1235">
                  <c:v>2.3736605535718592E-2</c:v>
                </c:pt>
                <c:pt idx="1236">
                  <c:v>2.3739095451953372E-2</c:v>
                </c:pt>
                <c:pt idx="1237">
                  <c:v>2.3741476576928617E-2</c:v>
                </c:pt>
                <c:pt idx="1238">
                  <c:v>2.3743738735537871E-2</c:v>
                </c:pt>
                <c:pt idx="1239">
                  <c:v>2.3745873380844679E-2</c:v>
                </c:pt>
                <c:pt idx="1240">
                  <c:v>2.3747873597437585E-2</c:v>
                </c:pt>
                <c:pt idx="1241">
                  <c:v>2.374973407736285E-2</c:v>
                </c:pt>
                <c:pt idx="1242">
                  <c:v>2.375016839888008E-2</c:v>
                </c:pt>
                <c:pt idx="1243">
                  <c:v>2.3751849482138224E-2</c:v>
                </c:pt>
                <c:pt idx="1244">
                  <c:v>2.3753375435471975E-2</c:v>
                </c:pt>
                <c:pt idx="1245">
                  <c:v>2.3754747192699963E-2</c:v>
                </c:pt>
                <c:pt idx="1246">
                  <c:v>2.3755966777364579E-2</c:v>
                </c:pt>
                <c:pt idx="1247">
                  <c:v>2.3757037148219973E-2</c:v>
                </c:pt>
                <c:pt idx="1248">
                  <c:v>2.3757962032890913E-2</c:v>
                </c:pt>
                <c:pt idx="1249">
                  <c:v>2.3758745753467279E-2</c:v>
                </c:pt>
                <c:pt idx="1250">
                  <c:v>2.3759393047965094E-2</c:v>
                </c:pt>
                <c:pt idx="1251">
                  <c:v>2.3759908891658285E-2</c:v>
                </c:pt>
                <c:pt idx="1252">
                  <c:v>2.3760298322262872E-2</c:v>
                </c:pt>
                <c:pt idx="1253">
                  <c:v>2.3760566272837277E-2</c:v>
                </c:pt>
                <c:pt idx="1254">
                  <c:v>2.3760717416051163E-2</c:v>
                </c:pt>
                <c:pt idx="1255">
                  <c:v>2.3759400756358861E-2</c:v>
                </c:pt>
                <c:pt idx="1256">
                  <c:v>2.3759453662558001E-2</c:v>
                </c:pt>
                <c:pt idx="1257">
                  <c:v>2.3759390812234188E-2</c:v>
                </c:pt>
                <c:pt idx="1258">
                  <c:v>2.3759215329901679E-2</c:v>
                </c:pt>
                <c:pt idx="1259">
                  <c:v>2.3758929534497937E-2</c:v>
                </c:pt>
                <c:pt idx="1260">
                  <c:v>2.3757741854065855E-2</c:v>
                </c:pt>
                <c:pt idx="1261">
                  <c:v>2.3757280041888779E-2</c:v>
                </c:pt>
                <c:pt idx="1262">
                  <c:v>2.3756707947822104E-2</c:v>
                </c:pt>
                <c:pt idx="1263">
                  <c:v>2.3757278735030453E-2</c:v>
                </c:pt>
                <c:pt idx="1264">
                  <c:v>2.3756585210809287E-2</c:v>
                </c:pt>
                <c:pt idx="1265">
                  <c:v>2.3755783996516691E-2</c:v>
                </c:pt>
                <c:pt idx="1266">
                  <c:v>2.3754872731148867E-2</c:v>
                </c:pt>
                <c:pt idx="1267">
                  <c:v>2.3753848648365987E-2</c:v>
                </c:pt>
                <c:pt idx="1268">
                  <c:v>2.3752708703442069E-2</c:v>
                </c:pt>
                <c:pt idx="1269">
                  <c:v>2.3751449708099608E-2</c:v>
                </c:pt>
                <c:pt idx="1270">
                  <c:v>2.3750068469655428E-2</c:v>
                </c:pt>
                <c:pt idx="1271">
                  <c:v>2.3748561930859818E-2</c:v>
                </c:pt>
                <c:pt idx="1272">
                  <c:v>2.3746927306859143E-2</c:v>
                </c:pt>
                <c:pt idx="1273">
                  <c:v>2.3745162215849717E-2</c:v>
                </c:pt>
                <c:pt idx="1274">
                  <c:v>2.3743264800212587E-2</c:v>
                </c:pt>
                <c:pt idx="1275">
                  <c:v>2.3741233835218048E-2</c:v>
                </c:pt>
                <c:pt idx="1276">
                  <c:v>2.3739068822755196E-2</c:v>
                </c:pt>
                <c:pt idx="1277">
                  <c:v>2.3736770067965159E-2</c:v>
                </c:pt>
                <c:pt idx="1278">
                  <c:v>2.3734338737124369E-2</c:v>
                </c:pt>
                <c:pt idx="1279">
                  <c:v>2.3731776895623079E-2</c:v>
                </c:pt>
                <c:pt idx="1280">
                  <c:v>2.3729087525400542E-2</c:v>
                </c:pt>
                <c:pt idx="1281">
                  <c:v>2.372627452171824E-2</c:v>
                </c:pt>
                <c:pt idx="1282">
                  <c:v>2.3723342669662188E-2</c:v>
                </c:pt>
                <c:pt idx="1283">
                  <c:v>2.372029760125223E-2</c:v>
                </c:pt>
                <c:pt idx="1284">
                  <c:v>2.3717145734487945E-2</c:v>
                </c:pt>
                <c:pt idx="1285">
                  <c:v>2.3713894196066988E-2</c:v>
                </c:pt>
                <c:pt idx="1286">
                  <c:v>2.3710550729862948E-2</c:v>
                </c:pt>
                <c:pt idx="1287">
                  <c:v>2.3707123593539072E-2</c:v>
                </c:pt>
                <c:pt idx="1288">
                  <c:v>2.3703621445895821E-2</c:v>
                </c:pt>
                <c:pt idx="1289">
                  <c:v>2.3700053227700638E-2</c:v>
                </c:pt>
                <c:pt idx="1290">
                  <c:v>2.369642803882652E-2</c:v>
                </c:pt>
                <c:pt idx="1291">
                  <c:v>2.3692755014531917E-2</c:v>
                </c:pt>
                <c:pt idx="1292">
                  <c:v>2.3689043203651058E-2</c:v>
                </c:pt>
                <c:pt idx="1293">
                  <c:v>2.368530145133493E-2</c:v>
                </c:pt>
                <c:pt idx="1294">
                  <c:v>2.3681538288794605E-2</c:v>
                </c:pt>
                <c:pt idx="1295">
                  <c:v>2.367776183225755E-2</c:v>
                </c:pt>
                <c:pt idx="1296">
                  <c:v>2.3673979693061994E-2</c:v>
                </c:pt>
                <c:pt idx="1297">
                  <c:v>2.3669266455850262E-2</c:v>
                </c:pt>
                <c:pt idx="1298">
                  <c:v>2.3665550458036512E-2</c:v>
                </c:pt>
                <c:pt idx="1299">
                  <c:v>2.3661844745881892E-2</c:v>
                </c:pt>
                <c:pt idx="1300">
                  <c:v>2.365815443143186E-2</c:v>
                </c:pt>
                <c:pt idx="1301">
                  <c:v>2.3654483877738008E-2</c:v>
                </c:pt>
                <c:pt idx="1302">
                  <c:v>2.3650836697043241E-2</c:v>
                </c:pt>
                <c:pt idx="1303">
                  <c:v>2.3647215763811784E-2</c:v>
                </c:pt>
                <c:pt idx="1304">
                  <c:v>2.3643623241760212E-2</c:v>
                </c:pt>
                <c:pt idx="1305">
                  <c:v>2.3641074081523449E-2</c:v>
                </c:pt>
                <c:pt idx="1306">
                  <c:v>2.3638416825924796E-2</c:v>
                </c:pt>
                <c:pt idx="1307">
                  <c:v>2.3635864576604812E-2</c:v>
                </c:pt>
                <c:pt idx="1308">
                  <c:v>2.3633435918415706E-2</c:v>
                </c:pt>
                <c:pt idx="1309">
                  <c:v>2.3631150134581148E-2</c:v>
                </c:pt>
                <c:pt idx="1310">
                  <c:v>2.3631296548003815E-2</c:v>
                </c:pt>
                <c:pt idx="1311">
                  <c:v>2.3629703087937409E-2</c:v>
                </c:pt>
                <c:pt idx="1312">
                  <c:v>2.3628361075026357E-2</c:v>
                </c:pt>
                <c:pt idx="1313">
                  <c:v>2.3627298114503519E-2</c:v>
                </c:pt>
                <c:pt idx="1314">
                  <c:v>2.3625438044653391E-2</c:v>
                </c:pt>
                <c:pt idx="1315">
                  <c:v>2.3625101333677175E-2</c:v>
                </c:pt>
                <c:pt idx="1316">
                  <c:v>2.3624669624714881E-2</c:v>
                </c:pt>
                <c:pt idx="1317">
                  <c:v>2.3625103975843147E-2</c:v>
                </c:pt>
                <c:pt idx="1318">
                  <c:v>2.3625964465012084E-2</c:v>
                </c:pt>
                <c:pt idx="1319">
                  <c:v>2.3627282902090308E-2</c:v>
                </c:pt>
                <c:pt idx="1320">
                  <c:v>2.3629090549734142E-2</c:v>
                </c:pt>
                <c:pt idx="1321">
                  <c:v>2.3631417602988373E-2</c:v>
                </c:pt>
                <c:pt idx="1322">
                  <c:v>2.3634292608663881E-2</c:v>
                </c:pt>
                <c:pt idx="1323">
                  <c:v>2.3637741832532456E-2</c:v>
                </c:pt>
                <c:pt idx="1324">
                  <c:v>2.364178858479779E-2</c:v>
                </c:pt>
                <c:pt idx="1325">
                  <c:v>2.3646452516657031E-2</c:v>
                </c:pt>
                <c:pt idx="1326">
                  <c:v>2.3651748902972475E-2</c:v>
                </c:pt>
                <c:pt idx="1327">
                  <c:v>2.3657687928034445E-2</c:v>
                </c:pt>
                <c:pt idx="1328">
                  <c:v>2.3664273993020988E-2</c:v>
                </c:pt>
                <c:pt idx="1329">
                  <c:v>2.3671505064954974E-2</c:v>
                </c:pt>
                <c:pt idx="1330">
                  <c:v>2.3680816156852601E-2</c:v>
                </c:pt>
                <c:pt idx="1331">
                  <c:v>2.3689439249665371E-2</c:v>
                </c:pt>
                <c:pt idx="1332">
                  <c:v>2.3698668540892986E-2</c:v>
                </c:pt>
                <c:pt idx="1333">
                  <c:v>2.3708472073559611E-2</c:v>
                </c:pt>
                <c:pt idx="1334">
                  <c:v>2.3718809567698361E-2</c:v>
                </c:pt>
                <c:pt idx="1335">
                  <c:v>2.3729632428769513E-2</c:v>
                </c:pt>
                <c:pt idx="1336">
                  <c:v>2.3740883919306947E-2</c:v>
                </c:pt>
                <c:pt idx="1337">
                  <c:v>2.3752499500869103E-2</c:v>
                </c:pt>
                <c:pt idx="1338">
                  <c:v>2.3762442414032983E-2</c:v>
                </c:pt>
                <c:pt idx="1339">
                  <c:v>2.3774831464611432E-2</c:v>
                </c:pt>
                <c:pt idx="1340">
                  <c:v>2.3787317126716518E-2</c:v>
                </c:pt>
                <c:pt idx="1341">
                  <c:v>2.379981405362783E-2</c:v>
                </c:pt>
                <c:pt idx="1342">
                  <c:v>2.3812232979136611E-2</c:v>
                </c:pt>
                <c:pt idx="1343">
                  <c:v>2.3824481986053466E-2</c:v>
                </c:pt>
                <c:pt idx="1344">
                  <c:v>2.3836467864547892E-2</c:v>
                </c:pt>
                <c:pt idx="1345">
                  <c:v>2.384809753121887E-2</c:v>
                </c:pt>
                <c:pt idx="1346">
                  <c:v>2.3859279477201765E-2</c:v>
                </c:pt>
                <c:pt idx="1347">
                  <c:v>2.3869925211939695E-2</c:v>
                </c:pt>
                <c:pt idx="1348">
                  <c:v>2.3879950668577517E-2</c:v>
                </c:pt>
                <c:pt idx="1349">
                  <c:v>2.3889277537327593E-2</c:v>
                </c:pt>
                <c:pt idx="1350">
                  <c:v>2.3897834494621437E-2</c:v>
                </c:pt>
                <c:pt idx="1351">
                  <c:v>2.3905558298370932E-2</c:v>
                </c:pt>
                <c:pt idx="1352">
                  <c:v>2.3912394723145873E-2</c:v>
                </c:pt>
                <c:pt idx="1353">
                  <c:v>2.3918299313419891E-2</c:v>
                </c:pt>
                <c:pt idx="1354">
                  <c:v>2.3923237938097468E-2</c:v>
                </c:pt>
                <c:pt idx="1355">
                  <c:v>2.3927187135134247E-2</c:v>
                </c:pt>
                <c:pt idx="1356">
                  <c:v>2.3930134241001943E-2</c:v>
                </c:pt>
                <c:pt idx="1357">
                  <c:v>2.3932077305815317E-2</c:v>
                </c:pt>
                <c:pt idx="1358">
                  <c:v>2.3933024800913891E-2</c:v>
                </c:pt>
                <c:pt idx="1359">
                  <c:v>2.3932995131363051E-2</c:v>
                </c:pt>
                <c:pt idx="1360">
                  <c:v>2.3932015971008806E-2</c:v>
                </c:pt>
                <c:pt idx="1361">
                  <c:v>2.3930123442211498E-2</c:v>
                </c:pt>
                <c:pt idx="1362">
                  <c:v>2.3927361166049661E-2</c:v>
                </c:pt>
                <c:pt idx="1363">
                  <c:v>2.3923779211514805E-2</c:v>
                </c:pt>
                <c:pt idx="1364">
                  <c:v>2.3919432973940048E-2</c:v>
                </c:pt>
                <c:pt idx="1365">
                  <c:v>2.3914382013590502E-2</c:v>
                </c:pt>
                <c:pt idx="1366">
                  <c:v>2.3908688885003321E-2</c:v>
                </c:pt>
                <c:pt idx="1367">
                  <c:v>2.3902417986352793E-2</c:v>
                </c:pt>
                <c:pt idx="1368">
                  <c:v>2.3896627253502747E-2</c:v>
                </c:pt>
                <c:pt idx="1369">
                  <c:v>2.3889459737986216E-2</c:v>
                </c:pt>
                <c:pt idx="1370">
                  <c:v>2.3881911662183983E-2</c:v>
                </c:pt>
                <c:pt idx="1371">
                  <c:v>2.3877448621898886E-2</c:v>
                </c:pt>
                <c:pt idx="1372">
                  <c:v>2.3870124511766646E-2</c:v>
                </c:pt>
                <c:pt idx="1373">
                  <c:v>2.3862758936799511E-2</c:v>
                </c:pt>
                <c:pt idx="1374">
                  <c:v>2.3855430103542841E-2</c:v>
                </c:pt>
                <c:pt idx="1375">
                  <c:v>2.3848214859863517E-2</c:v>
                </c:pt>
                <c:pt idx="1376">
                  <c:v>2.3841188459448343E-2</c:v>
                </c:pt>
                <c:pt idx="1377">
                  <c:v>2.3834424358853558E-2</c:v>
                </c:pt>
                <c:pt idx="1378">
                  <c:v>2.3827994021987056E-2</c:v>
                </c:pt>
                <c:pt idx="1379">
                  <c:v>2.3821966705547849E-2</c:v>
                </c:pt>
                <c:pt idx="1380">
                  <c:v>2.3816409199005628E-2</c:v>
                </c:pt>
                <c:pt idx="1381">
                  <c:v>2.3810948490267967E-2</c:v>
                </c:pt>
                <c:pt idx="1382">
                  <c:v>2.3806531610571325E-2</c:v>
                </c:pt>
                <c:pt idx="1383">
                  <c:v>2.3803738554356805E-2</c:v>
                </c:pt>
                <c:pt idx="1384">
                  <c:v>2.3800738059607682E-2</c:v>
                </c:pt>
                <c:pt idx="1385">
                  <c:v>2.3798492307900102E-2</c:v>
                </c:pt>
                <c:pt idx="1386">
                  <c:v>2.3797042817873291E-2</c:v>
                </c:pt>
                <c:pt idx="1387">
                  <c:v>2.3796424028513039E-2</c:v>
                </c:pt>
                <c:pt idx="1388">
                  <c:v>2.3795030296210863E-2</c:v>
                </c:pt>
                <c:pt idx="1389">
                  <c:v>2.3796323454447547E-2</c:v>
                </c:pt>
                <c:pt idx="1390">
                  <c:v>2.379847881190443E-2</c:v>
                </c:pt>
                <c:pt idx="1391">
                  <c:v>2.3801492803198043E-2</c:v>
                </c:pt>
                <c:pt idx="1392">
                  <c:v>2.3805349082914217E-2</c:v>
                </c:pt>
                <c:pt idx="1393">
                  <c:v>2.3810017614355163E-2</c:v>
                </c:pt>
                <c:pt idx="1394">
                  <c:v>2.3815453953053879E-2</c:v>
                </c:pt>
                <c:pt idx="1395">
                  <c:v>2.3821598781070725E-2</c:v>
                </c:pt>
                <c:pt idx="1396">
                  <c:v>2.3828377744193985E-2</c:v>
                </c:pt>
                <c:pt idx="1397">
                  <c:v>2.3838878589708606E-2</c:v>
                </c:pt>
                <c:pt idx="1398">
                  <c:v>2.384733869965739E-2</c:v>
                </c:pt>
                <c:pt idx="1399">
                  <c:v>2.3856254481161538E-2</c:v>
                </c:pt>
                <c:pt idx="1400">
                  <c:v>2.3865517076947985E-2</c:v>
                </c:pt>
                <c:pt idx="1401">
                  <c:v>2.3875009493115124E-2</c:v>
                </c:pt>
                <c:pt idx="1402">
                  <c:v>2.3882144422742762E-2</c:v>
                </c:pt>
                <c:pt idx="1403">
                  <c:v>2.3892157419944809E-2</c:v>
                </c:pt>
                <c:pt idx="1404">
                  <c:v>2.3901954020427219E-2</c:v>
                </c:pt>
                <c:pt idx="1405">
                  <c:v>2.3911419030550368E-2</c:v>
                </c:pt>
                <c:pt idx="1406">
                  <c:v>2.3920441152810869E-2</c:v>
                </c:pt>
                <c:pt idx="1407">
                  <c:v>2.3928915977054384E-2</c:v>
                </c:pt>
                <c:pt idx="1408">
                  <c:v>2.3936748837901593E-2</c:v>
                </c:pt>
                <c:pt idx="1409">
                  <c:v>2.3943857431767863E-2</c:v>
                </c:pt>
                <c:pt idx="1410">
                  <c:v>2.395017409164945E-2</c:v>
                </c:pt>
                <c:pt idx="1411">
                  <c:v>2.3955647627294296E-2</c:v>
                </c:pt>
                <c:pt idx="1412">
                  <c:v>2.3960244652243938E-2</c:v>
                </c:pt>
                <c:pt idx="1413">
                  <c:v>2.3963950337056204E-2</c:v>
                </c:pt>
                <c:pt idx="1414">
                  <c:v>2.3966768549106177E-2</c:v>
                </c:pt>
                <c:pt idx="1415">
                  <c:v>2.3972125240261846E-2</c:v>
                </c:pt>
                <c:pt idx="1416">
                  <c:v>2.397405452882926E-2</c:v>
                </c:pt>
                <c:pt idx="1417">
                  <c:v>2.3975374996978108E-2</c:v>
                </c:pt>
                <c:pt idx="1418">
                  <c:v>2.3975755498413576E-2</c:v>
                </c:pt>
                <c:pt idx="1419">
                  <c:v>2.3976165675644524E-2</c:v>
                </c:pt>
                <c:pt idx="1420">
                  <c:v>2.3976285963832687E-2</c:v>
                </c:pt>
                <c:pt idx="1421">
                  <c:v>2.397624080073274E-2</c:v>
                </c:pt>
                <c:pt idx="1422">
                  <c:v>2.3976157828063865E-2</c:v>
                </c:pt>
                <c:pt idx="1423">
                  <c:v>2.3976164189780023E-2</c:v>
                </c:pt>
                <c:pt idx="1424">
                  <c:v>2.3976382847903762E-2</c:v>
                </c:pt>
                <c:pt idx="1425">
                  <c:v>2.3976929028226505E-2</c:v>
                </c:pt>
                <c:pt idx="1426">
                  <c:v>2.3977906900320554E-2</c:v>
                </c:pt>
                <c:pt idx="1427">
                  <c:v>2.397940658477795E-2</c:v>
                </c:pt>
                <c:pt idx="1428">
                  <c:v>2.3981501566110376E-2</c:v>
                </c:pt>
                <c:pt idx="1429">
                  <c:v>2.3984246573149008E-2</c:v>
                </c:pt>
                <c:pt idx="1430">
                  <c:v>2.3987675970969315E-2</c:v>
                </c:pt>
                <c:pt idx="1431">
                  <c:v>2.3991802690231365E-2</c:v>
                </c:pt>
                <c:pt idx="1432">
                  <c:v>2.3996617702217379E-2</c:v>
                </c:pt>
                <c:pt idx="1433">
                  <c:v>2.4002090031509254E-2</c:v>
                </c:pt>
                <c:pt idx="1434">
                  <c:v>2.4008167283783736E-2</c:v>
                </c:pt>
                <c:pt idx="1435">
                  <c:v>2.4014776654046773E-2</c:v>
                </c:pt>
                <c:pt idx="1436">
                  <c:v>2.4025230248461277E-2</c:v>
                </c:pt>
                <c:pt idx="1437">
                  <c:v>2.4031449171234617E-2</c:v>
                </c:pt>
                <c:pt idx="1438">
                  <c:v>2.4040270778504451E-2</c:v>
                </c:pt>
                <c:pt idx="1439">
                  <c:v>2.4049319704356663E-2</c:v>
                </c:pt>
                <c:pt idx="1440">
                  <c:v>2.4058482373508321E-2</c:v>
                </c:pt>
                <c:pt idx="1441">
                  <c:v>2.4067640523842308E-2</c:v>
                </c:pt>
                <c:pt idx="1442">
                  <c:v>2.4076673997882807E-2</c:v>
                </c:pt>
                <c:pt idx="1443">
                  <c:v>2.4085463484966915E-2</c:v>
                </c:pt>
                <c:pt idx="1444">
                  <c:v>2.4093893151282672E-2</c:v>
                </c:pt>
                <c:pt idx="1445">
                  <c:v>2.4101853099352883E-2</c:v>
                </c:pt>
                <c:pt idx="1446">
                  <c:v>2.4109241603440013E-2</c:v>
                </c:pt>
                <c:pt idx="1447">
                  <c:v>2.4115967072693995E-2</c:v>
                </c:pt>
                <c:pt idx="1448">
                  <c:v>2.4121949699707112E-2</c:v>
                </c:pt>
                <c:pt idx="1449">
                  <c:v>2.4127122758584824E-2</c:v>
                </c:pt>
                <c:pt idx="1450">
                  <c:v>2.4131433523829765E-2</c:v>
                </c:pt>
                <c:pt idx="1451">
                  <c:v>2.413484378940952E-2</c:v>
                </c:pt>
                <c:pt idx="1452">
                  <c:v>2.4137329976443255E-2</c:v>
                </c:pt>
                <c:pt idx="1453">
                  <c:v>2.4138882828034079E-2</c:v>
                </c:pt>
                <c:pt idx="1454">
                  <c:v>2.4139506700830371E-2</c:v>
                </c:pt>
                <c:pt idx="1455">
                  <c:v>2.4139218474736972E-2</c:v>
                </c:pt>
                <c:pt idx="1456">
                  <c:v>2.4135305784186056E-2</c:v>
                </c:pt>
                <c:pt idx="1457">
                  <c:v>2.4133832022229601E-2</c:v>
                </c:pt>
                <c:pt idx="1458">
                  <c:v>2.4131456492251721E-2</c:v>
                </c:pt>
                <c:pt idx="1459">
                  <c:v>2.4128245218287755E-2</c:v>
                </c:pt>
                <c:pt idx="1460">
                  <c:v>2.4124264993185533E-2</c:v>
                </c:pt>
                <c:pt idx="1461">
                  <c:v>2.4119581301516979E-2</c:v>
                </c:pt>
                <c:pt idx="1462">
                  <c:v>2.4114256319309444E-2</c:v>
                </c:pt>
                <c:pt idx="1463">
                  <c:v>2.4108347071421583E-2</c:v>
                </c:pt>
                <c:pt idx="1464">
                  <c:v>2.4101903824797103E-2</c:v>
                </c:pt>
                <c:pt idx="1465">
                  <c:v>2.4094968789177926E-2</c:v>
                </c:pt>
                <c:pt idx="1466">
                  <c:v>2.4087575186247368E-2</c:v>
                </c:pt>
                <c:pt idx="1467">
                  <c:v>2.407974673395679E-2</c:v>
                </c:pt>
                <c:pt idx="1468">
                  <c:v>2.4071497575559517E-2</c:v>
                </c:pt>
                <c:pt idx="1469">
                  <c:v>2.4062832663441655E-2</c:v>
                </c:pt>
                <c:pt idx="1470">
                  <c:v>2.4053748587178802E-2</c:v>
                </c:pt>
                <c:pt idx="1471">
                  <c:v>2.4044234814450723E-2</c:v>
                </c:pt>
                <c:pt idx="1472">
                  <c:v>2.4034275293648315E-2</c:v>
                </c:pt>
                <c:pt idx="1473">
                  <c:v>2.4023850349316964E-2</c:v>
                </c:pt>
                <c:pt idx="1474">
                  <c:v>2.4012938787006995E-2</c:v>
                </c:pt>
                <c:pt idx="1475">
                  <c:v>2.4001520113488831E-2</c:v>
                </c:pt>
                <c:pt idx="1476">
                  <c:v>2.3989576772260292E-2</c:v>
                </c:pt>
                <c:pt idx="1477">
                  <c:v>2.3977096293185229E-2</c:v>
                </c:pt>
                <c:pt idx="1478">
                  <c:v>2.3964073259029717E-2</c:v>
                </c:pt>
                <c:pt idx="1479">
                  <c:v>2.395301912059658E-2</c:v>
                </c:pt>
                <c:pt idx="1480">
                  <c:v>2.3939355994706323E-2</c:v>
                </c:pt>
                <c:pt idx="1481">
                  <c:v>2.3925254038859468E-2</c:v>
                </c:pt>
                <c:pt idx="1482">
                  <c:v>2.3910756717148398E-2</c:v>
                </c:pt>
                <c:pt idx="1483">
                  <c:v>2.38959196599135E-2</c:v>
                </c:pt>
                <c:pt idx="1484">
                  <c:v>2.3880810234893298E-2</c:v>
                </c:pt>
                <c:pt idx="1485">
                  <c:v>2.3865506670526573E-2</c:v>
                </c:pt>
                <c:pt idx="1486">
                  <c:v>2.3850096771969736E-2</c:v>
                </c:pt>
                <c:pt idx="1487">
                  <c:v>2.3834676286615876E-2</c:v>
                </c:pt>
                <c:pt idx="1488">
                  <c:v>2.381675169400185E-2</c:v>
                </c:pt>
                <c:pt idx="1489">
                  <c:v>2.3802103833211973E-2</c:v>
                </c:pt>
                <c:pt idx="1490">
                  <c:v>2.3787677340928889E-2</c:v>
                </c:pt>
                <c:pt idx="1491">
                  <c:v>2.377359152428684E-2</c:v>
                </c:pt>
                <c:pt idx="1492">
                  <c:v>2.3758802844562454E-2</c:v>
                </c:pt>
                <c:pt idx="1493">
                  <c:v>2.3745825842205637E-2</c:v>
                </c:pt>
                <c:pt idx="1494">
                  <c:v>2.373350726862623E-2</c:v>
                </c:pt>
                <c:pt idx="1495">
                  <c:v>2.3721938236949763E-2</c:v>
                </c:pt>
                <c:pt idx="1496">
                  <c:v>2.3711198896782009E-2</c:v>
                </c:pt>
                <c:pt idx="1497">
                  <c:v>2.3701357469071389E-2</c:v>
                </c:pt>
                <c:pt idx="1498">
                  <c:v>2.3692469590962675E-2</c:v>
                </c:pt>
                <c:pt idx="1499">
                  <c:v>2.3684577967935581E-2</c:v>
                </c:pt>
                <c:pt idx="1500">
                  <c:v>2.367497198875013E-2</c:v>
                </c:pt>
                <c:pt idx="1501">
                  <c:v>2.3669694684496007E-2</c:v>
                </c:pt>
                <c:pt idx="1502">
                  <c:v>2.3665365317056656E-2</c:v>
                </c:pt>
                <c:pt idx="1503">
                  <c:v>2.3661993002326288E-2</c:v>
                </c:pt>
                <c:pt idx="1504">
                  <c:v>2.3659573829672546E-2</c:v>
                </c:pt>
                <c:pt idx="1505">
                  <c:v>2.3658091989351624E-2</c:v>
                </c:pt>
                <c:pt idx="1506">
                  <c:v>2.3657520982317708E-2</c:v>
                </c:pt>
                <c:pt idx="1507">
                  <c:v>2.3657824868424496E-2</c:v>
                </c:pt>
                <c:pt idx="1508">
                  <c:v>2.3658959514424038E-2</c:v>
                </c:pt>
                <c:pt idx="1509">
                  <c:v>2.3660873809447414E-2</c:v>
                </c:pt>
                <c:pt idx="1510">
                  <c:v>2.3663510822402051E-2</c:v>
                </c:pt>
                <c:pt idx="1511">
                  <c:v>2.3666808882565664E-2</c:v>
                </c:pt>
                <c:pt idx="1512">
                  <c:v>2.3670702571264333E-2</c:v>
                </c:pt>
                <c:pt idx="1513">
                  <c:v>2.3675123618613375E-2</c:v>
                </c:pt>
                <c:pt idx="1514">
                  <c:v>2.3680001704658206E-2</c:v>
                </c:pt>
                <c:pt idx="1515">
                  <c:v>2.3685265168726054E-2</c:v>
                </c:pt>
                <c:pt idx="1516">
                  <c:v>2.3690841634300498E-2</c:v>
                </c:pt>
                <c:pt idx="1517">
                  <c:v>2.3696658559230938E-2</c:v>
                </c:pt>
                <c:pt idx="1518">
                  <c:v>2.3702643722612098E-2</c:v>
                </c:pt>
                <c:pt idx="1519">
                  <c:v>2.3711902612549709E-2</c:v>
                </c:pt>
                <c:pt idx="1520">
                  <c:v>2.3718705785564509E-2</c:v>
                </c:pt>
                <c:pt idx="1521">
                  <c:v>2.3722857315815794E-2</c:v>
                </c:pt>
                <c:pt idx="1522">
                  <c:v>2.3730336202111214E-2</c:v>
                </c:pt>
                <c:pt idx="1523">
                  <c:v>2.3737714160168399E-2</c:v>
                </c:pt>
                <c:pt idx="1524">
                  <c:v>2.3744968905703691E-2</c:v>
                </c:pt>
                <c:pt idx="1525">
                  <c:v>2.3752080720076368E-2</c:v>
                </c:pt>
                <c:pt idx="1526">
                  <c:v>2.3759032844574882E-2</c:v>
                </c:pt>
                <c:pt idx="1527">
                  <c:v>2.3765811809562994E-2</c:v>
                </c:pt>
                <c:pt idx="1528">
                  <c:v>2.3772407682535621E-2</c:v>
                </c:pt>
                <c:pt idx="1529">
                  <c:v>2.3777496244780212E-2</c:v>
                </c:pt>
                <c:pt idx="1530">
                  <c:v>2.3783827123134361E-2</c:v>
                </c:pt>
                <c:pt idx="1531">
                  <c:v>2.3789958060547681E-2</c:v>
                </c:pt>
                <c:pt idx="1532">
                  <c:v>2.3795894282507796E-2</c:v>
                </c:pt>
                <c:pt idx="1533">
                  <c:v>2.3801644090020314E-2</c:v>
                </c:pt>
                <c:pt idx="1534">
                  <c:v>2.3807218388785547E-2</c:v>
                </c:pt>
                <c:pt idx="1535">
                  <c:v>2.3812630089602594E-2</c:v>
                </c:pt>
                <c:pt idx="1536">
                  <c:v>2.3817893389133399E-2</c:v>
                </c:pt>
                <c:pt idx="1537">
                  <c:v>2.3823022945206627E-2</c:v>
                </c:pt>
                <c:pt idx="1538">
                  <c:v>2.3828032965859506E-2</c:v>
                </c:pt>
                <c:pt idx="1539">
                  <c:v>2.383293623610001E-2</c:v>
                </c:pt>
                <c:pt idx="1540">
                  <c:v>2.3837743110704131E-2</c:v>
                </c:pt>
                <c:pt idx="1541">
                  <c:v>2.3842460505022381E-2</c:v>
                </c:pt>
                <c:pt idx="1542">
                  <c:v>2.3847090918542486E-2</c:v>
                </c:pt>
                <c:pt idx="1543">
                  <c:v>2.3851631527645595E-2</c:v>
                </c:pt>
                <c:pt idx="1544">
                  <c:v>2.3856073384435489E-2</c:v>
                </c:pt>
                <c:pt idx="1545">
                  <c:v>2.3860400757588718E-2</c:v>
                </c:pt>
                <c:pt idx="1546">
                  <c:v>2.3864590648793784E-2</c:v>
                </c:pt>
                <c:pt idx="1547">
                  <c:v>2.3868612514503625E-2</c:v>
                </c:pt>
                <c:pt idx="1548">
                  <c:v>2.3872428217466757E-2</c:v>
                </c:pt>
                <c:pt idx="1549">
                  <c:v>2.3875992225945705E-2</c:v>
                </c:pt>
                <c:pt idx="1550">
                  <c:v>2.3879252070860391E-2</c:v>
                </c:pt>
                <c:pt idx="1551">
                  <c:v>2.3882149062557312E-2</c:v>
                </c:pt>
                <c:pt idx="1552">
                  <c:v>2.3884619259805159E-2</c:v>
                </c:pt>
                <c:pt idx="1553">
                  <c:v>2.3886594674301476E-2</c:v>
                </c:pt>
                <c:pt idx="1554">
                  <c:v>2.3888004684820663E-2</c:v>
                </c:pt>
                <c:pt idx="1555">
                  <c:v>2.3888777626530664E-2</c:v>
                </c:pt>
                <c:pt idx="1556">
                  <c:v>2.3888842513339177E-2</c:v>
                </c:pt>
                <c:pt idx="1557">
                  <c:v>2.3888130844759138E-2</c:v>
                </c:pt>
                <c:pt idx="1558">
                  <c:v>2.3886578444023875E-2</c:v>
                </c:pt>
                <c:pt idx="1559">
                  <c:v>2.388412727128857E-2</c:v>
                </c:pt>
                <c:pt idx="1560">
                  <c:v>2.3880727154905038E-2</c:v>
                </c:pt>
                <c:pt idx="1561">
                  <c:v>2.3876337385042225E-2</c:v>
                </c:pt>
                <c:pt idx="1562">
                  <c:v>2.3870928117341279E-2</c:v>
                </c:pt>
                <c:pt idx="1563">
                  <c:v>2.3864481539741848E-2</c:v>
                </c:pt>
                <c:pt idx="1564">
                  <c:v>2.3856992762900969E-2</c:v>
                </c:pt>
                <c:pt idx="1565">
                  <c:v>2.3850376574828552E-2</c:v>
                </c:pt>
                <c:pt idx="1566">
                  <c:v>2.3841084323064296E-2</c:v>
                </c:pt>
                <c:pt idx="1567">
                  <c:v>2.3830843605198285E-2</c:v>
                </c:pt>
                <c:pt idx="1568">
                  <c:v>2.381970615846124E-2</c:v>
                </c:pt>
                <c:pt idx="1569">
                  <c:v>2.3807736389887754E-2</c:v>
                </c:pt>
                <c:pt idx="1570">
                  <c:v>2.3795010334181237E-2</c:v>
                </c:pt>
                <c:pt idx="1571">
                  <c:v>2.3781614342039899E-2</c:v>
                </c:pt>
                <c:pt idx="1572">
                  <c:v>2.3767643539516693E-2</c:v>
                </c:pt>
                <c:pt idx="1573">
                  <c:v>2.3753200105521649E-2</c:v>
                </c:pt>
                <c:pt idx="1574">
                  <c:v>2.3738391419231425E-2</c:v>
                </c:pt>
                <c:pt idx="1575">
                  <c:v>2.3724729728401926E-2</c:v>
                </c:pt>
                <c:pt idx="1576">
                  <c:v>2.3709652442450643E-2</c:v>
                </c:pt>
                <c:pt idx="1577">
                  <c:v>2.3694554270722916E-2</c:v>
                </c:pt>
                <c:pt idx="1578">
                  <c:v>2.3679544858171534E-2</c:v>
                </c:pt>
                <c:pt idx="1579">
                  <c:v>2.3664729751918866E-2</c:v>
                </c:pt>
                <c:pt idx="1580">
                  <c:v>2.3650208864923642E-2</c:v>
                </c:pt>
                <c:pt idx="1581">
                  <c:v>2.3636075138905678E-2</c:v>
                </c:pt>
                <c:pt idx="1582">
                  <c:v>2.3625391822936916E-2</c:v>
                </c:pt>
                <c:pt idx="1583">
                  <c:v>2.3612885251141174E-2</c:v>
                </c:pt>
                <c:pt idx="1584">
                  <c:v>2.3601099864183031E-2</c:v>
                </c:pt>
                <c:pt idx="1585">
                  <c:v>2.3590107168679604E-2</c:v>
                </c:pt>
                <c:pt idx="1586">
                  <c:v>2.3579969961395209E-2</c:v>
                </c:pt>
                <c:pt idx="1587">
                  <c:v>2.3570742390799461E-2</c:v>
                </c:pt>
                <c:pt idx="1588">
                  <c:v>2.3562470186874202E-2</c:v>
                </c:pt>
                <c:pt idx="1589">
                  <c:v>2.3558169422080416E-2</c:v>
                </c:pt>
                <c:pt idx="1590">
                  <c:v>2.355252063892602E-2</c:v>
                </c:pt>
                <c:pt idx="1591">
                  <c:v>2.3548025047736707E-2</c:v>
                </c:pt>
                <c:pt idx="1592">
                  <c:v>2.354471445567977E-2</c:v>
                </c:pt>
                <c:pt idx="1593">
                  <c:v>2.3542616229513518E-2</c:v>
                </c:pt>
                <c:pt idx="1594">
                  <c:v>2.3539615030360908E-2</c:v>
                </c:pt>
                <c:pt idx="1595">
                  <c:v>2.354032852851368E-2</c:v>
                </c:pt>
                <c:pt idx="1596">
                  <c:v>2.3542271348327429E-2</c:v>
                </c:pt>
                <c:pt idx="1597">
                  <c:v>2.3545462865702468E-2</c:v>
                </c:pt>
                <c:pt idx="1598">
                  <c:v>2.3549919188115925E-2</c:v>
                </c:pt>
                <c:pt idx="1599">
                  <c:v>2.3555653096592442E-2</c:v>
                </c:pt>
                <c:pt idx="1600">
                  <c:v>2.356267382521459E-2</c:v>
                </c:pt>
                <c:pt idx="1601">
                  <c:v>2.3570986680751662E-2</c:v>
                </c:pt>
                <c:pt idx="1602">
                  <c:v>2.3580592511640634E-2</c:v>
                </c:pt>
                <c:pt idx="1603">
                  <c:v>2.359148704192094E-2</c:v>
                </c:pt>
                <c:pt idx="1604">
                  <c:v>2.3603660091639431E-2</c:v>
                </c:pt>
                <c:pt idx="1605">
                  <c:v>2.3617094710550561E-2</c:v>
                </c:pt>
                <c:pt idx="1606">
                  <c:v>2.3631766256498446E-2</c:v>
                </c:pt>
                <c:pt idx="1607">
                  <c:v>2.3647641453555891E-2</c:v>
                </c:pt>
                <c:pt idx="1608">
                  <c:v>2.3664677467700432E-2</c:v>
                </c:pt>
                <c:pt idx="1609">
                  <c:v>2.3682821039436162E-2</c:v>
                </c:pt>
                <c:pt idx="1610">
                  <c:v>2.3699412418464003E-2</c:v>
                </c:pt>
                <c:pt idx="1611">
                  <c:v>2.3720050473965807E-2</c:v>
                </c:pt>
                <c:pt idx="1612">
                  <c:v>2.3741483907242469E-2</c:v>
                </c:pt>
                <c:pt idx="1613">
                  <c:v>2.3763624140509417E-2</c:v>
                </c:pt>
                <c:pt idx="1614">
                  <c:v>2.3786368467750296E-2</c:v>
                </c:pt>
                <c:pt idx="1615">
                  <c:v>2.3809600427531146E-2</c:v>
                </c:pt>
                <c:pt idx="1616">
                  <c:v>2.3833190458823934E-2</c:v>
                </c:pt>
                <c:pt idx="1617">
                  <c:v>2.3856996846721216E-2</c:v>
                </c:pt>
                <c:pt idx="1618">
                  <c:v>2.3880866957791503E-2</c:v>
                </c:pt>
                <c:pt idx="1619">
                  <c:v>2.3904638757185372E-2</c:v>
                </c:pt>
                <c:pt idx="1620">
                  <c:v>2.3928142591680048E-2</c:v>
                </c:pt>
                <c:pt idx="1621">
                  <c:v>2.3951203214895182E-2</c:v>
                </c:pt>
                <c:pt idx="1622">
                  <c:v>2.3973642023192535E-2</c:v>
                </c:pt>
                <c:pt idx="1623">
                  <c:v>2.3995279463561572E-2</c:v>
                </c:pt>
                <c:pt idx="1624">
                  <c:v>2.4015937568362788E-2</c:v>
                </c:pt>
                <c:pt idx="1625">
                  <c:v>2.4035442566406457E-2</c:v>
                </c:pt>
                <c:pt idx="1626">
                  <c:v>2.4053627515715999E-2</c:v>
                </c:pt>
                <c:pt idx="1627">
                  <c:v>2.4070334900654401E-2</c:v>
                </c:pt>
                <c:pt idx="1628">
                  <c:v>2.4085419135025224E-2</c:v>
                </c:pt>
                <c:pt idx="1629">
                  <c:v>2.4098748913388042E-2</c:v>
                </c:pt>
                <c:pt idx="1630">
                  <c:v>2.4110209355183501E-2</c:v>
                </c:pt>
                <c:pt idx="1631">
                  <c:v>2.4119703890314311E-2</c:v>
                </c:pt>
                <c:pt idx="1632">
                  <c:v>2.4127155840480391E-2</c:v>
                </c:pt>
                <c:pt idx="1633">
                  <c:v>2.4132509657663337E-2</c:v>
                </c:pt>
                <c:pt idx="1634">
                  <c:v>2.4135731789485405E-2</c:v>
                </c:pt>
                <c:pt idx="1635">
                  <c:v>2.4139789543220876E-2</c:v>
                </c:pt>
                <c:pt idx="1636">
                  <c:v>2.4139344805641911E-2</c:v>
                </c:pt>
                <c:pt idx="1637">
                  <c:v>2.4136909355824854E-2</c:v>
                </c:pt>
                <c:pt idx="1638">
                  <c:v>2.4132553475870278E-2</c:v>
                </c:pt>
                <c:pt idx="1639">
                  <c:v>2.4126369214628181E-2</c:v>
                </c:pt>
                <c:pt idx="1640">
                  <c:v>2.4118468921123057E-2</c:v>
                </c:pt>
                <c:pt idx="1641">
                  <c:v>2.4108983436547392E-2</c:v>
                </c:pt>
                <c:pt idx="1642">
                  <c:v>2.4098059984437491E-2</c:v>
                </c:pt>
                <c:pt idx="1643">
                  <c:v>2.4085859804542177E-2</c:v>
                </c:pt>
                <c:pt idx="1644">
                  <c:v>2.407255558039487E-2</c:v>
                </c:pt>
                <c:pt idx="1645">
                  <c:v>2.405832871362831E-2</c:v>
                </c:pt>
                <c:pt idx="1646">
                  <c:v>2.4043366499612119E-2</c:v>
                </c:pt>
                <c:pt idx="1647">
                  <c:v>2.4027859259086095E-2</c:v>
                </c:pt>
                <c:pt idx="1648">
                  <c:v>2.4011997479197827E-2</c:v>
                </c:pt>
                <c:pt idx="1649">
                  <c:v>2.3995969014867294E-2</c:v>
                </c:pt>
                <c:pt idx="1650">
                  <c:v>2.3979956397864249E-2</c:v>
                </c:pt>
                <c:pt idx="1651">
                  <c:v>2.3964134296592766E-2</c:v>
                </c:pt>
                <c:pt idx="1652">
                  <c:v>2.3948667164540638E-2</c:v>
                </c:pt>
                <c:pt idx="1653">
                  <c:v>2.3933707109883316E-2</c:v>
                </c:pt>
                <c:pt idx="1654">
                  <c:v>2.3919392013037166E-2</c:v>
                </c:pt>
                <c:pt idx="1655">
                  <c:v>2.3905843913224076E-2</c:v>
                </c:pt>
                <c:pt idx="1656">
                  <c:v>2.3893167679501941E-2</c:v>
                </c:pt>
                <c:pt idx="1657">
                  <c:v>2.388051753172284E-2</c:v>
                </c:pt>
                <c:pt idx="1658">
                  <c:v>2.3869883148449095E-2</c:v>
                </c:pt>
                <c:pt idx="1659">
                  <c:v>2.3860320236804271E-2</c:v>
                </c:pt>
                <c:pt idx="1660">
                  <c:v>2.3851857784401503E-2</c:v>
                </c:pt>
                <c:pt idx="1661">
                  <c:v>2.3844505413344572E-2</c:v>
                </c:pt>
                <c:pt idx="1662">
                  <c:v>2.3838253810644135E-2</c:v>
                </c:pt>
                <c:pt idx="1663">
                  <c:v>2.3833075424032454E-2</c:v>
                </c:pt>
                <c:pt idx="1664">
                  <c:v>2.3828925407154509E-2</c:v>
                </c:pt>
                <c:pt idx="1665">
                  <c:v>2.3825742795768056E-2</c:v>
                </c:pt>
                <c:pt idx="1666">
                  <c:v>2.3823451894423482E-2</c:v>
                </c:pt>
                <c:pt idx="1667">
                  <c:v>2.3821963851065567E-2</c:v>
                </c:pt>
                <c:pt idx="1668">
                  <c:v>2.382117839507036E-2</c:v>
                </c:pt>
                <c:pt idx="1669">
                  <c:v>2.3820985712387666E-2</c:v>
                </c:pt>
                <c:pt idx="1670">
                  <c:v>2.38212684297134E-2</c:v>
                </c:pt>
                <c:pt idx="1671">
                  <c:v>2.3821903677999058E-2</c:v>
                </c:pt>
                <c:pt idx="1672">
                  <c:v>2.3822765204172827E-2</c:v>
                </c:pt>
                <c:pt idx="1673">
                  <c:v>2.3823725498771316E-2</c:v>
                </c:pt>
                <c:pt idx="1674">
                  <c:v>2.3825981636459614E-2</c:v>
                </c:pt>
                <c:pt idx="1675">
                  <c:v>2.382687689777736E-2</c:v>
                </c:pt>
                <c:pt idx="1676">
                  <c:v>2.38275103734653E-2</c:v>
                </c:pt>
                <c:pt idx="1677">
                  <c:v>2.3827770505416648E-2</c:v>
                </c:pt>
                <c:pt idx="1678">
                  <c:v>2.3826639629359842E-2</c:v>
                </c:pt>
                <c:pt idx="1679">
                  <c:v>2.382344436100756E-2</c:v>
                </c:pt>
                <c:pt idx="1680">
                  <c:v>2.382249257534225E-2</c:v>
                </c:pt>
                <c:pt idx="1681">
                  <c:v>2.3820747874252125E-2</c:v>
                </c:pt>
                <c:pt idx="1682">
                  <c:v>2.3818164327811787E-2</c:v>
                </c:pt>
                <c:pt idx="1683">
                  <c:v>2.381470876442569E-2</c:v>
                </c:pt>
                <c:pt idx="1684">
                  <c:v>2.3810361193919015E-2</c:v>
                </c:pt>
                <c:pt idx="1685">
                  <c:v>2.3805114965684087E-2</c:v>
                </c:pt>
                <c:pt idx="1686">
                  <c:v>2.3796512306688004E-2</c:v>
                </c:pt>
                <c:pt idx="1687">
                  <c:v>2.378993465442544E-2</c:v>
                </c:pt>
                <c:pt idx="1688">
                  <c:v>2.378244645854485E-2</c:v>
                </c:pt>
                <c:pt idx="1689">
                  <c:v>2.3774100771069361E-2</c:v>
                </c:pt>
                <c:pt idx="1690">
                  <c:v>2.3764959908147747E-2</c:v>
                </c:pt>
                <c:pt idx="1691">
                  <c:v>2.3755094340687583E-2</c:v>
                </c:pt>
                <c:pt idx="1692">
                  <c:v>2.3744581450570661E-2</c:v>
                </c:pt>
                <c:pt idx="1693">
                  <c:v>2.3733504184825369E-2</c:v>
                </c:pt>
                <c:pt idx="1694">
                  <c:v>2.3721949641982258E-2</c:v>
                </c:pt>
                <c:pt idx="1695">
                  <c:v>2.3710007625583365E-2</c:v>
                </c:pt>
                <c:pt idx="1696">
                  <c:v>2.3697769199462052E-2</c:v>
                </c:pt>
                <c:pt idx="1697">
                  <c:v>2.3685325278009192E-2</c:v>
                </c:pt>
                <c:pt idx="1698">
                  <c:v>2.3672765282282196E-2</c:v>
                </c:pt>
                <c:pt idx="1699">
                  <c:v>2.3660175889617288E-2</c:v>
                </c:pt>
                <c:pt idx="1700">
                  <c:v>2.3647639900521124E-2</c:v>
                </c:pt>
                <c:pt idx="1701">
                  <c:v>2.3635235242211707E-2</c:v>
                </c:pt>
                <c:pt idx="1702">
                  <c:v>2.3623034123429573E-2</c:v>
                </c:pt>
                <c:pt idx="1703">
                  <c:v>2.3611102350229195E-2</c:v>
                </c:pt>
                <c:pt idx="1704">
                  <c:v>2.3599498807564318E-2</c:v>
                </c:pt>
                <c:pt idx="1705">
                  <c:v>2.3588275106764884E-2</c:v>
                </c:pt>
                <c:pt idx="1706">
                  <c:v>2.3577475394614321E-2</c:v>
                </c:pt>
                <c:pt idx="1707">
                  <c:v>2.3567136315799399E-2</c:v>
                </c:pt>
                <c:pt idx="1708">
                  <c:v>2.3557287117119383E-2</c:v>
                </c:pt>
                <c:pt idx="1709">
                  <c:v>2.354794987907699E-2</c:v>
                </c:pt>
                <c:pt idx="1710">
                  <c:v>2.3539139858373033E-2</c:v>
                </c:pt>
                <c:pt idx="1711">
                  <c:v>2.3530865923402366E-2</c:v>
                </c:pt>
                <c:pt idx="1712">
                  <c:v>2.3523131064088695E-2</c:v>
                </c:pt>
                <c:pt idx="1713">
                  <c:v>2.3515932957263088E-2</c:v>
                </c:pt>
                <c:pt idx="1714">
                  <c:v>2.3509264569229991E-2</c:v>
                </c:pt>
                <c:pt idx="1715">
                  <c:v>2.3503114778103202E-2</c:v>
                </c:pt>
                <c:pt idx="1716">
                  <c:v>2.3495779729471891E-2</c:v>
                </c:pt>
                <c:pt idx="1717">
                  <c:v>2.3490815146727333E-2</c:v>
                </c:pt>
                <c:pt idx="1718">
                  <c:v>2.3486297154401724E-2</c:v>
                </c:pt>
                <c:pt idx="1719">
                  <c:v>2.3482206214629913E-2</c:v>
                </c:pt>
                <c:pt idx="1720">
                  <c:v>2.3478521477703938E-2</c:v>
                </c:pt>
                <c:pt idx="1721">
                  <c:v>2.3475221256438458E-2</c:v>
                </c:pt>
                <c:pt idx="1722">
                  <c:v>2.3472283448749822E-2</c:v>
                </c:pt>
                <c:pt idx="1723">
                  <c:v>2.3469685906103991E-2</c:v>
                </c:pt>
                <c:pt idx="1724">
                  <c:v>2.3467406747197776E-2</c:v>
                </c:pt>
                <c:pt idx="1725">
                  <c:v>2.3465424617733269E-2</c:v>
                </c:pt>
                <c:pt idx="1726">
                  <c:v>2.3463718898407204E-2</c:v>
                </c:pt>
                <c:pt idx="1727">
                  <c:v>2.3462269864257521E-2</c:v>
                </c:pt>
                <c:pt idx="1728">
                  <c:v>2.3461058799290238E-2</c:v>
                </c:pt>
                <c:pt idx="1729">
                  <c:v>2.3460068070860908E-2</c:v>
                </c:pt>
                <c:pt idx="1730">
                  <c:v>2.3459281168623319E-2</c:v>
                </c:pt>
                <c:pt idx="1731">
                  <c:v>2.3458682713005503E-2</c:v>
                </c:pt>
                <c:pt idx="1732">
                  <c:v>2.3455794081739437E-2</c:v>
                </c:pt>
                <c:pt idx="1733">
                  <c:v>2.3455964066748856E-2</c:v>
                </c:pt>
                <c:pt idx="1734">
                  <c:v>2.3456213225951764E-2</c:v>
                </c:pt>
                <c:pt idx="1735">
                  <c:v>2.3456540234665594E-2</c:v>
                </c:pt>
                <c:pt idx="1736">
                  <c:v>2.3456943498793407E-2</c:v>
                </c:pt>
                <c:pt idx="1737">
                  <c:v>2.3457421161586306E-2</c:v>
                </c:pt>
                <c:pt idx="1738">
                  <c:v>2.3457971111202739E-2</c:v>
                </c:pt>
                <c:pt idx="1739">
                  <c:v>2.3458590989033822E-2</c:v>
                </c:pt>
                <c:pt idx="1740">
                  <c:v>2.3459278198762219E-2</c:v>
                </c:pt>
                <c:pt idx="1741">
                  <c:v>2.3460029916120548E-2</c:v>
                </c:pt>
                <c:pt idx="1742">
                  <c:v>2.3460843099314028E-2</c:v>
                </c:pt>
                <c:pt idx="1743">
                  <c:v>2.346171450007065E-2</c:v>
                </c:pt>
                <c:pt idx="1744">
                  <c:v>2.3462640675280894E-2</c:v>
                </c:pt>
                <c:pt idx="1745">
                  <c:v>2.346361799918785E-2</c:v>
                </c:pt>
                <c:pt idx="1746">
                  <c:v>2.3464642676087413E-2</c:v>
                </c:pt>
                <c:pt idx="1747">
                  <c:v>2.3465710753497106E-2</c:v>
                </c:pt>
                <c:pt idx="1748">
                  <c:v>2.3466818135751053E-2</c:v>
                </c:pt>
                <c:pt idx="1749">
                  <c:v>2.3467960597977601E-2</c:v>
                </c:pt>
                <c:pt idx="1750">
                  <c:v>2.3469133800415119E-2</c:v>
                </c:pt>
                <c:pt idx="1751">
                  <c:v>2.3470333303020657E-2</c:v>
                </c:pt>
                <c:pt idx="1752">
                  <c:v>2.3474202040547364E-2</c:v>
                </c:pt>
                <c:pt idx="1753">
                  <c:v>2.3475915818361462E-2</c:v>
                </c:pt>
                <c:pt idx="1754">
                  <c:v>2.347771611155381E-2</c:v>
                </c:pt>
                <c:pt idx="1755">
                  <c:v>2.3479607560614943E-2</c:v>
                </c:pt>
                <c:pt idx="1756">
                  <c:v>2.3481595569419207E-2</c:v>
                </c:pt>
                <c:pt idx="1757">
                  <c:v>2.3483686321098454E-2</c:v>
                </c:pt>
                <c:pt idx="1758">
                  <c:v>2.3485886780819667E-2</c:v>
                </c:pt>
                <c:pt idx="1759">
                  <c:v>2.3488204683469616E-2</c:v>
                </c:pt>
                <c:pt idx="1760">
                  <c:v>2.3490648504274163E-2</c:v>
                </c:pt>
                <c:pt idx="1761">
                  <c:v>2.3493227410459887E-2</c:v>
                </c:pt>
                <c:pt idx="1762">
                  <c:v>2.3495951192207362E-2</c:v>
                </c:pt>
                <c:pt idx="1763">
                  <c:v>2.3498830171354821E-2</c:v>
                </c:pt>
                <c:pt idx="1764">
                  <c:v>2.3501875086591982E-2</c:v>
                </c:pt>
                <c:pt idx="1765">
                  <c:v>2.3505096954239257E-2</c:v>
                </c:pt>
                <c:pt idx="1766">
                  <c:v>2.3508506904137891E-2</c:v>
                </c:pt>
                <c:pt idx="1767">
                  <c:v>2.3512115990679913E-2</c:v>
                </c:pt>
                <c:pt idx="1768">
                  <c:v>2.3515934979578611E-2</c:v>
                </c:pt>
                <c:pt idx="1769">
                  <c:v>2.3519974111613072E-2</c:v>
                </c:pt>
                <c:pt idx="1770">
                  <c:v>2.3524242845263985E-2</c:v>
                </c:pt>
                <c:pt idx="1771">
                  <c:v>2.3528749580878625E-2</c:v>
                </c:pt>
                <c:pt idx="1772">
                  <c:v>2.3533501369744577E-2</c:v>
                </c:pt>
                <c:pt idx="1773">
                  <c:v>2.3538503612195148E-2</c:v>
                </c:pt>
                <c:pt idx="1774">
                  <c:v>2.3543759749592875E-2</c:v>
                </c:pt>
                <c:pt idx="1775">
                  <c:v>2.3549270955717943E-2</c:v>
                </c:pt>
                <c:pt idx="1776">
                  <c:v>2.3555035833700593E-2</c:v>
                </c:pt>
                <c:pt idx="1777">
                  <c:v>2.3561050125155768E-2</c:v>
                </c:pt>
                <c:pt idx="1778">
                  <c:v>2.3567306438579058E-2</c:v>
                </c:pt>
                <c:pt idx="1779">
                  <c:v>2.3573794004321753E-2</c:v>
                </c:pt>
                <c:pt idx="1780">
                  <c:v>2.3579215793116573E-2</c:v>
                </c:pt>
                <c:pt idx="1781">
                  <c:v>2.3586228878322596E-2</c:v>
                </c:pt>
                <c:pt idx="1782">
                  <c:v>2.3593410260828906E-2</c:v>
                </c:pt>
                <c:pt idx="1783">
                  <c:v>2.360073456123446E-2</c:v>
                </c:pt>
                <c:pt idx="1784">
                  <c:v>2.3608172418314852E-2</c:v>
                </c:pt>
                <c:pt idx="1785">
                  <c:v>2.3615690549841164E-2</c:v>
                </c:pt>
                <c:pt idx="1786">
                  <c:v>2.36232518829937E-2</c:v>
                </c:pt>
                <c:pt idx="1787">
                  <c:v>2.3630815756916834E-2</c:v>
                </c:pt>
                <c:pt idx="1788">
                  <c:v>2.3638338198519109E-2</c:v>
                </c:pt>
                <c:pt idx="1789">
                  <c:v>2.3645772271053841E-2</c:v>
                </c:pt>
                <c:pt idx="1790">
                  <c:v>2.3653068493356078E-2</c:v>
                </c:pt>
                <c:pt idx="1791">
                  <c:v>2.3660175325903587E-2</c:v>
                </c:pt>
                <c:pt idx="1792">
                  <c:v>2.366703971815835E-2</c:v>
                </c:pt>
                <c:pt idx="1793">
                  <c:v>2.3673607709979356E-2</c:v>
                </c:pt>
                <c:pt idx="1794">
                  <c:v>2.3679825078327197E-2</c:v>
                </c:pt>
                <c:pt idx="1795">
                  <c:v>2.3685638019055419E-2</c:v>
                </c:pt>
                <c:pt idx="1796">
                  <c:v>2.3690993852349986E-2</c:v>
                </c:pt>
                <c:pt idx="1797">
                  <c:v>2.3695841739380035E-2</c:v>
                </c:pt>
                <c:pt idx="1798">
                  <c:v>2.3700133396998203E-2</c:v>
                </c:pt>
                <c:pt idx="1799">
                  <c:v>2.3703823796907716E-2</c:v>
                </c:pt>
                <c:pt idx="1800">
                  <c:v>2.3706871835618891E-2</c:v>
                </c:pt>
                <c:pt idx="1801">
                  <c:v>2.3709240961762322E-2</c:v>
                </c:pt>
                <c:pt idx="1802">
                  <c:v>2.3710899747912597E-2</c:v>
                </c:pt>
                <c:pt idx="1803">
                  <c:v>2.3711822394997188E-2</c:v>
                </c:pt>
                <c:pt idx="1804">
                  <c:v>2.3711989158601621E-2</c:v>
                </c:pt>
                <c:pt idx="1805">
                  <c:v>2.3711386688005615E-2</c:v>
                </c:pt>
                <c:pt idx="1806">
                  <c:v>2.371000827055764E-2</c:v>
                </c:pt>
                <c:pt idx="1807">
                  <c:v>2.370785397597102E-2</c:v>
                </c:pt>
                <c:pt idx="1808">
                  <c:v>2.370493069725035E-2</c:v>
                </c:pt>
                <c:pt idx="1809">
                  <c:v>2.3701252087174565E-2</c:v>
                </c:pt>
                <c:pt idx="1810">
                  <c:v>2.3696838391511387E-2</c:v>
                </c:pt>
                <c:pt idx="1811">
                  <c:v>2.3691716182354858E-2</c:v>
                </c:pt>
                <c:pt idx="1812">
                  <c:v>2.3685917997102165E-2</c:v>
                </c:pt>
                <c:pt idx="1813">
                  <c:v>2.3679481890559975E-2</c:v>
                </c:pt>
                <c:pt idx="1814">
                  <c:v>2.3672450909441031E-2</c:v>
                </c:pt>
                <c:pt idx="1815">
                  <c:v>2.3664872500032453E-2</c:v>
                </c:pt>
                <c:pt idx="1816">
                  <c:v>2.3656797861050596E-2</c:v>
                </c:pt>
                <c:pt idx="1817">
                  <c:v>2.3648281254614018E-2</c:v>
                </c:pt>
                <c:pt idx="1818">
                  <c:v>2.3639379288848746E-2</c:v>
                </c:pt>
                <c:pt idx="1819">
                  <c:v>2.3630150185879793E-2</c:v>
                </c:pt>
                <c:pt idx="1820">
                  <c:v>2.3620653048863242E-2</c:v>
                </c:pt>
                <c:pt idx="1821">
                  <c:v>2.3610947141286767E-2</c:v>
                </c:pt>
                <c:pt idx="1822">
                  <c:v>2.3601091191035675E-2</c:v>
                </c:pt>
                <c:pt idx="1823">
                  <c:v>2.3591142730717267E-2</c:v>
                </c:pt>
                <c:pt idx="1824">
                  <c:v>2.3581157484496445E-2</c:v>
                </c:pt>
                <c:pt idx="1825">
                  <c:v>2.3571188810263256E-2</c:v>
                </c:pt>
                <c:pt idx="1826">
                  <c:v>2.3561287204376086E-2</c:v>
                </c:pt>
                <c:pt idx="1827">
                  <c:v>2.3551499874551643E-2</c:v>
                </c:pt>
                <c:pt idx="1828">
                  <c:v>2.3541870384754658E-2</c:v>
                </c:pt>
                <c:pt idx="1829">
                  <c:v>2.353243837422507E-2</c:v>
                </c:pt>
                <c:pt idx="1830">
                  <c:v>2.3523239351114021E-2</c:v>
                </c:pt>
                <c:pt idx="1831">
                  <c:v>2.3514304559624114E-2</c:v>
                </c:pt>
                <c:pt idx="1832">
                  <c:v>2.3505660918100447E-2</c:v>
                </c:pt>
                <c:pt idx="1833">
                  <c:v>2.3497331024227321E-2</c:v>
                </c:pt>
                <c:pt idx="1834">
                  <c:v>2.3489333222374943E-2</c:v>
                </c:pt>
                <c:pt idx="1835">
                  <c:v>2.3481681727227536E-2</c:v>
                </c:pt>
                <c:pt idx="1836">
                  <c:v>2.3474386797118621E-2</c:v>
                </c:pt>
                <c:pt idx="1837">
                  <c:v>2.3467454950003578E-2</c:v>
                </c:pt>
                <c:pt idx="1838">
                  <c:v>2.3460889214710467E-2</c:v>
                </c:pt>
                <c:pt idx="1839">
                  <c:v>2.3454689410017902E-2</c:v>
                </c:pt>
                <c:pt idx="1840">
                  <c:v>2.3448852444199125E-2</c:v>
                </c:pt>
                <c:pt idx="1841">
                  <c:v>2.3443372627925989E-2</c:v>
                </c:pt>
                <c:pt idx="1842">
                  <c:v>2.3438241993823442E-2</c:v>
                </c:pt>
                <c:pt idx="1843">
                  <c:v>2.3433450616480687E-2</c:v>
                </c:pt>
                <c:pt idx="1844">
                  <c:v>2.3428986927334357E-2</c:v>
                </c:pt>
                <c:pt idx="1845">
                  <c:v>2.3424838019516458E-2</c:v>
                </c:pt>
                <c:pt idx="1846">
                  <c:v>2.3420989938481095E-2</c:v>
                </c:pt>
                <c:pt idx="1847">
                  <c:v>2.3417427954965007E-2</c:v>
                </c:pt>
                <c:pt idx="1848">
                  <c:v>2.3414136817577112E-2</c:v>
                </c:pt>
                <c:pt idx="1849">
                  <c:v>2.3411100983031476E-2</c:v>
                </c:pt>
                <c:pt idx="1850">
                  <c:v>2.3408304822720844E-2</c:v>
                </c:pt>
                <c:pt idx="1851">
                  <c:v>2.3405732804959934E-2</c:v>
                </c:pt>
                <c:pt idx="1852">
                  <c:v>2.3403369652799287E-2</c:v>
                </c:pt>
                <c:pt idx="1853">
                  <c:v>2.3401200477813685E-2</c:v>
                </c:pt>
                <c:pt idx="1854">
                  <c:v>2.3399210890699684E-2</c:v>
                </c:pt>
                <c:pt idx="1855">
                  <c:v>2.339738708987283E-2</c:v>
                </c:pt>
                <c:pt idx="1856">
                  <c:v>2.3395715929536928E-2</c:v>
                </c:pt>
                <c:pt idx="1857">
                  <c:v>2.339418496890797E-2</c:v>
                </c:pt>
                <c:pt idx="1858">
                  <c:v>2.3392782504418438E-2</c:v>
                </c:pt>
                <c:pt idx="1859">
                  <c:v>2.3391497586808821E-2</c:v>
                </c:pt>
                <c:pt idx="1860">
                  <c:v>2.3390320025039442E-2</c:v>
                </c:pt>
                <c:pt idx="1861">
                  <c:v>2.3387002807945999E-2</c:v>
                </c:pt>
                <c:pt idx="1862">
                  <c:v>2.3386364627997917E-2</c:v>
                </c:pt>
                <c:pt idx="1863">
                  <c:v>2.3385757101355265E-2</c:v>
                </c:pt>
                <c:pt idx="1864">
                  <c:v>2.3385179290898853E-2</c:v>
                </c:pt>
                <c:pt idx="1865">
                  <c:v>2.3384630249623714E-2</c:v>
                </c:pt>
                <c:pt idx="1866">
                  <c:v>2.338410902407272E-2</c:v>
                </c:pt>
                <c:pt idx="1867">
                  <c:v>2.3383614657583835E-2</c:v>
                </c:pt>
                <c:pt idx="1868">
                  <c:v>2.3383146193347974E-2</c:v>
                </c:pt>
                <c:pt idx="1869">
                  <c:v>2.3382702677275546E-2</c:v>
                </c:pt>
                <c:pt idx="1870">
                  <c:v>2.3382283160670952E-2</c:v>
                </c:pt>
                <c:pt idx="1871">
                  <c:v>2.3381886702715269E-2</c:v>
                </c:pt>
                <c:pt idx="1872">
                  <c:v>2.338151237275846E-2</c:v>
                </c:pt>
                <c:pt idx="1873">
                  <c:v>2.3381159252423227E-2</c:v>
                </c:pt>
                <c:pt idx="1874">
                  <c:v>2.3380826437523552E-2</c:v>
                </c:pt>
                <c:pt idx="1875">
                  <c:v>2.338051303980173E-2</c:v>
                </c:pt>
                <c:pt idx="1876">
                  <c:v>2.338021818848832E-2</c:v>
                </c:pt>
                <c:pt idx="1877">
                  <c:v>2.3379941031690183E-2</c:v>
                </c:pt>
                <c:pt idx="1878">
                  <c:v>2.3379680737612173E-2</c:v>
                </c:pt>
                <c:pt idx="1879">
                  <c:v>2.3379436495618671E-2</c:v>
                </c:pt>
                <c:pt idx="1880">
                  <c:v>2.337920751714144E-2</c:v>
                </c:pt>
                <c:pt idx="1881">
                  <c:v>2.3378993036440664E-2</c:v>
                </c:pt>
                <c:pt idx="1882">
                  <c:v>2.3378792311226367E-2</c:v>
                </c:pt>
                <c:pt idx="1883">
                  <c:v>2.3378604623147458E-2</c:v>
                </c:pt>
                <c:pt idx="1884">
                  <c:v>2.3378429278156022E-2</c:v>
                </c:pt>
                <c:pt idx="1885">
                  <c:v>2.337826560675435E-2</c:v>
                </c:pt>
                <c:pt idx="1886">
                  <c:v>2.3378112964132426E-2</c:v>
                </c:pt>
                <c:pt idx="1887">
                  <c:v>2.3377970730203465E-2</c:v>
                </c:pt>
                <c:pt idx="1888">
                  <c:v>2.3377838309545117E-2</c:v>
                </c:pt>
                <c:pt idx="1889">
                  <c:v>2.3377715131253831E-2</c:v>
                </c:pt>
                <c:pt idx="1890">
                  <c:v>2.3377600648719743E-2</c:v>
                </c:pt>
                <c:pt idx="1891">
                  <c:v>2.3376276918608649E-2</c:v>
                </c:pt>
                <c:pt idx="1892">
                  <c:v>2.3376276918608649E-2</c:v>
                </c:pt>
                <c:pt idx="1893">
                  <c:v>2.3376276918608649E-2</c:v>
                </c:pt>
                <c:pt idx="1894">
                  <c:v>2.3376276918608649E-2</c:v>
                </c:pt>
                <c:pt idx="1895">
                  <c:v>2.3376276918608649E-2</c:v>
                </c:pt>
                <c:pt idx="1896">
                  <c:v>2.3376276918608649E-2</c:v>
                </c:pt>
                <c:pt idx="1897">
                  <c:v>2.3376276918608649E-2</c:v>
                </c:pt>
                <c:pt idx="1898">
                  <c:v>2.3376276918608649E-2</c:v>
                </c:pt>
                <c:pt idx="1899">
                  <c:v>2.3376276918608649E-2</c:v>
                </c:pt>
                <c:pt idx="1900">
                  <c:v>2.3376276918608649E-2</c:v>
                </c:pt>
                <c:pt idx="1901">
                  <c:v>2.3376276918608649E-2</c:v>
                </c:pt>
                <c:pt idx="1902">
                  <c:v>2.3376276918608649E-2</c:v>
                </c:pt>
                <c:pt idx="1903">
                  <c:v>2.3376276918608649E-2</c:v>
                </c:pt>
                <c:pt idx="1904">
                  <c:v>2.3376276918608649E-2</c:v>
                </c:pt>
                <c:pt idx="1905">
                  <c:v>2.3376276918608649E-2</c:v>
                </c:pt>
                <c:pt idx="1906">
                  <c:v>2.3376276918608649E-2</c:v>
                </c:pt>
                <c:pt idx="1907">
                  <c:v>2.3376276918608649E-2</c:v>
                </c:pt>
                <c:pt idx="1908">
                  <c:v>2.3376276918608649E-2</c:v>
                </c:pt>
                <c:pt idx="1909">
                  <c:v>2.3376276918608649E-2</c:v>
                </c:pt>
                <c:pt idx="1910">
                  <c:v>2.3376276918608649E-2</c:v>
                </c:pt>
                <c:pt idx="1911">
                  <c:v>2.3376276918608649E-2</c:v>
                </c:pt>
                <c:pt idx="1912">
                  <c:v>2.3376276918608649E-2</c:v>
                </c:pt>
                <c:pt idx="1913">
                  <c:v>2.3376276918608649E-2</c:v>
                </c:pt>
                <c:pt idx="1914">
                  <c:v>2.3376276918608649E-2</c:v>
                </c:pt>
                <c:pt idx="1915">
                  <c:v>2.3376276918608649E-2</c:v>
                </c:pt>
                <c:pt idx="1916">
                  <c:v>2.3376276918608649E-2</c:v>
                </c:pt>
                <c:pt idx="1917">
                  <c:v>2.3376276918608649E-2</c:v>
                </c:pt>
                <c:pt idx="1918">
                  <c:v>2.3376276918608649E-2</c:v>
                </c:pt>
                <c:pt idx="1919">
                  <c:v>2.3376276918608649E-2</c:v>
                </c:pt>
                <c:pt idx="1920">
                  <c:v>2.3376276918608649E-2</c:v>
                </c:pt>
                <c:pt idx="1921">
                  <c:v>2.3376276918608649E-2</c:v>
                </c:pt>
                <c:pt idx="1922">
                  <c:v>2.3376276918608649E-2</c:v>
                </c:pt>
                <c:pt idx="1923">
                  <c:v>2.3376276918608649E-2</c:v>
                </c:pt>
                <c:pt idx="1924">
                  <c:v>2.3376276918608649E-2</c:v>
                </c:pt>
                <c:pt idx="1925">
                  <c:v>2.3376276918608649E-2</c:v>
                </c:pt>
                <c:pt idx="1926">
                  <c:v>2.3376276918608649E-2</c:v>
                </c:pt>
                <c:pt idx="1927">
                  <c:v>2.3376276918608649E-2</c:v>
                </c:pt>
                <c:pt idx="1928">
                  <c:v>2.3376276918608649E-2</c:v>
                </c:pt>
                <c:pt idx="1929">
                  <c:v>2.3376276918608649E-2</c:v>
                </c:pt>
                <c:pt idx="1930">
                  <c:v>2.3376276918608649E-2</c:v>
                </c:pt>
                <c:pt idx="1931">
                  <c:v>2.3376276918608649E-2</c:v>
                </c:pt>
                <c:pt idx="1932">
                  <c:v>2.3376276918608649E-2</c:v>
                </c:pt>
                <c:pt idx="1933">
                  <c:v>2.3376276918608649E-2</c:v>
                </c:pt>
                <c:pt idx="1934">
                  <c:v>2.3376276918608649E-2</c:v>
                </c:pt>
                <c:pt idx="1935">
                  <c:v>2.3376276918608649E-2</c:v>
                </c:pt>
                <c:pt idx="1936">
                  <c:v>2.3376276918608649E-2</c:v>
                </c:pt>
                <c:pt idx="1937">
                  <c:v>2.3376276918608649E-2</c:v>
                </c:pt>
                <c:pt idx="1938">
                  <c:v>2.3376276918608649E-2</c:v>
                </c:pt>
                <c:pt idx="1939">
                  <c:v>2.3376276918608649E-2</c:v>
                </c:pt>
                <c:pt idx="1940">
                  <c:v>2.3376276918608649E-2</c:v>
                </c:pt>
                <c:pt idx="1941">
                  <c:v>2.3376276918608649E-2</c:v>
                </c:pt>
                <c:pt idx="1942">
                  <c:v>2.3376276918608649E-2</c:v>
                </c:pt>
                <c:pt idx="1943">
                  <c:v>2.3376276918608649E-2</c:v>
                </c:pt>
                <c:pt idx="1944">
                  <c:v>2.3376276918608649E-2</c:v>
                </c:pt>
                <c:pt idx="1945">
                  <c:v>2.3376276918608649E-2</c:v>
                </c:pt>
                <c:pt idx="1946">
                  <c:v>2.3376276918608649E-2</c:v>
                </c:pt>
                <c:pt idx="1947">
                  <c:v>2.3376276918608649E-2</c:v>
                </c:pt>
                <c:pt idx="1948">
                  <c:v>2.3376276918608649E-2</c:v>
                </c:pt>
                <c:pt idx="1949">
                  <c:v>2.3376276918608649E-2</c:v>
                </c:pt>
                <c:pt idx="1950">
                  <c:v>2.3376276918608649E-2</c:v>
                </c:pt>
                <c:pt idx="1951">
                  <c:v>2.3376276918608649E-2</c:v>
                </c:pt>
                <c:pt idx="1952">
                  <c:v>2.3376276918608649E-2</c:v>
                </c:pt>
                <c:pt idx="1953">
                  <c:v>2.3376276918608649E-2</c:v>
                </c:pt>
                <c:pt idx="1954">
                  <c:v>2.3376276918608649E-2</c:v>
                </c:pt>
                <c:pt idx="1955">
                  <c:v>2.3376276918608649E-2</c:v>
                </c:pt>
                <c:pt idx="1956">
                  <c:v>2.3376276918608649E-2</c:v>
                </c:pt>
                <c:pt idx="1957">
                  <c:v>2.3376276918608649E-2</c:v>
                </c:pt>
                <c:pt idx="1958">
                  <c:v>2.3376276918608649E-2</c:v>
                </c:pt>
                <c:pt idx="1959">
                  <c:v>2.3376276918608649E-2</c:v>
                </c:pt>
                <c:pt idx="1960">
                  <c:v>2.3376276918608649E-2</c:v>
                </c:pt>
                <c:pt idx="1961">
                  <c:v>2.3376276918608649E-2</c:v>
                </c:pt>
                <c:pt idx="1962">
                  <c:v>2.3376276918608649E-2</c:v>
                </c:pt>
                <c:pt idx="1963">
                  <c:v>2.3376276918608649E-2</c:v>
                </c:pt>
                <c:pt idx="1964">
                  <c:v>2.3376276918608649E-2</c:v>
                </c:pt>
                <c:pt idx="1965">
                  <c:v>2.3376276918608649E-2</c:v>
                </c:pt>
                <c:pt idx="1966">
                  <c:v>2.3376276918608649E-2</c:v>
                </c:pt>
                <c:pt idx="1967">
                  <c:v>2.3376276918608649E-2</c:v>
                </c:pt>
                <c:pt idx="1968">
                  <c:v>2.3376276918608649E-2</c:v>
                </c:pt>
                <c:pt idx="1969">
                  <c:v>2.3376276918608649E-2</c:v>
                </c:pt>
                <c:pt idx="1970">
                  <c:v>2.3376276918608649E-2</c:v>
                </c:pt>
                <c:pt idx="1971">
                  <c:v>2.3376276918608649E-2</c:v>
                </c:pt>
                <c:pt idx="1972">
                  <c:v>2.3376276918608649E-2</c:v>
                </c:pt>
                <c:pt idx="1973">
                  <c:v>2.3376276918608649E-2</c:v>
                </c:pt>
                <c:pt idx="1974">
                  <c:v>2.3376276918608649E-2</c:v>
                </c:pt>
                <c:pt idx="1975">
                  <c:v>2.3376276918608649E-2</c:v>
                </c:pt>
                <c:pt idx="1976">
                  <c:v>2.3376276918608649E-2</c:v>
                </c:pt>
                <c:pt idx="1977">
                  <c:v>2.3376276918608649E-2</c:v>
                </c:pt>
                <c:pt idx="1978">
                  <c:v>2.3376276918608649E-2</c:v>
                </c:pt>
                <c:pt idx="1979">
                  <c:v>2.3376276918608649E-2</c:v>
                </c:pt>
                <c:pt idx="1980">
                  <c:v>2.3376276918608649E-2</c:v>
                </c:pt>
                <c:pt idx="1981">
                  <c:v>2.3376276918608649E-2</c:v>
                </c:pt>
                <c:pt idx="1982">
                  <c:v>2.3376276918608649E-2</c:v>
                </c:pt>
                <c:pt idx="1983">
                  <c:v>2.3376276918608649E-2</c:v>
                </c:pt>
                <c:pt idx="1984">
                  <c:v>2.3376276918608649E-2</c:v>
                </c:pt>
                <c:pt idx="1985">
                  <c:v>2.3376276918608649E-2</c:v>
                </c:pt>
                <c:pt idx="1986">
                  <c:v>2.3376276918608649E-2</c:v>
                </c:pt>
                <c:pt idx="1987">
                  <c:v>2.3376276918608649E-2</c:v>
                </c:pt>
                <c:pt idx="1988">
                  <c:v>2.3376276918608649E-2</c:v>
                </c:pt>
                <c:pt idx="1989">
                  <c:v>2.3376276918608649E-2</c:v>
                </c:pt>
                <c:pt idx="1990">
                  <c:v>2.3376276918608649E-2</c:v>
                </c:pt>
                <c:pt idx="1991">
                  <c:v>2.3376276918608649E-2</c:v>
                </c:pt>
                <c:pt idx="1992">
                  <c:v>2.3376276918608649E-2</c:v>
                </c:pt>
                <c:pt idx="1993">
                  <c:v>2.3376276918608649E-2</c:v>
                </c:pt>
                <c:pt idx="1994">
                  <c:v>2.3376276918608649E-2</c:v>
                </c:pt>
                <c:pt idx="1995">
                  <c:v>2.3376276918608649E-2</c:v>
                </c:pt>
                <c:pt idx="1996">
                  <c:v>2.3376276918608649E-2</c:v>
                </c:pt>
                <c:pt idx="1997">
                  <c:v>2.3376276918608649E-2</c:v>
                </c:pt>
                <c:pt idx="1998">
                  <c:v>2.3376276918608649E-2</c:v>
                </c:pt>
                <c:pt idx="1999">
                  <c:v>2.3376276918608649E-2</c:v>
                </c:pt>
                <c:pt idx="2000">
                  <c:v>2.3376276918608649E-2</c:v>
                </c:pt>
                <c:pt idx="2001">
                  <c:v>2.3376276918608649E-2</c:v>
                </c:pt>
                <c:pt idx="2002">
                  <c:v>2.3376276918608649E-2</c:v>
                </c:pt>
                <c:pt idx="2003">
                  <c:v>2.3376276918608649E-2</c:v>
                </c:pt>
                <c:pt idx="2004">
                  <c:v>2.3376276918608649E-2</c:v>
                </c:pt>
                <c:pt idx="2005">
                  <c:v>2.3376276918608649E-2</c:v>
                </c:pt>
                <c:pt idx="2006">
                  <c:v>2.3376276918608649E-2</c:v>
                </c:pt>
                <c:pt idx="2007">
                  <c:v>2.3376276918608649E-2</c:v>
                </c:pt>
                <c:pt idx="2008">
                  <c:v>2.3376276918608649E-2</c:v>
                </c:pt>
                <c:pt idx="2009">
                  <c:v>2.3376276918608649E-2</c:v>
                </c:pt>
                <c:pt idx="2010">
                  <c:v>2.3376276918608649E-2</c:v>
                </c:pt>
                <c:pt idx="2011">
                  <c:v>2.3376276918608649E-2</c:v>
                </c:pt>
                <c:pt idx="2012">
                  <c:v>2.3376276918608649E-2</c:v>
                </c:pt>
                <c:pt idx="2013">
                  <c:v>2.3376276918608649E-2</c:v>
                </c:pt>
                <c:pt idx="2014">
                  <c:v>2.3376276918608649E-2</c:v>
                </c:pt>
                <c:pt idx="2015">
                  <c:v>2.3376276918608649E-2</c:v>
                </c:pt>
                <c:pt idx="2016">
                  <c:v>2.3376276918608649E-2</c:v>
                </c:pt>
                <c:pt idx="2017">
                  <c:v>2.3376276918608649E-2</c:v>
                </c:pt>
                <c:pt idx="2018">
                  <c:v>2.3376276918608649E-2</c:v>
                </c:pt>
                <c:pt idx="2019">
                  <c:v>2.3376276918608649E-2</c:v>
                </c:pt>
                <c:pt idx="2020">
                  <c:v>2.3376276918608649E-2</c:v>
                </c:pt>
                <c:pt idx="2021">
                  <c:v>2.3376276918608649E-2</c:v>
                </c:pt>
                <c:pt idx="2022">
                  <c:v>2.3376276918608649E-2</c:v>
                </c:pt>
                <c:pt idx="2023">
                  <c:v>2.3376276918608649E-2</c:v>
                </c:pt>
                <c:pt idx="2024">
                  <c:v>2.3376276918608649E-2</c:v>
                </c:pt>
                <c:pt idx="2025">
                  <c:v>2.3376276918608649E-2</c:v>
                </c:pt>
                <c:pt idx="2026">
                  <c:v>2.3376276918608649E-2</c:v>
                </c:pt>
                <c:pt idx="2027">
                  <c:v>2.3376276918608649E-2</c:v>
                </c:pt>
                <c:pt idx="2028">
                  <c:v>2.3376276918608649E-2</c:v>
                </c:pt>
                <c:pt idx="2029">
                  <c:v>2.3376276918608649E-2</c:v>
                </c:pt>
                <c:pt idx="2030">
                  <c:v>2.3376276918608649E-2</c:v>
                </c:pt>
                <c:pt idx="2031">
                  <c:v>2.3376276918608649E-2</c:v>
                </c:pt>
                <c:pt idx="2032">
                  <c:v>2.3376276918608649E-2</c:v>
                </c:pt>
                <c:pt idx="2033">
                  <c:v>2.3376276918608649E-2</c:v>
                </c:pt>
                <c:pt idx="2034">
                  <c:v>2.3376276918608649E-2</c:v>
                </c:pt>
                <c:pt idx="2035">
                  <c:v>2.3376276918608649E-2</c:v>
                </c:pt>
                <c:pt idx="2036">
                  <c:v>2.3376276918608649E-2</c:v>
                </c:pt>
                <c:pt idx="2037">
                  <c:v>2.3376276918608649E-2</c:v>
                </c:pt>
                <c:pt idx="2038">
                  <c:v>2.3376276918608649E-2</c:v>
                </c:pt>
                <c:pt idx="2039">
                  <c:v>2.3376276918608649E-2</c:v>
                </c:pt>
                <c:pt idx="2040">
                  <c:v>2.3376276918608649E-2</c:v>
                </c:pt>
                <c:pt idx="2041">
                  <c:v>2.3376276918608649E-2</c:v>
                </c:pt>
                <c:pt idx="2042">
                  <c:v>2.3376276918608649E-2</c:v>
                </c:pt>
                <c:pt idx="2043">
                  <c:v>2.3376276918608649E-2</c:v>
                </c:pt>
                <c:pt idx="2044">
                  <c:v>2.3376276918608649E-2</c:v>
                </c:pt>
                <c:pt idx="2045">
                  <c:v>2.3376276918608649E-2</c:v>
                </c:pt>
                <c:pt idx="2046">
                  <c:v>2.3376276918608649E-2</c:v>
                </c:pt>
                <c:pt idx="2047">
                  <c:v>2.3376276918608649E-2</c:v>
                </c:pt>
                <c:pt idx="2048">
                  <c:v>2.3376276918608649E-2</c:v>
                </c:pt>
                <c:pt idx="2049">
                  <c:v>2.3376276918608649E-2</c:v>
                </c:pt>
                <c:pt idx="2050">
                  <c:v>2.3376276918608649E-2</c:v>
                </c:pt>
                <c:pt idx="2051">
                  <c:v>2.3376276918608649E-2</c:v>
                </c:pt>
                <c:pt idx="2052">
                  <c:v>2.3376276918608649E-2</c:v>
                </c:pt>
                <c:pt idx="2053">
                  <c:v>2.3376276918608649E-2</c:v>
                </c:pt>
                <c:pt idx="2054">
                  <c:v>2.3376276918608649E-2</c:v>
                </c:pt>
                <c:pt idx="2055">
                  <c:v>2.3378546170227665E-2</c:v>
                </c:pt>
                <c:pt idx="2056">
                  <c:v>2.3378891681575854E-2</c:v>
                </c:pt>
                <c:pt idx="2057">
                  <c:v>2.3379282975545455E-2</c:v>
                </c:pt>
                <c:pt idx="2058">
                  <c:v>2.3379724998217062E-2</c:v>
                </c:pt>
                <c:pt idx="2059">
                  <c:v>2.3380223059357646E-2</c:v>
                </c:pt>
                <c:pt idx="2060">
                  <c:v>2.3380782834324512E-2</c:v>
                </c:pt>
                <c:pt idx="2061">
                  <c:v>2.3381410361815708E-2</c:v>
                </c:pt>
                <c:pt idx="2062">
                  <c:v>2.3382112036900403E-2</c:v>
                </c:pt>
                <c:pt idx="2063">
                  <c:v>2.3382894598761583E-2</c:v>
                </c:pt>
                <c:pt idx="2064">
                  <c:v>2.3383765112593251E-2</c:v>
                </c:pt>
                <c:pt idx="2065">
                  <c:v>2.3384730945116228E-2</c:v>
                </c:pt>
                <c:pt idx="2066">
                  <c:v>2.3385799733211764E-2</c:v>
                </c:pt>
                <c:pt idx="2067">
                  <c:v>2.3386979345221957E-2</c:v>
                </c:pt>
                <c:pt idx="2068">
                  <c:v>2.3388277834530565E-2</c:v>
                </c:pt>
                <c:pt idx="2069">
                  <c:v>2.3389703385118484E-2</c:v>
                </c:pt>
                <c:pt idx="2070">
                  <c:v>2.3391264248884717E-2</c:v>
                </c:pt>
                <c:pt idx="2071">
                  <c:v>2.3392968674636177E-2</c:v>
                </c:pt>
                <c:pt idx="2072">
                  <c:v>2.3394824828777791E-2</c:v>
                </c:pt>
                <c:pt idx="2073">
                  <c:v>2.3396840707876905E-2</c:v>
                </c:pt>
                <c:pt idx="2074">
                  <c:v>2.3399024043431898E-2</c:v>
                </c:pt>
                <c:pt idx="2075">
                  <c:v>2.3401382199342114E-2</c:v>
                </c:pt>
                <c:pt idx="2076">
                  <c:v>2.3403922062752627E-2</c:v>
                </c:pt>
                <c:pt idx="2077">
                  <c:v>2.34066499291299E-2</c:v>
                </c:pt>
                <c:pt idx="2078">
                  <c:v>2.3409571382610218E-2</c:v>
                </c:pt>
                <c:pt idx="2079">
                  <c:v>2.3412691172847815E-2</c:v>
                </c:pt>
                <c:pt idx="2080">
                  <c:v>2.3416013089770291E-2</c:v>
                </c:pt>
                <c:pt idx="2081">
                  <c:v>2.3419539837820417E-2</c:v>
                </c:pt>
                <c:pt idx="2082">
                  <c:v>2.3423272911421811E-2</c:v>
                </c:pt>
                <c:pt idx="2083">
                  <c:v>2.3427212473546052E-2</c:v>
                </c:pt>
                <c:pt idx="2084">
                  <c:v>2.3431357239376258E-2</c:v>
                </c:pt>
                <c:pt idx="2085">
                  <c:v>2.3435704367152456E-2</c:v>
                </c:pt>
                <c:pt idx="2086">
                  <c:v>2.3440249358342685E-2</c:v>
                </c:pt>
                <c:pt idx="2087">
                  <c:v>2.3444985969307004E-2</c:v>
                </c:pt>
                <c:pt idx="2088">
                  <c:v>2.3449906136606021E-2</c:v>
                </c:pt>
                <c:pt idx="2089">
                  <c:v>2.3454999918048138E-2</c:v>
                </c:pt>
                <c:pt idx="2090">
                  <c:v>2.3460255451468862E-2</c:v>
                </c:pt>
                <c:pt idx="2091">
                  <c:v>2.3465658933089651E-2</c:v>
                </c:pt>
                <c:pt idx="2092">
                  <c:v>2.3471194617113049E-2</c:v>
                </c:pt>
                <c:pt idx="2093">
                  <c:v>2.3476844837975776E-2</c:v>
                </c:pt>
                <c:pt idx="2094">
                  <c:v>2.3482590056404452E-2</c:v>
                </c:pt>
                <c:pt idx="2095">
                  <c:v>2.3488408930102064E-2</c:v>
                </c:pt>
                <c:pt idx="2096">
                  <c:v>2.3494278409542185E-2</c:v>
                </c:pt>
                <c:pt idx="2097">
                  <c:v>2.3500173858966633E-2</c:v>
                </c:pt>
                <c:pt idx="2098">
                  <c:v>2.3506069202277848E-2</c:v>
                </c:pt>
                <c:pt idx="2099">
                  <c:v>2.3511937093096118E-2</c:v>
                </c:pt>
                <c:pt idx="2100">
                  <c:v>2.3517749107822422E-2</c:v>
                </c:pt>
                <c:pt idx="2101">
                  <c:v>2.3523475960118258E-2</c:v>
                </c:pt>
                <c:pt idx="2102">
                  <c:v>2.3529087734793362E-2</c:v>
                </c:pt>
                <c:pt idx="2103">
                  <c:v>2.3534554138690097E-2</c:v>
                </c:pt>
                <c:pt idx="2104">
                  <c:v>2.3539844765778313E-2</c:v>
                </c:pt>
                <c:pt idx="2105">
                  <c:v>2.3544929373335865E-2</c:v>
                </c:pt>
                <c:pt idx="2106">
                  <c:v>2.3549778165795943E-2</c:v>
                </c:pt>
                <c:pt idx="2107">
                  <c:v>2.3554362082600866E-2</c:v>
                </c:pt>
                <c:pt idx="2108">
                  <c:v>2.3558653086219579E-2</c:v>
                </c:pt>
                <c:pt idx="2109">
                  <c:v>2.3562624446368752E-2</c:v>
                </c:pt>
                <c:pt idx="2110">
                  <c:v>2.3566251016429098E-2</c:v>
                </c:pt>
                <c:pt idx="2111">
                  <c:v>2.3569509498072547E-2</c:v>
                </c:pt>
                <c:pt idx="2112">
                  <c:v>2.3572378690213468E-2</c:v>
                </c:pt>
                <c:pt idx="2113">
                  <c:v>2.3574839718567588E-2</c:v>
                </c:pt>
                <c:pt idx="2114">
                  <c:v>2.3576876242344245E-2</c:v>
                </c:pt>
                <c:pt idx="2115">
                  <c:v>2.3578474634906785E-2</c:v>
                </c:pt>
                <c:pt idx="2116">
                  <c:v>2.3579624135607533E-2</c:v>
                </c:pt>
                <c:pt idx="2117">
                  <c:v>2.3580316970430761E-2</c:v>
                </c:pt>
                <c:pt idx="2118">
                  <c:v>2.3580548439551523E-2</c:v>
                </c:pt>
                <c:pt idx="2119">
                  <c:v>2.3580316970430761E-2</c:v>
                </c:pt>
                <c:pt idx="2120">
                  <c:v>2.3579624135607533E-2</c:v>
                </c:pt>
                <c:pt idx="2121">
                  <c:v>2.3578474634906785E-2</c:v>
                </c:pt>
                <c:pt idx="2122">
                  <c:v>2.3576876242344245E-2</c:v>
                </c:pt>
                <c:pt idx="2123">
                  <c:v>2.3574839718567588E-2</c:v>
                </c:pt>
                <c:pt idx="2124">
                  <c:v>2.3572378690213468E-2</c:v>
                </c:pt>
                <c:pt idx="2125">
                  <c:v>2.3569509498072547E-2</c:v>
                </c:pt>
                <c:pt idx="2126">
                  <c:v>2.3566251016429098E-2</c:v>
                </c:pt>
                <c:pt idx="2127">
                  <c:v>2.3562624446368752E-2</c:v>
                </c:pt>
                <c:pt idx="2128">
                  <c:v>2.3558653086219579E-2</c:v>
                </c:pt>
                <c:pt idx="2129">
                  <c:v>2.3554362082600866E-2</c:v>
                </c:pt>
                <c:pt idx="2130">
                  <c:v>2.3549778165795943E-2</c:v>
                </c:pt>
                <c:pt idx="2131">
                  <c:v>2.3544929373335865E-2</c:v>
                </c:pt>
                <c:pt idx="2132">
                  <c:v>2.3539844765778313E-2</c:v>
                </c:pt>
                <c:pt idx="2133">
                  <c:v>2.3534554138690097E-2</c:v>
                </c:pt>
                <c:pt idx="2134">
                  <c:v>2.3529087734793362E-2</c:v>
                </c:pt>
                <c:pt idx="2135">
                  <c:v>2.3523475960118258E-2</c:v>
                </c:pt>
                <c:pt idx="2136">
                  <c:v>2.3517749107822422E-2</c:v>
                </c:pt>
                <c:pt idx="2137">
                  <c:v>2.3511937093096118E-2</c:v>
                </c:pt>
                <c:pt idx="2138">
                  <c:v>2.3506069202277848E-2</c:v>
                </c:pt>
                <c:pt idx="2139">
                  <c:v>2.3500173858966633E-2</c:v>
                </c:pt>
                <c:pt idx="2140">
                  <c:v>2.3494278409542185E-2</c:v>
                </c:pt>
                <c:pt idx="2141">
                  <c:v>2.3488408930102064E-2</c:v>
                </c:pt>
                <c:pt idx="2142">
                  <c:v>2.3482590056404452E-2</c:v>
                </c:pt>
                <c:pt idx="2143">
                  <c:v>2.3476844837975776E-2</c:v>
                </c:pt>
                <c:pt idx="2144">
                  <c:v>2.3471194617113049E-2</c:v>
                </c:pt>
                <c:pt idx="2145">
                  <c:v>2.3465658933089651E-2</c:v>
                </c:pt>
                <c:pt idx="2146">
                  <c:v>2.3460255451468862E-2</c:v>
                </c:pt>
                <c:pt idx="2147">
                  <c:v>2.3454999918048138E-2</c:v>
                </c:pt>
                <c:pt idx="2148">
                  <c:v>2.3449906136606021E-2</c:v>
                </c:pt>
                <c:pt idx="2149">
                  <c:v>2.3444985969307004E-2</c:v>
                </c:pt>
                <c:pt idx="2150">
                  <c:v>2.3440249358342685E-2</c:v>
                </c:pt>
                <c:pt idx="2151">
                  <c:v>2.3435704367152456E-2</c:v>
                </c:pt>
                <c:pt idx="2152">
                  <c:v>2.3431357239376258E-2</c:v>
                </c:pt>
                <c:pt idx="2153">
                  <c:v>2.3427212473546052E-2</c:v>
                </c:pt>
                <c:pt idx="2154">
                  <c:v>2.3423272911421811E-2</c:v>
                </c:pt>
                <c:pt idx="2155">
                  <c:v>2.3419539837820417E-2</c:v>
                </c:pt>
                <c:pt idx="2156">
                  <c:v>2.3416013089770291E-2</c:v>
                </c:pt>
                <c:pt idx="2157">
                  <c:v>2.3412691172847815E-2</c:v>
                </c:pt>
                <c:pt idx="2158">
                  <c:v>2.3409571382610218E-2</c:v>
                </c:pt>
                <c:pt idx="2159">
                  <c:v>2.34066499291299E-2</c:v>
                </c:pt>
                <c:pt idx="2160">
                  <c:v>2.3403922062752627E-2</c:v>
                </c:pt>
                <c:pt idx="2161">
                  <c:v>2.3401382199342114E-2</c:v>
                </c:pt>
                <c:pt idx="2162">
                  <c:v>2.3399024043431898E-2</c:v>
                </c:pt>
                <c:pt idx="2163">
                  <c:v>2.3396840707876905E-2</c:v>
                </c:pt>
                <c:pt idx="2164">
                  <c:v>2.3394824828777791E-2</c:v>
                </c:pt>
                <c:pt idx="2165">
                  <c:v>2.3392968674636177E-2</c:v>
                </c:pt>
                <c:pt idx="2166">
                  <c:v>2.3391264248884717E-2</c:v>
                </c:pt>
                <c:pt idx="2167">
                  <c:v>2.3389703385118484E-2</c:v>
                </c:pt>
                <c:pt idx="2168">
                  <c:v>2.3388277834530565E-2</c:v>
                </c:pt>
                <c:pt idx="2169">
                  <c:v>2.3386979345221957E-2</c:v>
                </c:pt>
                <c:pt idx="2170">
                  <c:v>2.3385799733211764E-2</c:v>
                </c:pt>
                <c:pt idx="2171">
                  <c:v>2.3384730945116228E-2</c:v>
                </c:pt>
                <c:pt idx="2172">
                  <c:v>2.3383765112593251E-2</c:v>
                </c:pt>
                <c:pt idx="2173">
                  <c:v>2.3382894598761583E-2</c:v>
                </c:pt>
                <c:pt idx="2174">
                  <c:v>2.3382112036900403E-2</c:v>
                </c:pt>
                <c:pt idx="2175">
                  <c:v>2.3381410361815708E-2</c:v>
                </c:pt>
                <c:pt idx="2176">
                  <c:v>2.3380782834324512E-2</c:v>
                </c:pt>
                <c:pt idx="2177">
                  <c:v>2.3380223059357646E-2</c:v>
                </c:pt>
                <c:pt idx="2178">
                  <c:v>2.3379724998217062E-2</c:v>
                </c:pt>
                <c:pt idx="2179">
                  <c:v>2.3379282975545455E-2</c:v>
                </c:pt>
                <c:pt idx="2180">
                  <c:v>2.3378891681575854E-2</c:v>
                </c:pt>
                <c:pt idx="2181">
                  <c:v>2.3378546170227665E-2</c:v>
                </c:pt>
                <c:pt idx="2182">
                  <c:v>2.3376276918608649E-2</c:v>
                </c:pt>
                <c:pt idx="2183">
                  <c:v>2.3376276918608649E-2</c:v>
                </c:pt>
                <c:pt idx="2184">
                  <c:v>2.3376276918608649E-2</c:v>
                </c:pt>
                <c:pt idx="2185">
                  <c:v>2.3376276918608649E-2</c:v>
                </c:pt>
                <c:pt idx="2186">
                  <c:v>2.3376276918608649E-2</c:v>
                </c:pt>
                <c:pt idx="2187">
                  <c:v>2.3376276918608649E-2</c:v>
                </c:pt>
                <c:pt idx="2188">
                  <c:v>2.3376276918608649E-2</c:v>
                </c:pt>
                <c:pt idx="2189">
                  <c:v>2.3376276918608649E-2</c:v>
                </c:pt>
                <c:pt idx="2190">
                  <c:v>2.3376276918608649E-2</c:v>
                </c:pt>
                <c:pt idx="2191">
                  <c:v>2.3376276918608649E-2</c:v>
                </c:pt>
                <c:pt idx="2192">
                  <c:v>2.3376276918608649E-2</c:v>
                </c:pt>
                <c:pt idx="2193">
                  <c:v>2.3376276918608649E-2</c:v>
                </c:pt>
                <c:pt idx="2194">
                  <c:v>2.3376276918608649E-2</c:v>
                </c:pt>
                <c:pt idx="2195">
                  <c:v>2.3376276918608649E-2</c:v>
                </c:pt>
                <c:pt idx="2196">
                  <c:v>2.3376276918608649E-2</c:v>
                </c:pt>
                <c:pt idx="2197">
                  <c:v>2.3376276918608649E-2</c:v>
                </c:pt>
                <c:pt idx="2198">
                  <c:v>2.3376276918608649E-2</c:v>
                </c:pt>
                <c:pt idx="2199">
                  <c:v>2.3376276918608649E-2</c:v>
                </c:pt>
                <c:pt idx="2200">
                  <c:v>2.3376276918608649E-2</c:v>
                </c:pt>
                <c:pt idx="2201">
                  <c:v>2.3376276918608649E-2</c:v>
                </c:pt>
                <c:pt idx="2202">
                  <c:v>2.3376276918608649E-2</c:v>
                </c:pt>
                <c:pt idx="2203">
                  <c:v>2.3376276918608649E-2</c:v>
                </c:pt>
                <c:pt idx="2204">
                  <c:v>2.3376276918608649E-2</c:v>
                </c:pt>
                <c:pt idx="2205">
                  <c:v>2.3376276918608649E-2</c:v>
                </c:pt>
                <c:pt idx="2206">
                  <c:v>2.3376276918608649E-2</c:v>
                </c:pt>
                <c:pt idx="2207">
                  <c:v>2.3376276918608649E-2</c:v>
                </c:pt>
                <c:pt idx="2208">
                  <c:v>2.3376276918608649E-2</c:v>
                </c:pt>
                <c:pt idx="2209">
                  <c:v>2.3376276918608649E-2</c:v>
                </c:pt>
                <c:pt idx="2210">
                  <c:v>2.3376276918608649E-2</c:v>
                </c:pt>
                <c:pt idx="2211">
                  <c:v>2.3376276918608649E-2</c:v>
                </c:pt>
                <c:pt idx="2212">
                  <c:v>2.3376276918608649E-2</c:v>
                </c:pt>
                <c:pt idx="2213">
                  <c:v>2.3376276918608649E-2</c:v>
                </c:pt>
                <c:pt idx="2214">
                  <c:v>2.3376276918608649E-2</c:v>
                </c:pt>
                <c:pt idx="2215">
                  <c:v>2.3376276918608649E-2</c:v>
                </c:pt>
                <c:pt idx="2216">
                  <c:v>2.3376276918608649E-2</c:v>
                </c:pt>
                <c:pt idx="2217">
                  <c:v>2.3376276918608649E-2</c:v>
                </c:pt>
                <c:pt idx="2218">
                  <c:v>2.3376276918608649E-2</c:v>
                </c:pt>
                <c:pt idx="2219">
                  <c:v>2.3376276918608649E-2</c:v>
                </c:pt>
                <c:pt idx="2220">
                  <c:v>2.3376276918608649E-2</c:v>
                </c:pt>
                <c:pt idx="2221">
                  <c:v>2.3376276918608649E-2</c:v>
                </c:pt>
                <c:pt idx="2222">
                  <c:v>2.3376276918608649E-2</c:v>
                </c:pt>
                <c:pt idx="2223">
                  <c:v>2.3376276918608649E-2</c:v>
                </c:pt>
                <c:pt idx="2224">
                  <c:v>2.3376276918608649E-2</c:v>
                </c:pt>
                <c:pt idx="2225">
                  <c:v>2.3376276918608649E-2</c:v>
                </c:pt>
                <c:pt idx="2226">
                  <c:v>2.3376276918608649E-2</c:v>
                </c:pt>
                <c:pt idx="2227">
                  <c:v>2.3376276918608649E-2</c:v>
                </c:pt>
                <c:pt idx="2228">
                  <c:v>2.3376276918608649E-2</c:v>
                </c:pt>
                <c:pt idx="2229">
                  <c:v>2.3376276918608649E-2</c:v>
                </c:pt>
                <c:pt idx="2230">
                  <c:v>2.3376276918608649E-2</c:v>
                </c:pt>
                <c:pt idx="2231">
                  <c:v>2.3376276918608649E-2</c:v>
                </c:pt>
                <c:pt idx="2232">
                  <c:v>2.3376276918608649E-2</c:v>
                </c:pt>
                <c:pt idx="2233">
                  <c:v>2.3376276918608649E-2</c:v>
                </c:pt>
                <c:pt idx="2234">
                  <c:v>2.3376276918608649E-2</c:v>
                </c:pt>
                <c:pt idx="2235">
                  <c:v>2.3376276918608649E-2</c:v>
                </c:pt>
                <c:pt idx="2236">
                  <c:v>2.3376276918608649E-2</c:v>
                </c:pt>
                <c:pt idx="2237">
                  <c:v>2.3376276918608649E-2</c:v>
                </c:pt>
                <c:pt idx="2238">
                  <c:v>2.3376276918608649E-2</c:v>
                </c:pt>
                <c:pt idx="2239">
                  <c:v>2.3376276918608649E-2</c:v>
                </c:pt>
                <c:pt idx="2240">
                  <c:v>2.3376276918608649E-2</c:v>
                </c:pt>
                <c:pt idx="2241">
                  <c:v>2.3376276918608649E-2</c:v>
                </c:pt>
                <c:pt idx="2242">
                  <c:v>2.3376276918608649E-2</c:v>
                </c:pt>
                <c:pt idx="2243">
                  <c:v>2.3376276918608649E-2</c:v>
                </c:pt>
                <c:pt idx="2244">
                  <c:v>2.3376276918608649E-2</c:v>
                </c:pt>
                <c:pt idx="2245">
                  <c:v>2.3376276918608649E-2</c:v>
                </c:pt>
                <c:pt idx="2246">
                  <c:v>2.3376276918608649E-2</c:v>
                </c:pt>
                <c:pt idx="2247">
                  <c:v>2.3376276918608649E-2</c:v>
                </c:pt>
                <c:pt idx="2248">
                  <c:v>2.3376276918608649E-2</c:v>
                </c:pt>
                <c:pt idx="2249">
                  <c:v>2.3376276918608649E-2</c:v>
                </c:pt>
                <c:pt idx="2250">
                  <c:v>2.3376276918608649E-2</c:v>
                </c:pt>
                <c:pt idx="2251">
                  <c:v>2.3376276918608649E-2</c:v>
                </c:pt>
                <c:pt idx="2252">
                  <c:v>2.3376276918608649E-2</c:v>
                </c:pt>
                <c:pt idx="2253">
                  <c:v>2.3376276918608649E-2</c:v>
                </c:pt>
                <c:pt idx="2254">
                  <c:v>2.3376276918608649E-2</c:v>
                </c:pt>
                <c:pt idx="2255">
                  <c:v>2.3376276918608649E-2</c:v>
                </c:pt>
                <c:pt idx="2256">
                  <c:v>2.3376276918608649E-2</c:v>
                </c:pt>
                <c:pt idx="2257">
                  <c:v>2.3376276918608649E-2</c:v>
                </c:pt>
                <c:pt idx="2258">
                  <c:v>2.3376276918608649E-2</c:v>
                </c:pt>
                <c:pt idx="2259">
                  <c:v>2.3376276918608649E-2</c:v>
                </c:pt>
                <c:pt idx="2260">
                  <c:v>2.3376276918608649E-2</c:v>
                </c:pt>
                <c:pt idx="2261">
                  <c:v>2.3376276918608649E-2</c:v>
                </c:pt>
                <c:pt idx="2262">
                  <c:v>2.3376276918608649E-2</c:v>
                </c:pt>
                <c:pt idx="2263">
                  <c:v>2.3376276918608649E-2</c:v>
                </c:pt>
                <c:pt idx="2264">
                  <c:v>2.3376276918608649E-2</c:v>
                </c:pt>
                <c:pt idx="2265">
                  <c:v>2.3376276918608649E-2</c:v>
                </c:pt>
                <c:pt idx="2266">
                  <c:v>2.3376276918608649E-2</c:v>
                </c:pt>
                <c:pt idx="2267">
                  <c:v>2.3376276918608649E-2</c:v>
                </c:pt>
                <c:pt idx="2268">
                  <c:v>2.3376276918608649E-2</c:v>
                </c:pt>
                <c:pt idx="2269">
                  <c:v>2.3376276918608649E-2</c:v>
                </c:pt>
                <c:pt idx="2270">
                  <c:v>2.3376276918608649E-2</c:v>
                </c:pt>
                <c:pt idx="2271">
                  <c:v>2.3376276918608649E-2</c:v>
                </c:pt>
                <c:pt idx="2272">
                  <c:v>2.3376276918608649E-2</c:v>
                </c:pt>
                <c:pt idx="2273">
                  <c:v>2.3376276918608649E-2</c:v>
                </c:pt>
                <c:pt idx="2274">
                  <c:v>2.3376276918608649E-2</c:v>
                </c:pt>
                <c:pt idx="2275">
                  <c:v>2.3376276918608649E-2</c:v>
                </c:pt>
                <c:pt idx="2276">
                  <c:v>2.3376276918608649E-2</c:v>
                </c:pt>
                <c:pt idx="2277">
                  <c:v>2.3376276918608649E-2</c:v>
                </c:pt>
                <c:pt idx="2278">
                  <c:v>2.3376276918608649E-2</c:v>
                </c:pt>
                <c:pt idx="2279">
                  <c:v>2.3376276918608649E-2</c:v>
                </c:pt>
                <c:pt idx="2280">
                  <c:v>2.3376276918608649E-2</c:v>
                </c:pt>
                <c:pt idx="2281">
                  <c:v>2.3376276918608649E-2</c:v>
                </c:pt>
                <c:pt idx="2282">
                  <c:v>2.3376276918608649E-2</c:v>
                </c:pt>
                <c:pt idx="2283">
                  <c:v>2.3376276918608649E-2</c:v>
                </c:pt>
                <c:pt idx="2284">
                  <c:v>2.3376276918608649E-2</c:v>
                </c:pt>
                <c:pt idx="2285">
                  <c:v>2.3376276918608649E-2</c:v>
                </c:pt>
                <c:pt idx="2286">
                  <c:v>2.3376276918608649E-2</c:v>
                </c:pt>
                <c:pt idx="2287">
                  <c:v>2.3376276918608649E-2</c:v>
                </c:pt>
                <c:pt idx="2288">
                  <c:v>2.3376276918608649E-2</c:v>
                </c:pt>
                <c:pt idx="2289">
                  <c:v>2.3376276918608649E-2</c:v>
                </c:pt>
                <c:pt idx="2290">
                  <c:v>2.3376276918608649E-2</c:v>
                </c:pt>
                <c:pt idx="2291">
                  <c:v>2.3376276918608649E-2</c:v>
                </c:pt>
                <c:pt idx="2292">
                  <c:v>2.3376276918608649E-2</c:v>
                </c:pt>
                <c:pt idx="2293">
                  <c:v>2.3376276918608649E-2</c:v>
                </c:pt>
                <c:pt idx="2294">
                  <c:v>2.3376276918608649E-2</c:v>
                </c:pt>
                <c:pt idx="2295">
                  <c:v>2.3376276918608649E-2</c:v>
                </c:pt>
                <c:pt idx="2296">
                  <c:v>2.3376276918608649E-2</c:v>
                </c:pt>
                <c:pt idx="2297">
                  <c:v>2.3376276918608649E-2</c:v>
                </c:pt>
                <c:pt idx="2298">
                  <c:v>2.3376276918608649E-2</c:v>
                </c:pt>
                <c:pt idx="2299">
                  <c:v>2.3376276918608649E-2</c:v>
                </c:pt>
                <c:pt idx="2300">
                  <c:v>2.3376276918608649E-2</c:v>
                </c:pt>
                <c:pt idx="2301">
                  <c:v>2.3376276918608649E-2</c:v>
                </c:pt>
                <c:pt idx="2302">
                  <c:v>2.3376276918608649E-2</c:v>
                </c:pt>
                <c:pt idx="2303">
                  <c:v>2.3376276918608649E-2</c:v>
                </c:pt>
                <c:pt idx="2304">
                  <c:v>2.3376276918608649E-2</c:v>
                </c:pt>
                <c:pt idx="2305">
                  <c:v>2.3376276918608649E-2</c:v>
                </c:pt>
                <c:pt idx="2306">
                  <c:v>2.3376276918608649E-2</c:v>
                </c:pt>
                <c:pt idx="2307">
                  <c:v>2.3376276918608649E-2</c:v>
                </c:pt>
                <c:pt idx="2308">
                  <c:v>2.3376276918608649E-2</c:v>
                </c:pt>
                <c:pt idx="2309">
                  <c:v>2.3376276918608649E-2</c:v>
                </c:pt>
                <c:pt idx="2310">
                  <c:v>2.3376276918608649E-2</c:v>
                </c:pt>
                <c:pt idx="2311">
                  <c:v>2.3376276918608649E-2</c:v>
                </c:pt>
                <c:pt idx="2312">
                  <c:v>2.3376276918608649E-2</c:v>
                </c:pt>
                <c:pt idx="2313">
                  <c:v>2.3376276918608649E-2</c:v>
                </c:pt>
                <c:pt idx="2314">
                  <c:v>2.3376276918608649E-2</c:v>
                </c:pt>
                <c:pt idx="2315">
                  <c:v>2.3376276918608649E-2</c:v>
                </c:pt>
                <c:pt idx="2316">
                  <c:v>2.3376276918608649E-2</c:v>
                </c:pt>
                <c:pt idx="2317">
                  <c:v>2.3376276918608649E-2</c:v>
                </c:pt>
                <c:pt idx="2318">
                  <c:v>2.3376276918608649E-2</c:v>
                </c:pt>
                <c:pt idx="2319">
                  <c:v>2.3376276918608649E-2</c:v>
                </c:pt>
                <c:pt idx="2320">
                  <c:v>2.3376276918608649E-2</c:v>
                </c:pt>
                <c:pt idx="2321">
                  <c:v>2.3376276918608649E-2</c:v>
                </c:pt>
                <c:pt idx="2322">
                  <c:v>2.3376276918608649E-2</c:v>
                </c:pt>
                <c:pt idx="2323">
                  <c:v>2.3376276918608649E-2</c:v>
                </c:pt>
                <c:pt idx="2324">
                  <c:v>2.3376276918608649E-2</c:v>
                </c:pt>
                <c:pt idx="2325">
                  <c:v>2.3376276918608649E-2</c:v>
                </c:pt>
                <c:pt idx="2326">
                  <c:v>2.3376276918608649E-2</c:v>
                </c:pt>
                <c:pt idx="2327">
                  <c:v>2.3376276918608649E-2</c:v>
                </c:pt>
                <c:pt idx="2328">
                  <c:v>2.3376276918608649E-2</c:v>
                </c:pt>
                <c:pt idx="2329">
                  <c:v>2.3376276918608649E-2</c:v>
                </c:pt>
                <c:pt idx="2330">
                  <c:v>2.3376276918608649E-2</c:v>
                </c:pt>
                <c:pt idx="2331">
                  <c:v>2.3376276918608649E-2</c:v>
                </c:pt>
                <c:pt idx="2332">
                  <c:v>2.3376276918608649E-2</c:v>
                </c:pt>
                <c:pt idx="2333">
                  <c:v>2.3376276918608649E-2</c:v>
                </c:pt>
                <c:pt idx="2334">
                  <c:v>2.3376276918608649E-2</c:v>
                </c:pt>
                <c:pt idx="2335">
                  <c:v>2.3376276918608649E-2</c:v>
                </c:pt>
                <c:pt idx="2336">
                  <c:v>2.3376276918608649E-2</c:v>
                </c:pt>
                <c:pt idx="2337">
                  <c:v>2.3376276918608649E-2</c:v>
                </c:pt>
                <c:pt idx="2338">
                  <c:v>2.3376276918608649E-2</c:v>
                </c:pt>
                <c:pt idx="2339">
                  <c:v>2.3376276918608649E-2</c:v>
                </c:pt>
                <c:pt idx="2340">
                  <c:v>2.3376276918608649E-2</c:v>
                </c:pt>
                <c:pt idx="2341">
                  <c:v>2.3376276918608649E-2</c:v>
                </c:pt>
                <c:pt idx="2342">
                  <c:v>2.3376276918608649E-2</c:v>
                </c:pt>
                <c:pt idx="2343">
                  <c:v>2.3376276918608649E-2</c:v>
                </c:pt>
                <c:pt idx="2344">
                  <c:v>2.3376276918608649E-2</c:v>
                </c:pt>
                <c:pt idx="2345">
                  <c:v>2.3376276918608649E-2</c:v>
                </c:pt>
                <c:pt idx="2346">
                  <c:v>2.3376276918608649E-2</c:v>
                </c:pt>
                <c:pt idx="2347">
                  <c:v>2.3376276918608649E-2</c:v>
                </c:pt>
                <c:pt idx="2348">
                  <c:v>2.3376276918608649E-2</c:v>
                </c:pt>
                <c:pt idx="2349">
                  <c:v>2.3376276918608649E-2</c:v>
                </c:pt>
                <c:pt idx="2350">
                  <c:v>2.3376276918608649E-2</c:v>
                </c:pt>
                <c:pt idx="2351">
                  <c:v>2.3376276918608649E-2</c:v>
                </c:pt>
                <c:pt idx="2352">
                  <c:v>2.3376276918608649E-2</c:v>
                </c:pt>
                <c:pt idx="2353">
                  <c:v>2.3376276918608649E-2</c:v>
                </c:pt>
                <c:pt idx="2354">
                  <c:v>2.3376276918608649E-2</c:v>
                </c:pt>
                <c:pt idx="2355">
                  <c:v>2.3376276918608649E-2</c:v>
                </c:pt>
                <c:pt idx="2356">
                  <c:v>2.3376276918608649E-2</c:v>
                </c:pt>
                <c:pt idx="2357">
                  <c:v>2.3378262513775287E-2</c:v>
                </c:pt>
                <c:pt idx="2358">
                  <c:v>2.3378524940445088E-2</c:v>
                </c:pt>
                <c:pt idx="2359">
                  <c:v>2.3378817636000873E-2</c:v>
                </c:pt>
                <c:pt idx="2360">
                  <c:v>2.33791434599665E-2</c:v>
                </c:pt>
                <c:pt idx="2361">
                  <c:v>2.337950545792971E-2</c:v>
                </c:pt>
                <c:pt idx="2362">
                  <c:v>2.3379906862939732E-2</c:v>
                </c:pt>
                <c:pt idx="2363">
                  <c:v>2.3380351095356675E-2</c:v>
                </c:pt>
                <c:pt idx="2364">
                  <c:v>2.3380841760959049E-2</c:v>
                </c:pt>
                <c:pt idx="2365">
                  <c:v>2.3381382647113935E-2</c:v>
                </c:pt>
                <c:pt idx="2366">
                  <c:v>2.3381977716815116E-2</c:v>
                </c:pt>
                <c:pt idx="2367">
                  <c:v>2.3382631100398271E-2</c:v>
                </c:pt>
                <c:pt idx="2368">
                  <c:v>2.3383347084749435E-2</c:v>
                </c:pt>
                <c:pt idx="2369">
                  <c:v>2.3384130099833367E-2</c:v>
                </c:pt>
                <c:pt idx="2370">
                  <c:v>2.3384984702382962E-2</c:v>
                </c:pt>
                <c:pt idx="2371">
                  <c:v>2.3385915556608995E-2</c:v>
                </c:pt>
                <c:pt idx="2372">
                  <c:v>2.3386927411812017E-2</c:v>
                </c:pt>
                <c:pt idx="2373">
                  <c:v>2.3388025076804757E-2</c:v>
                </c:pt>
                <c:pt idx="2374">
                  <c:v>2.3389213391084341E-2</c:v>
                </c:pt>
                <c:pt idx="2375">
                  <c:v>2.3390497192728572E-2</c:v>
                </c:pt>
                <c:pt idx="2376">
                  <c:v>2.3391881283029631E-2</c:v>
                </c:pt>
                <c:pt idx="2377">
                  <c:v>2.339337038792156E-2</c:v>
                </c:pt>
                <c:pt idx="2378">
                  <c:v>2.3394969116304141E-2</c:v>
                </c:pt>
                <c:pt idx="2379">
                  <c:v>2.3396681915415506E-2</c:v>
                </c:pt>
                <c:pt idx="2380">
                  <c:v>2.3398513023457825E-2</c:v>
                </c:pt>
                <c:pt idx="2381">
                  <c:v>2.3400466419734631E-2</c:v>
                </c:pt>
                <c:pt idx="2382">
                  <c:v>2.3402545772613793E-2</c:v>
                </c:pt>
                <c:pt idx="2383">
                  <c:v>2.3404754385686143E-2</c:v>
                </c:pt>
                <c:pt idx="2384">
                  <c:v>2.3407095142545339E-2</c:v>
                </c:pt>
                <c:pt idx="2385">
                  <c:v>2.3409570450669128E-2</c:v>
                </c:pt>
                <c:pt idx="2386">
                  <c:v>2.3412182184934037E-2</c:v>
                </c:pt>
                <c:pt idx="2387">
                  <c:v>2.3414931631344543E-2</c:v>
                </c:pt>
                <c:pt idx="2388">
                  <c:v>2.341781943160216E-2</c:v>
                </c:pt>
                <c:pt idx="2389">
                  <c:v>2.3420845529178877E-2</c:v>
                </c:pt>
                <c:pt idx="2390">
                  <c:v>2.3424009117591887E-2</c:v>
                </c:pt>
                <c:pt idx="2391">
                  <c:v>2.3427308591601567E-2</c:v>
                </c:pt>
                <c:pt idx="2392">
                  <c:v>2.3430741502071094E-2</c:v>
                </c:pt>
                <c:pt idx="2393">
                  <c:v>2.3434304515233151E-2</c:v>
                </c:pt>
                <c:pt idx="2394">
                  <c:v>2.3437993377106048E-2</c:v>
                </c:pt>
                <c:pt idx="2395">
                  <c:v>2.3441802883787652E-2</c:v>
                </c:pt>
                <c:pt idx="2396">
                  <c:v>2.3445726858330105E-2</c:v>
                </c:pt>
                <c:pt idx="2397">
                  <c:v>2.3449758134861335E-2</c:v>
                </c:pt>
                <c:pt idx="2398">
                  <c:v>2.3453888550570352E-2</c:v>
                </c:pt>
                <c:pt idx="2399">
                  <c:v>2.345810894611269E-2</c:v>
                </c:pt>
                <c:pt idx="2400">
                  <c:v>2.3462409174919929E-2</c:v>
                </c:pt>
                <c:pt idx="2401">
                  <c:v>2.3466778121813872E-2</c:v>
                </c:pt>
                <c:pt idx="2402">
                  <c:v>2.3471203731232172E-2</c:v>
                </c:pt>
                <c:pt idx="2403">
                  <c:v>2.3475673045268926E-2</c:v>
                </c:pt>
                <c:pt idx="2404">
                  <c:v>2.3480172251622199E-2</c:v>
                </c:pt>
                <c:pt idx="2405">
                  <c:v>2.3484686741421887E-2</c:v>
                </c:pt>
                <c:pt idx="2406">
                  <c:v>2.3489201176787433E-2</c:v>
                </c:pt>
                <c:pt idx="2407">
                  <c:v>2.3493699567837277E-2</c:v>
                </c:pt>
                <c:pt idx="2408">
                  <c:v>2.3498165358742405E-2</c:v>
                </c:pt>
                <c:pt idx="2409">
                  <c:v>2.3502581522287101E-2</c:v>
                </c:pt>
                <c:pt idx="2410">
                  <c:v>2.3506930662272923E-2</c:v>
                </c:pt>
                <c:pt idx="2411">
                  <c:v>2.351119512297908E-2</c:v>
                </c:pt>
                <c:pt idx="2412">
                  <c:v>2.351535710477614E-2</c:v>
                </c:pt>
                <c:pt idx="2413">
                  <c:v>2.3519398784882104E-2</c:v>
                </c:pt>
                <c:pt idx="2414">
                  <c:v>2.3523302442152724E-2</c:v>
                </c:pt>
                <c:pt idx="2415">
                  <c:v>2.3527050584713018E-2</c:v>
                </c:pt>
                <c:pt idx="2416">
                  <c:v>2.3530626079166315E-2</c:v>
                </c:pt>
                <c:pt idx="2417">
                  <c:v>2.3534012280062189E-2</c:v>
                </c:pt>
                <c:pt idx="2418">
                  <c:v>2.3537193158266717E-2</c:v>
                </c:pt>
                <c:pt idx="2419">
                  <c:v>2.354015342685865E-2</c:v>
                </c:pt>
                <c:pt idx="2420">
                  <c:v>2.3542878663173956E-2</c:v>
                </c:pt>
                <c:pt idx="2421">
                  <c:v>2.3545355425639559E-2</c:v>
                </c:pt>
                <c:pt idx="2422">
                  <c:v>2.3547571364074562E-2</c:v>
                </c:pt>
                <c:pt idx="2423">
                  <c:v>2.3549515322194153E-2</c:v>
                </c:pt>
                <c:pt idx="2424">
                  <c:v>2.3551177431126731E-2</c:v>
                </c:pt>
                <c:pt idx="2425">
                  <c:v>2.3552549192847869E-2</c:v>
                </c:pt>
                <c:pt idx="2426">
                  <c:v>2.3553623552544468E-2</c:v>
                </c:pt>
                <c:pt idx="2427">
                  <c:v>2.3554394959046973E-2</c:v>
                </c:pt>
                <c:pt idx="2428">
                  <c:v>2.3554859412605371E-2</c:v>
                </c:pt>
                <c:pt idx="2429">
                  <c:v>2.3555014499433664E-2</c:v>
                </c:pt>
                <c:pt idx="2430">
                  <c:v>2.3554859412605371E-2</c:v>
                </c:pt>
                <c:pt idx="2431">
                  <c:v>2.3554394959046973E-2</c:v>
                </c:pt>
                <c:pt idx="2432">
                  <c:v>2.3553623552544468E-2</c:v>
                </c:pt>
                <c:pt idx="2433">
                  <c:v>2.3552549192847869E-2</c:v>
                </c:pt>
                <c:pt idx="2434">
                  <c:v>2.3551177431126731E-2</c:v>
                </c:pt>
                <c:pt idx="2435">
                  <c:v>2.3549515322194153E-2</c:v>
                </c:pt>
                <c:pt idx="2436">
                  <c:v>2.3547571364074562E-2</c:v>
                </c:pt>
                <c:pt idx="2437">
                  <c:v>2.3545355425639559E-2</c:v>
                </c:pt>
                <c:pt idx="2438">
                  <c:v>2.3542878663173956E-2</c:v>
                </c:pt>
                <c:pt idx="2439">
                  <c:v>2.3542059598218625E-2</c:v>
                </c:pt>
                <c:pt idx="2440">
                  <c:v>2.3539340641799453E-2</c:v>
                </c:pt>
                <c:pt idx="2441">
                  <c:v>2.3536427756877667E-2</c:v>
                </c:pt>
                <c:pt idx="2442">
                  <c:v>2.3533338649659334E-2</c:v>
                </c:pt>
                <c:pt idx="2443">
                  <c:v>2.3530091920147867E-2</c:v>
                </c:pt>
                <c:pt idx="2444">
                  <c:v>2.3526706937457231E-2</c:v>
                </c:pt>
                <c:pt idx="2445">
                  <c:v>2.3523203711505E-2</c:v>
                </c:pt>
                <c:pt idx="2446">
                  <c:v>2.3519602762322272E-2</c:v>
                </c:pt>
                <c:pt idx="2447">
                  <c:v>2.3515924988196029E-2</c:v>
                </c:pt>
                <c:pt idx="2448">
                  <c:v>2.3512191533821857E-2</c:v>
                </c:pt>
                <c:pt idx="2449">
                  <c:v>2.3508423659591909E-2</c:v>
                </c:pt>
                <c:pt idx="2450">
                  <c:v>2.3504642613076762E-2</c:v>
                </c:pt>
                <c:pt idx="2451">
                  <c:v>2.3500869503681313E-2</c:v>
                </c:pt>
                <c:pt idx="2452">
                  <c:v>2.3497125181366728E-2</c:v>
                </c:pt>
                <c:pt idx="2453">
                  <c:v>2.3493430120234027E-2</c:v>
                </c:pt>
                <c:pt idx="2454">
                  <c:v>2.3489804307662992E-2</c:v>
                </c:pt>
                <c:pt idx="2455">
                  <c:v>2.3486267139594251E-2</c:v>
                </c:pt>
                <c:pt idx="2456">
                  <c:v>2.348283732243513E-2</c:v>
                </c:pt>
                <c:pt idx="2457">
                  <c:v>2.3479532781963266E-2</c:v>
                </c:pt>
                <c:pt idx="2458">
                  <c:v>2.3476370579497866E-2</c:v>
                </c:pt>
                <c:pt idx="2459">
                  <c:v>2.3473366835508918E-2</c:v>
                </c:pt>
                <c:pt idx="2460">
                  <c:v>2.3470536660741299E-2</c:v>
                </c:pt>
                <c:pt idx="2461">
                  <c:v>2.3467894094844892E-2</c:v>
                </c:pt>
                <c:pt idx="2462">
                  <c:v>2.3465452052425183E-2</c:v>
                </c:pt>
                <c:pt idx="2463">
                  <c:v>2.3463222276361877E-2</c:v>
                </c:pt>
                <c:pt idx="2464">
                  <c:v>2.346121529818699E-2</c:v>
                </c:pt>
                <c:pt idx="2465">
                  <c:v>2.3459440405269046E-2</c:v>
                </c:pt>
                <c:pt idx="2466">
                  <c:v>2.3457905614516342E-2</c:v>
                </c:pt>
                <c:pt idx="2467">
                  <c:v>2.3456617652290186E-2</c:v>
                </c:pt>
                <c:pt idx="2468">
                  <c:v>2.3455581940207651E-2</c:v>
                </c:pt>
                <c:pt idx="2469">
                  <c:v>2.3454802586512596E-2</c:v>
                </c:pt>
                <c:pt idx="2470">
                  <c:v>2.3454282382702384E-2</c:v>
                </c:pt>
                <c:pt idx="2471">
                  <c:v>2.3454022805114987E-2</c:v>
                </c:pt>
                <c:pt idx="2472">
                  <c:v>2.3454024021205635E-2</c:v>
                </c:pt>
                <c:pt idx="2473">
                  <c:v>2.34542849002729E-2</c:v>
                </c:pt>
                <c:pt idx="2474">
                  <c:v>2.3454803028428974E-2</c:v>
                </c:pt>
                <c:pt idx="2475">
                  <c:v>2.3455574727647251E-2</c:v>
                </c:pt>
                <c:pt idx="2476">
                  <c:v>2.3456595078759638E-2</c:v>
                </c:pt>
                <c:pt idx="2477">
                  <c:v>2.3457857948315706E-2</c:v>
                </c:pt>
                <c:pt idx="2478">
                  <c:v>2.3459356019253454E-2</c:v>
                </c:pt>
                <c:pt idx="2479">
                  <c:v>2.3461080825366364E-2</c:v>
                </c:pt>
                <c:pt idx="2480">
                  <c:v>2.3463022789581726E-2</c:v>
                </c:pt>
                <c:pt idx="2481">
                  <c:v>2.3465171266090039E-2</c:v>
                </c:pt>
                <c:pt idx="2482">
                  <c:v>2.3467514586383464E-2</c:v>
                </c:pt>
                <c:pt idx="2483">
                  <c:v>2.3470040109271929E-2</c:v>
                </c:pt>
                <c:pt idx="2484">
                  <c:v>2.3472734274948091E-2</c:v>
                </c:pt>
                <c:pt idx="2485">
                  <c:v>2.3475582663166371E-2</c:v>
                </c:pt>
                <c:pt idx="2486">
                  <c:v>2.3478570055586519E-2</c:v>
                </c:pt>
                <c:pt idx="2487">
                  <c:v>2.3481680502308679E-2</c:v>
                </c:pt>
                <c:pt idx="2488">
                  <c:v>2.3484897392595162E-2</c:v>
                </c:pt>
                <c:pt idx="2489">
                  <c:v>2.3488203529734072E-2</c:v>
                </c:pt>
                <c:pt idx="2490">
                  <c:v>2.3491581209952924E-2</c:v>
                </c:pt>
                <c:pt idx="2491">
                  <c:v>2.349501230523679E-2</c:v>
                </c:pt>
                <c:pt idx="2492">
                  <c:v>2.3498478349846658E-2</c:v>
                </c:pt>
                <c:pt idx="2493">
                  <c:v>2.3501960630270761E-2</c:v>
                </c:pt>
                <c:pt idx="2494">
                  <c:v>2.3505440278275815E-2</c:v>
                </c:pt>
                <c:pt idx="2495">
                  <c:v>2.3508898366658159E-2</c:v>
                </c:pt>
                <c:pt idx="2496">
                  <c:v>2.3512316007227842E-2</c:v>
                </c:pt>
                <c:pt idx="2497">
                  <c:v>2.3515674450493535E-2</c:v>
                </c:pt>
                <c:pt idx="2498">
                  <c:v>2.3518955186454277E-2</c:v>
                </c:pt>
                <c:pt idx="2499">
                  <c:v>2.3522140045846809E-2</c:v>
                </c:pt>
                <c:pt idx="2500">
                  <c:v>2.3525211301146313E-2</c:v>
                </c:pt>
                <c:pt idx="2501">
                  <c:v>2.3528151766574846E-2</c:v>
                </c:pt>
                <c:pt idx="2502">
                  <c:v>2.3529194135170368E-2</c:v>
                </c:pt>
                <c:pt idx="2503">
                  <c:v>2.3532033857280945E-2</c:v>
                </c:pt>
                <c:pt idx="2504">
                  <c:v>2.3534672677878895E-2</c:v>
                </c:pt>
                <c:pt idx="2505">
                  <c:v>2.3537098684360533E-2</c:v>
                </c:pt>
                <c:pt idx="2506">
                  <c:v>2.3539300800824864E-2</c:v>
                </c:pt>
                <c:pt idx="2507">
                  <c:v>2.3541268872223048E-2</c:v>
                </c:pt>
                <c:pt idx="2508">
                  <c:v>2.3542993742318333E-2</c:v>
                </c:pt>
                <c:pt idx="2509">
                  <c:v>2.3544467324619598E-2</c:v>
                </c:pt>
                <c:pt idx="2510">
                  <c:v>2.3545682665519849E-2</c:v>
                </c:pt>
                <c:pt idx="2511">
                  <c:v>2.3546633998950007E-2</c:v>
                </c:pt>
                <c:pt idx="2512">
                  <c:v>2.3547316791946975E-2</c:v>
                </c:pt>
                <c:pt idx="2513">
                  <c:v>2.3547727780632136E-2</c:v>
                </c:pt>
                <c:pt idx="2514">
                  <c:v>2.3547864996200662E-2</c:v>
                </c:pt>
                <c:pt idx="2515">
                  <c:v>2.3547727780632136E-2</c:v>
                </c:pt>
                <c:pt idx="2516">
                  <c:v>2.3547316791946975E-2</c:v>
                </c:pt>
                <c:pt idx="2517">
                  <c:v>2.3546633998950007E-2</c:v>
                </c:pt>
                <c:pt idx="2518">
                  <c:v>2.3545682665519849E-2</c:v>
                </c:pt>
                <c:pt idx="2519">
                  <c:v>2.3544467324619598E-2</c:v>
                </c:pt>
                <c:pt idx="2520">
                  <c:v>2.3542993742318333E-2</c:v>
                </c:pt>
                <c:pt idx="2521">
                  <c:v>2.3541268872223048E-2</c:v>
                </c:pt>
                <c:pt idx="2522">
                  <c:v>2.3539300800824864E-2</c:v>
                </c:pt>
                <c:pt idx="2523">
                  <c:v>2.3537098684360533E-2</c:v>
                </c:pt>
                <c:pt idx="2524">
                  <c:v>2.3534672677878895E-2</c:v>
                </c:pt>
                <c:pt idx="2525">
                  <c:v>2.3532033857280945E-2</c:v>
                </c:pt>
                <c:pt idx="2526">
                  <c:v>2.3529194135170368E-2</c:v>
                </c:pt>
                <c:pt idx="2527">
                  <c:v>2.3526166171408208E-2</c:v>
                </c:pt>
                <c:pt idx="2528">
                  <c:v>2.3522963279309875E-2</c:v>
                </c:pt>
                <c:pt idx="2529">
                  <c:v>2.3519599328454585E-2</c:v>
                </c:pt>
                <c:pt idx="2530">
                  <c:v>2.3516088645096425E-2</c:v>
                </c:pt>
                <c:pt idx="2531">
                  <c:v>2.3512445911172474E-2</c:v>
                </c:pt>
                <c:pt idx="2532">
                  <c:v>2.3508686062896758E-2</c:v>
                </c:pt>
                <c:pt idx="2533">
                  <c:v>2.3504824189910133E-2</c:v>
                </c:pt>
                <c:pt idx="2534">
                  <c:v>2.3500875435925415E-2</c:v>
                </c:pt>
                <c:pt idx="2535">
                  <c:v>2.3496854901765476E-2</c:v>
                </c:pt>
                <c:pt idx="2536">
                  <c:v>2.3492777551640191E-2</c:v>
                </c:pt>
                <c:pt idx="2537">
                  <c:v>2.3488658123447165E-2</c:v>
                </c:pt>
                <c:pt idx="2538">
                  <c:v>2.3484511043812141E-2</c:v>
                </c:pt>
                <c:pt idx="2539">
                  <c:v>2.3480350348509357E-2</c:v>
                </c:pt>
                <c:pt idx="2540">
                  <c:v>2.3476189608820849E-2</c:v>
                </c:pt>
                <c:pt idx="2541">
                  <c:v>2.3472041864308332E-2</c:v>
                </c:pt>
                <c:pt idx="2542">
                  <c:v>2.3467919562383151E-2</c:v>
                </c:pt>
                <c:pt idx="2543">
                  <c:v>2.3463834504970266E-2</c:v>
                </c:pt>
                <c:pt idx="2544">
                  <c:v>2.3459797802472395E-2</c:v>
                </c:pt>
                <c:pt idx="2545">
                  <c:v>2.3455819835152006E-2</c:v>
                </c:pt>
                <c:pt idx="2546">
                  <c:v>2.3451910221962483E-2</c:v>
                </c:pt>
                <c:pt idx="2547">
                  <c:v>2.3448077796777128E-2</c:v>
                </c:pt>
                <c:pt idx="2548">
                  <c:v>2.3444330591886234E-2</c:v>
                </c:pt>
                <c:pt idx="2549">
                  <c:v>2.3440675828559507E-2</c:v>
                </c:pt>
                <c:pt idx="2550">
                  <c:v>2.3437119914404277E-2</c:v>
                </c:pt>
                <c:pt idx="2551">
                  <c:v>2.3433668447189724E-2</c:v>
                </c:pt>
                <c:pt idx="2552">
                  <c:v>2.3430326224754494E-2</c:v>
                </c:pt>
                <c:pt idx="2553">
                  <c:v>2.3427097260569761E-2</c:v>
                </c:pt>
                <c:pt idx="2554">
                  <c:v>2.3423984804492287E-2</c:v>
                </c:pt>
                <c:pt idx="2555">
                  <c:v>2.3420991368212418E-2</c:v>
                </c:pt>
                <c:pt idx="2556">
                  <c:v>2.3418118754880247E-2</c:v>
                </c:pt>
                <c:pt idx="2557">
                  <c:v>2.3415368092379093E-2</c:v>
                </c:pt>
                <c:pt idx="2558">
                  <c:v>2.3412739869708873E-2</c:v>
                </c:pt>
                <c:pt idx="2559">
                  <c:v>2.3410233975942368E-2</c:v>
                </c:pt>
                <c:pt idx="2560">
                  <c:v>2.3407849741224417E-2</c:v>
                </c:pt>
                <c:pt idx="2561">
                  <c:v>2.3405585979297271E-2</c:v>
                </c:pt>
                <c:pt idx="2562">
                  <c:v>2.3403441031053896E-2</c:v>
                </c:pt>
                <c:pt idx="2563">
                  <c:v>2.3401412808644544E-2</c:v>
                </c:pt>
                <c:pt idx="2564">
                  <c:v>2.339949883968959E-2</c:v>
                </c:pt>
                <c:pt idx="2565">
                  <c:v>2.3397696311182874E-2</c:v>
                </c:pt>
                <c:pt idx="2566">
                  <c:v>2.3396002112703727E-2</c:v>
                </c:pt>
                <c:pt idx="2567">
                  <c:v>2.3394412878592206E-2</c:v>
                </c:pt>
                <c:pt idx="2568">
                  <c:v>2.3392925028779599E-2</c:v>
                </c:pt>
                <c:pt idx="2569">
                  <c:v>2.3391534808004877E-2</c:v>
                </c:pt>
                <c:pt idx="2570">
                  <c:v>2.3390238323186582E-2</c:v>
                </c:pt>
                <c:pt idx="2571">
                  <c:v>2.3389031578758043E-2</c:v>
                </c:pt>
                <c:pt idx="2572">
                  <c:v>2.3387910509811607E-2</c:v>
                </c:pt>
                <c:pt idx="2573">
                  <c:v>2.3386871012933973E-2</c:v>
                </c:pt>
                <c:pt idx="2574">
                  <c:v>2.3385908974649441E-2</c:v>
                </c:pt>
                <c:pt idx="2575">
                  <c:v>2.3385020297420789E-2</c:v>
                </c:pt>
                <c:pt idx="2576">
                  <c:v>2.3384200923187944E-2</c:v>
                </c:pt>
                <c:pt idx="2577">
                  <c:v>2.3383446854452684E-2</c:v>
                </c:pt>
                <c:pt idx="2578">
                  <c:v>2.3382754172943006E-2</c:v>
                </c:pt>
                <c:pt idx="2579">
                  <c:v>2.3382119055913461E-2</c:v>
                </c:pt>
                <c:pt idx="2580">
                  <c:v>2.3381537790157586E-2</c:v>
                </c:pt>
                <c:pt idx="2581">
                  <c:v>2.3381006783825597E-2</c:v>
                </c:pt>
                <c:pt idx="2582">
                  <c:v>2.3380522576154777E-2</c:v>
                </c:pt>
                <c:pt idx="2583">
                  <c:v>2.3380081845231545E-2</c:v>
                </c:pt>
                <c:pt idx="2584">
                  <c:v>2.3379681413913157E-2</c:v>
                </c:pt>
                <c:pt idx="2585">
                  <c:v>2.3379318254043498E-2</c:v>
                </c:pt>
                <c:pt idx="2586">
                  <c:v>2.3378989489101665E-2</c:v>
                </c:pt>
                <c:pt idx="2587">
                  <c:v>2.337869239542413E-2</c:v>
                </c:pt>
                <c:pt idx="2588">
                  <c:v>2.3378424402141385E-2</c:v>
                </c:pt>
                <c:pt idx="2589">
                  <c:v>2.3378183089968623E-2</c:v>
                </c:pt>
                <c:pt idx="2590">
                  <c:v>2.3376276918608649E-2</c:v>
                </c:pt>
                <c:pt idx="2591">
                  <c:v>2.3376276918608649E-2</c:v>
                </c:pt>
                <c:pt idx="2592">
                  <c:v>2.3376276918608649E-2</c:v>
                </c:pt>
                <c:pt idx="2593">
                  <c:v>2.3376276918608649E-2</c:v>
                </c:pt>
                <c:pt idx="2594">
                  <c:v>2.3376276918608649E-2</c:v>
                </c:pt>
                <c:pt idx="2595">
                  <c:v>2.3376276918608649E-2</c:v>
                </c:pt>
                <c:pt idx="2596">
                  <c:v>2.3376276918608649E-2</c:v>
                </c:pt>
                <c:pt idx="2597">
                  <c:v>2.3376276918608649E-2</c:v>
                </c:pt>
                <c:pt idx="2598">
                  <c:v>2.3376276918608649E-2</c:v>
                </c:pt>
                <c:pt idx="2599">
                  <c:v>2.3376276918608649E-2</c:v>
                </c:pt>
                <c:pt idx="2600">
                  <c:v>2.3376276918608649E-2</c:v>
                </c:pt>
                <c:pt idx="2601">
                  <c:v>2.3376276918608649E-2</c:v>
                </c:pt>
                <c:pt idx="2602">
                  <c:v>2.3376276918608649E-2</c:v>
                </c:pt>
                <c:pt idx="2603">
                  <c:v>2.3376276918608649E-2</c:v>
                </c:pt>
                <c:pt idx="2604">
                  <c:v>2.3376276918608649E-2</c:v>
                </c:pt>
                <c:pt idx="2605">
                  <c:v>2.3376276918608649E-2</c:v>
                </c:pt>
                <c:pt idx="2606">
                  <c:v>2.3376276918608649E-2</c:v>
                </c:pt>
                <c:pt idx="2607">
                  <c:v>2.3376276918608649E-2</c:v>
                </c:pt>
                <c:pt idx="2608">
                  <c:v>2.3376276918608649E-2</c:v>
                </c:pt>
                <c:pt idx="2609">
                  <c:v>2.3376276918608649E-2</c:v>
                </c:pt>
                <c:pt idx="2610">
                  <c:v>2.3376276918608649E-2</c:v>
                </c:pt>
                <c:pt idx="2611">
                  <c:v>2.3376276918608649E-2</c:v>
                </c:pt>
                <c:pt idx="2612">
                  <c:v>2.3376276918608649E-2</c:v>
                </c:pt>
                <c:pt idx="2613">
                  <c:v>2.3376276918608649E-2</c:v>
                </c:pt>
                <c:pt idx="2614">
                  <c:v>2.3376276918608649E-2</c:v>
                </c:pt>
                <c:pt idx="2615">
                  <c:v>2.3376276918608649E-2</c:v>
                </c:pt>
                <c:pt idx="2616">
                  <c:v>2.3376276918608649E-2</c:v>
                </c:pt>
                <c:pt idx="2617">
                  <c:v>2.3376276918608649E-2</c:v>
                </c:pt>
                <c:pt idx="2618">
                  <c:v>2.3376276918608649E-2</c:v>
                </c:pt>
                <c:pt idx="2619">
                  <c:v>2.3376276918608649E-2</c:v>
                </c:pt>
                <c:pt idx="2620">
                  <c:v>2.3376276918608649E-2</c:v>
                </c:pt>
                <c:pt idx="2621">
                  <c:v>2.3376276918608649E-2</c:v>
                </c:pt>
                <c:pt idx="2622">
                  <c:v>2.3376276918608649E-2</c:v>
                </c:pt>
                <c:pt idx="2623">
                  <c:v>2.3376276918608649E-2</c:v>
                </c:pt>
                <c:pt idx="2624">
                  <c:v>2.3376276918608649E-2</c:v>
                </c:pt>
                <c:pt idx="2625">
                  <c:v>2.3376276918608649E-2</c:v>
                </c:pt>
                <c:pt idx="2626">
                  <c:v>2.3376276918608649E-2</c:v>
                </c:pt>
                <c:pt idx="2627">
                  <c:v>2.3376276918608649E-2</c:v>
                </c:pt>
                <c:pt idx="2628">
                  <c:v>2.3376276918608649E-2</c:v>
                </c:pt>
                <c:pt idx="2629">
                  <c:v>2.3376276918608649E-2</c:v>
                </c:pt>
                <c:pt idx="2630">
                  <c:v>2.3376276918608649E-2</c:v>
                </c:pt>
                <c:pt idx="2631">
                  <c:v>2.3376276918608649E-2</c:v>
                </c:pt>
                <c:pt idx="2632">
                  <c:v>2.3376276918608649E-2</c:v>
                </c:pt>
                <c:pt idx="2633">
                  <c:v>2.3376276918608649E-2</c:v>
                </c:pt>
                <c:pt idx="2634">
                  <c:v>2.3376276918608649E-2</c:v>
                </c:pt>
                <c:pt idx="2635">
                  <c:v>2.3376276918608649E-2</c:v>
                </c:pt>
                <c:pt idx="2636">
                  <c:v>2.3376276918608649E-2</c:v>
                </c:pt>
                <c:pt idx="2637">
                  <c:v>2.3376276918608649E-2</c:v>
                </c:pt>
                <c:pt idx="2638">
                  <c:v>2.3376276918608649E-2</c:v>
                </c:pt>
                <c:pt idx="2639">
                  <c:v>2.3376276918608649E-2</c:v>
                </c:pt>
                <c:pt idx="2640">
                  <c:v>2.3376276918608649E-2</c:v>
                </c:pt>
                <c:pt idx="2641">
                  <c:v>2.3376276918608649E-2</c:v>
                </c:pt>
                <c:pt idx="2642">
                  <c:v>2.3376276918608649E-2</c:v>
                </c:pt>
                <c:pt idx="2643">
                  <c:v>2.3376276918608649E-2</c:v>
                </c:pt>
                <c:pt idx="2644">
                  <c:v>2.3376276918608649E-2</c:v>
                </c:pt>
                <c:pt idx="2645">
                  <c:v>2.3376276918608649E-2</c:v>
                </c:pt>
                <c:pt idx="2646">
                  <c:v>2.3376276918608649E-2</c:v>
                </c:pt>
                <c:pt idx="2647">
                  <c:v>2.3376276918608649E-2</c:v>
                </c:pt>
                <c:pt idx="2648">
                  <c:v>2.3376276918608649E-2</c:v>
                </c:pt>
                <c:pt idx="2649">
                  <c:v>2.3376276918608649E-2</c:v>
                </c:pt>
                <c:pt idx="2650">
                  <c:v>2.3376276918608649E-2</c:v>
                </c:pt>
                <c:pt idx="2651">
                  <c:v>2.3376276918608649E-2</c:v>
                </c:pt>
                <c:pt idx="2652">
                  <c:v>2.3376276918608649E-2</c:v>
                </c:pt>
                <c:pt idx="2653">
                  <c:v>2.3376276918608649E-2</c:v>
                </c:pt>
                <c:pt idx="2654">
                  <c:v>2.3376276918608649E-2</c:v>
                </c:pt>
                <c:pt idx="2655">
                  <c:v>2.3376276918608649E-2</c:v>
                </c:pt>
                <c:pt idx="2656">
                  <c:v>2.3376276918608649E-2</c:v>
                </c:pt>
                <c:pt idx="2657">
                  <c:v>2.3376276918608649E-2</c:v>
                </c:pt>
                <c:pt idx="2658">
                  <c:v>2.3376276918608649E-2</c:v>
                </c:pt>
                <c:pt idx="2659">
                  <c:v>2.3376276918608649E-2</c:v>
                </c:pt>
                <c:pt idx="2660">
                  <c:v>2.3376276918608649E-2</c:v>
                </c:pt>
                <c:pt idx="2661">
                  <c:v>2.3376276918608649E-2</c:v>
                </c:pt>
                <c:pt idx="2662">
                  <c:v>2.3376276918608649E-2</c:v>
                </c:pt>
                <c:pt idx="2663">
                  <c:v>2.3376276918608649E-2</c:v>
                </c:pt>
                <c:pt idx="2664">
                  <c:v>2.3376276918608649E-2</c:v>
                </c:pt>
                <c:pt idx="2665">
                  <c:v>2.3376276918608649E-2</c:v>
                </c:pt>
                <c:pt idx="2666">
                  <c:v>2.3376276918608649E-2</c:v>
                </c:pt>
                <c:pt idx="2667">
                  <c:v>2.3376276918608649E-2</c:v>
                </c:pt>
                <c:pt idx="2668">
                  <c:v>2.3376276918608649E-2</c:v>
                </c:pt>
                <c:pt idx="2669">
                  <c:v>2.3376276918608649E-2</c:v>
                </c:pt>
                <c:pt idx="2670">
                  <c:v>2.3376276918608649E-2</c:v>
                </c:pt>
                <c:pt idx="2671">
                  <c:v>2.3376276918608649E-2</c:v>
                </c:pt>
                <c:pt idx="2672">
                  <c:v>2.3376276918608649E-2</c:v>
                </c:pt>
                <c:pt idx="2673">
                  <c:v>2.3376276918608649E-2</c:v>
                </c:pt>
                <c:pt idx="2674">
                  <c:v>2.3376276918608649E-2</c:v>
                </c:pt>
                <c:pt idx="2675">
                  <c:v>2.3376276918608649E-2</c:v>
                </c:pt>
                <c:pt idx="2676">
                  <c:v>2.3376276918608649E-2</c:v>
                </c:pt>
                <c:pt idx="2677">
                  <c:v>2.3376276918608649E-2</c:v>
                </c:pt>
                <c:pt idx="2678">
                  <c:v>2.3376276918608649E-2</c:v>
                </c:pt>
                <c:pt idx="2679">
                  <c:v>2.3376276918608649E-2</c:v>
                </c:pt>
                <c:pt idx="2680">
                  <c:v>2.3376276918608649E-2</c:v>
                </c:pt>
                <c:pt idx="2681">
                  <c:v>2.3376276918608649E-2</c:v>
                </c:pt>
                <c:pt idx="2682">
                  <c:v>2.3376276918608649E-2</c:v>
                </c:pt>
                <c:pt idx="2683">
                  <c:v>2.3376276918608649E-2</c:v>
                </c:pt>
                <c:pt idx="2684">
                  <c:v>2.3376276918608649E-2</c:v>
                </c:pt>
                <c:pt idx="2685">
                  <c:v>2.3376276918608649E-2</c:v>
                </c:pt>
                <c:pt idx="2686">
                  <c:v>2.3376276918608649E-2</c:v>
                </c:pt>
                <c:pt idx="2687">
                  <c:v>2.3376276918608649E-2</c:v>
                </c:pt>
                <c:pt idx="2688">
                  <c:v>2.3376276918608649E-2</c:v>
                </c:pt>
                <c:pt idx="2689">
                  <c:v>2.3376276918608649E-2</c:v>
                </c:pt>
                <c:pt idx="2690">
                  <c:v>2.3376276918608649E-2</c:v>
                </c:pt>
                <c:pt idx="2691">
                  <c:v>2.3376276918608649E-2</c:v>
                </c:pt>
                <c:pt idx="2692">
                  <c:v>2.3376276918608649E-2</c:v>
                </c:pt>
                <c:pt idx="2693">
                  <c:v>2.3376276918608649E-2</c:v>
                </c:pt>
                <c:pt idx="2694">
                  <c:v>2.3376276918608649E-2</c:v>
                </c:pt>
                <c:pt idx="2695">
                  <c:v>2.3376276918608649E-2</c:v>
                </c:pt>
                <c:pt idx="2696">
                  <c:v>2.3376276918608649E-2</c:v>
                </c:pt>
                <c:pt idx="2697">
                  <c:v>2.3376276918608649E-2</c:v>
                </c:pt>
                <c:pt idx="2698">
                  <c:v>2.3376276918608649E-2</c:v>
                </c:pt>
                <c:pt idx="2699">
                  <c:v>2.3376276918608649E-2</c:v>
                </c:pt>
                <c:pt idx="2700">
                  <c:v>2.3376276918608649E-2</c:v>
                </c:pt>
                <c:pt idx="2701">
                  <c:v>2.3376276918608649E-2</c:v>
                </c:pt>
                <c:pt idx="2702">
                  <c:v>2.3376276918608649E-2</c:v>
                </c:pt>
                <c:pt idx="2703">
                  <c:v>2.3376276918608649E-2</c:v>
                </c:pt>
                <c:pt idx="2704">
                  <c:v>2.3376276918608649E-2</c:v>
                </c:pt>
                <c:pt idx="2705">
                  <c:v>2.3376276918608649E-2</c:v>
                </c:pt>
                <c:pt idx="2706">
                  <c:v>2.3376276918608649E-2</c:v>
                </c:pt>
                <c:pt idx="2707">
                  <c:v>2.3376276918608649E-2</c:v>
                </c:pt>
                <c:pt idx="2708">
                  <c:v>2.3376276918608649E-2</c:v>
                </c:pt>
                <c:pt idx="2709">
                  <c:v>2.3376276918608649E-2</c:v>
                </c:pt>
                <c:pt idx="2710">
                  <c:v>2.3376276918608649E-2</c:v>
                </c:pt>
                <c:pt idx="2711">
                  <c:v>2.3376276918608649E-2</c:v>
                </c:pt>
                <c:pt idx="2712">
                  <c:v>2.3376276918608649E-2</c:v>
                </c:pt>
                <c:pt idx="2713">
                  <c:v>2.3376276918608649E-2</c:v>
                </c:pt>
                <c:pt idx="2714">
                  <c:v>2.3376276918608649E-2</c:v>
                </c:pt>
                <c:pt idx="2715">
                  <c:v>2.3376276918608649E-2</c:v>
                </c:pt>
                <c:pt idx="2716">
                  <c:v>2.3376276918608649E-2</c:v>
                </c:pt>
                <c:pt idx="2717">
                  <c:v>2.3376276918608649E-2</c:v>
                </c:pt>
                <c:pt idx="2718">
                  <c:v>2.3376276918608649E-2</c:v>
                </c:pt>
                <c:pt idx="2719">
                  <c:v>2.3376276918608649E-2</c:v>
                </c:pt>
                <c:pt idx="2720">
                  <c:v>2.3376276918608649E-2</c:v>
                </c:pt>
                <c:pt idx="2721">
                  <c:v>2.3376276918608649E-2</c:v>
                </c:pt>
                <c:pt idx="2722">
                  <c:v>2.3376276918608649E-2</c:v>
                </c:pt>
                <c:pt idx="2723">
                  <c:v>2.3376276918608649E-2</c:v>
                </c:pt>
                <c:pt idx="2724">
                  <c:v>2.3376276918608649E-2</c:v>
                </c:pt>
                <c:pt idx="2725">
                  <c:v>2.3376276918608649E-2</c:v>
                </c:pt>
                <c:pt idx="2726">
                  <c:v>2.3376276918608649E-2</c:v>
                </c:pt>
                <c:pt idx="2727">
                  <c:v>2.3376276918608649E-2</c:v>
                </c:pt>
                <c:pt idx="2728">
                  <c:v>2.3376276918608649E-2</c:v>
                </c:pt>
                <c:pt idx="2729">
                  <c:v>2.3376276918608649E-2</c:v>
                </c:pt>
                <c:pt idx="2730">
                  <c:v>2.3376276918608649E-2</c:v>
                </c:pt>
                <c:pt idx="2731">
                  <c:v>2.3376276918608649E-2</c:v>
                </c:pt>
                <c:pt idx="2732">
                  <c:v>2.3376276918608649E-2</c:v>
                </c:pt>
                <c:pt idx="2733">
                  <c:v>2.3376276918608649E-2</c:v>
                </c:pt>
                <c:pt idx="2734">
                  <c:v>2.3377468275708631E-2</c:v>
                </c:pt>
                <c:pt idx="2735">
                  <c:v>2.3377560662312169E-2</c:v>
                </c:pt>
                <c:pt idx="2736">
                  <c:v>2.3377659348964307E-2</c:v>
                </c:pt>
                <c:pt idx="2737">
                  <c:v>2.3377764691915846E-2</c:v>
                </c:pt>
                <c:pt idx="2738">
                  <c:v>2.3377877061732246E-2</c:v>
                </c:pt>
                <c:pt idx="2739">
                  <c:v>2.3377996843423361E-2</c:v>
                </c:pt>
                <c:pt idx="2740">
                  <c:v>2.3378124436536234E-2</c:v>
                </c:pt>
                <c:pt idx="2741">
                  <c:v>2.3378260255207749E-2</c:v>
                </c:pt>
                <c:pt idx="2742">
                  <c:v>2.3378404728173968E-2</c:v>
                </c:pt>
                <c:pt idx="2743">
                  <c:v>2.3378558298732907E-2</c:v>
                </c:pt>
                <c:pt idx="2744">
                  <c:v>2.3378721424657464E-2</c:v>
                </c:pt>
                <c:pt idx="2745">
                  <c:v>2.3378894578055191E-2</c:v>
                </c:pt>
                <c:pt idx="2746">
                  <c:v>2.3379078245171665E-2</c:v>
                </c:pt>
                <c:pt idx="2747">
                  <c:v>2.3379272926134124E-2</c:v>
                </c:pt>
                <c:pt idx="2748">
                  <c:v>2.3379479134632199E-2</c:v>
                </c:pt>
                <c:pt idx="2749">
                  <c:v>2.3379697397532529E-2</c:v>
                </c:pt>
                <c:pt idx="2750">
                  <c:v>2.3379928254424157E-2</c:v>
                </c:pt>
                <c:pt idx="2751">
                  <c:v>2.3380172257091728E-2</c:v>
                </c:pt>
                <c:pt idx="2752">
                  <c:v>2.3380429968913593E-2</c:v>
                </c:pt>
                <c:pt idx="2753">
                  <c:v>2.3380701964182102E-2</c:v>
                </c:pt>
                <c:pt idx="2754">
                  <c:v>2.338098882734348E-2</c:v>
                </c:pt>
                <c:pt idx="2755">
                  <c:v>2.3381291152154957E-2</c:v>
                </c:pt>
                <c:pt idx="2756">
                  <c:v>2.3381609540756982E-2</c:v>
                </c:pt>
                <c:pt idx="2757">
                  <c:v>2.338194460265856E-2</c:v>
                </c:pt>
                <c:pt idx="2758">
                  <c:v>2.3382296953634144E-2</c:v>
                </c:pt>
                <c:pt idx="2759">
                  <c:v>2.338266721453067E-2</c:v>
                </c:pt>
                <c:pt idx="2760">
                  <c:v>2.3383056009983701E-2</c:v>
                </c:pt>
                <c:pt idx="2761">
                  <c:v>2.3383463967042047E-2</c:v>
                </c:pt>
                <c:pt idx="2762">
                  <c:v>2.3383891713700478E-2</c:v>
                </c:pt>
                <c:pt idx="2763">
                  <c:v>2.3384339877340624E-2</c:v>
                </c:pt>
                <c:pt idx="2764">
                  <c:v>2.3384809083080601E-2</c:v>
                </c:pt>
                <c:pt idx="2765">
                  <c:v>2.3385299952034234E-2</c:v>
                </c:pt>
                <c:pt idx="2766">
                  <c:v>2.3385813099481293E-2</c:v>
                </c:pt>
                <c:pt idx="2767">
                  <c:v>2.3386349132950648E-2</c:v>
                </c:pt>
                <c:pt idx="2768">
                  <c:v>2.3386908650218696E-2</c:v>
                </c:pt>
                <c:pt idx="2769">
                  <c:v>2.3387492237225943E-2</c:v>
                </c:pt>
                <c:pt idx="2770">
                  <c:v>2.3388100465915215E-2</c:v>
                </c:pt>
                <c:pt idx="2771">
                  <c:v>2.33887338919954E-2</c:v>
                </c:pt>
                <c:pt idx="2772">
                  <c:v>2.3389393052635311E-2</c:v>
                </c:pt>
                <c:pt idx="2773">
                  <c:v>2.3390078464092728E-2</c:v>
                </c:pt>
                <c:pt idx="2774">
                  <c:v>2.3390790619284237E-2</c:v>
                </c:pt>
                <c:pt idx="2775">
                  <c:v>2.339152998530215E-2</c:v>
                </c:pt>
                <c:pt idx="2776">
                  <c:v>2.3392297000885211E-2</c:v>
                </c:pt>
                <c:pt idx="2777">
                  <c:v>2.3393092073850492E-2</c:v>
                </c:pt>
                <c:pt idx="2778">
                  <c:v>2.3393915578494316E-2</c:v>
                </c:pt>
                <c:pt idx="2779">
                  <c:v>2.3394767852970663E-2</c:v>
                </c:pt>
                <c:pt idx="2780">
                  <c:v>2.3395649196656019E-2</c:v>
                </c:pt>
                <c:pt idx="2781">
                  <c:v>2.3396559867510072E-2</c:v>
                </c:pt>
                <c:pt idx="2782">
                  <c:v>2.3397500079442222E-2</c:v>
                </c:pt>
                <c:pt idx="2783">
                  <c:v>2.3398469999694291E-2</c:v>
                </c:pt>
                <c:pt idx="2784">
                  <c:v>2.3399469746250186E-2</c:v>
                </c:pt>
                <c:pt idx="2785">
                  <c:v>2.340049938528373E-2</c:v>
                </c:pt>
                <c:pt idx="2786">
                  <c:v>2.34015589286562E-2</c:v>
                </c:pt>
                <c:pt idx="2787">
                  <c:v>2.3402648331475342E-2</c:v>
                </c:pt>
                <c:pt idx="2788">
                  <c:v>2.3403767489727997E-2</c:v>
                </c:pt>
                <c:pt idx="2789">
                  <c:v>2.3404916237998591E-2</c:v>
                </c:pt>
                <c:pt idx="2790">
                  <c:v>2.3406094347285921E-2</c:v>
                </c:pt>
                <c:pt idx="2791">
                  <c:v>2.3407301522930787E-2</c:v>
                </c:pt>
                <c:pt idx="2792">
                  <c:v>2.340853740266698E-2</c:v>
                </c:pt>
                <c:pt idx="2793">
                  <c:v>2.3409801554808207E-2</c:v>
                </c:pt>
                <c:pt idx="2794">
                  <c:v>2.341109347658335E-2</c:v>
                </c:pt>
                <c:pt idx="2795">
                  <c:v>2.3412412592632326E-2</c:v>
                </c:pt>
                <c:pt idx="2796">
                  <c:v>2.3413758253674605E-2</c:v>
                </c:pt>
                <c:pt idx="2797">
                  <c:v>2.3415129735362125E-2</c:v>
                </c:pt>
                <c:pt idx="2798">
                  <c:v>2.3416526237327935E-2</c:v>
                </c:pt>
                <c:pt idx="2799">
                  <c:v>2.3417946882441525E-2</c:v>
                </c:pt>
                <c:pt idx="2800">
                  <c:v>2.3419390716281206E-2</c:v>
                </c:pt>
                <c:pt idx="2801">
                  <c:v>2.3420856706833408E-2</c:v>
                </c:pt>
                <c:pt idx="2802">
                  <c:v>2.3422343744427952E-2</c:v>
                </c:pt>
                <c:pt idx="2803">
                  <c:v>2.3423850641917838E-2</c:v>
                </c:pt>
                <c:pt idx="2804">
                  <c:v>2.3425376135111073E-2</c:v>
                </c:pt>
                <c:pt idx="2805">
                  <c:v>2.3426918883461371E-2</c:v>
                </c:pt>
                <c:pt idx="2806">
                  <c:v>2.3428477471023491E-2</c:v>
                </c:pt>
                <c:pt idx="2807">
                  <c:v>2.3430050407678135E-2</c:v>
                </c:pt>
                <c:pt idx="2808">
                  <c:v>2.3431636130630148E-2</c:v>
                </c:pt>
                <c:pt idx="2809">
                  <c:v>2.343323300618276E-2</c:v>
                </c:pt>
                <c:pt idx="2810">
                  <c:v>2.3434839331789442E-2</c:v>
                </c:pt>
                <c:pt idx="2811">
                  <c:v>2.3436453338383713E-2</c:v>
                </c:pt>
                <c:pt idx="2812">
                  <c:v>2.3438073192986131E-2</c:v>
                </c:pt>
                <c:pt idx="2813">
                  <c:v>2.3439697001586303E-2</c:v>
                </c:pt>
                <c:pt idx="2814">
                  <c:v>2.3441322812296592E-2</c:v>
                </c:pt>
                <c:pt idx="2815">
                  <c:v>2.3442948618772826E-2</c:v>
                </c:pt>
                <c:pt idx="2816">
                  <c:v>2.3444572363896066E-2</c:v>
                </c:pt>
                <c:pt idx="2817">
                  <c:v>2.344619194370811E-2</c:v>
                </c:pt>
                <c:pt idx="2818">
                  <c:v>2.3447805211592183E-2</c:v>
                </c:pt>
                <c:pt idx="2819">
                  <c:v>2.3449409982688903E-2</c:v>
                </c:pt>
                <c:pt idx="2820">
                  <c:v>2.3451004038536335E-2</c:v>
                </c:pt>
                <c:pt idx="2821">
                  <c:v>2.3452585131921791E-2</c:v>
                </c:pt>
                <c:pt idx="2822">
                  <c:v>2.3454150991931627E-2</c:v>
                </c:pt>
                <c:pt idx="2823">
                  <c:v>2.345569932918434E-2</c:v>
                </c:pt>
                <c:pt idx="2824">
                  <c:v>2.3457227841230908E-2</c:v>
                </c:pt>
                <c:pt idx="2825">
                  <c:v>2.3458734218105487E-2</c:v>
                </c:pt>
                <c:pt idx="2826">
                  <c:v>2.3460216148008316E-2</c:v>
                </c:pt>
                <c:pt idx="2827">
                  <c:v>2.3461671323101969E-2</c:v>
                </c:pt>
                <c:pt idx="2828">
                  <c:v>2.34630974454011E-2</c:v>
                </c:pt>
                <c:pt idx="2829">
                  <c:v>2.3464492232735095E-2</c:v>
                </c:pt>
                <c:pt idx="2830">
                  <c:v>2.3465853424762359E-2</c:v>
                </c:pt>
                <c:pt idx="2831">
                  <c:v>2.3467178789014376E-2</c:v>
                </c:pt>
                <c:pt idx="2832">
                  <c:v>2.3468466126947193E-2</c:v>
                </c:pt>
                <c:pt idx="2833">
                  <c:v>2.3469713279977558E-2</c:v>
                </c:pt>
                <c:pt idx="2834">
                  <c:v>2.3470918135480773E-2</c:v>
                </c:pt>
                <c:pt idx="2835">
                  <c:v>2.347372188389937E-2</c:v>
                </c:pt>
                <c:pt idx="2836">
                  <c:v>2.3475014032152922E-2</c:v>
                </c:pt>
                <c:pt idx="2837">
                  <c:v>2.3476274764851379E-2</c:v>
                </c:pt>
                <c:pt idx="2838">
                  <c:v>2.3477503530525558E-2</c:v>
                </c:pt>
                <c:pt idx="2839">
                  <c:v>2.34786999242135E-2</c:v>
                </c:pt>
                <c:pt idx="2840">
                  <c:v>2.3479863693392378E-2</c:v>
                </c:pt>
                <c:pt idx="2841">
                  <c:v>2.3480994743327578E-2</c:v>
                </c:pt>
                <c:pt idx="2842">
                  <c:v>2.3482093141775674E-2</c:v>
                </c:pt>
                <c:pt idx="2843">
                  <c:v>2.3483159122978235E-2</c:v>
                </c:pt>
                <c:pt idx="2844">
                  <c:v>2.3484193090883957E-2</c:v>
                </c:pt>
                <c:pt idx="2845">
                  <c:v>2.3485195621537617E-2</c:v>
                </c:pt>
                <c:pt idx="2846">
                  <c:v>2.3486167464576185E-2</c:v>
                </c:pt>
                <c:pt idx="2847">
                  <c:v>2.3487109543774459E-2</c:v>
                </c:pt>
                <c:pt idx="2848">
                  <c:v>2.3488022956585516E-2</c:v>
                </c:pt>
                <c:pt idx="2849">
                  <c:v>2.3488908972624692E-2</c:v>
                </c:pt>
                <c:pt idx="2850">
                  <c:v>2.3489769031049889E-2</c:v>
                </c:pt>
                <c:pt idx="2851">
                  <c:v>2.3490604736795751E-2</c:v>
                </c:pt>
                <c:pt idx="2852">
                  <c:v>2.3491417855624801E-2</c:v>
                </c:pt>
                <c:pt idx="2853">
                  <c:v>2.3492210307964587E-2</c:v>
                </c:pt>
                <c:pt idx="2854">
                  <c:v>2.3492984161506837E-2</c:v>
                </c:pt>
                <c:pt idx="2855">
                  <c:v>2.3493741622552033E-2</c:v>
                </c:pt>
                <c:pt idx="2856">
                  <c:v>2.3494485026090941E-2</c:v>
                </c:pt>
                <c:pt idx="2857">
                  <c:v>2.3495216824623438E-2</c:v>
                </c:pt>
                <c:pt idx="2858">
                  <c:v>2.349593957572425E-2</c:v>
                </c:pt>
                <c:pt idx="2859">
                  <c:v>2.3496655928375194E-2</c:v>
                </c:pt>
                <c:pt idx="2860">
                  <c:v>2.3497368608093809E-2</c:v>
                </c:pt>
                <c:pt idx="2861">
                  <c:v>2.3498080400899176E-2</c:v>
                </c:pt>
                <c:pt idx="2862">
                  <c:v>2.3498794136166783E-2</c:v>
                </c:pt>
                <c:pt idx="2863">
                  <c:v>2.3499512668435772E-2</c:v>
                </c:pt>
                <c:pt idx="2864">
                  <c:v>2.3500238858243521E-2</c:v>
                </c:pt>
                <c:pt idx="2865">
                  <c:v>2.3500975552074133E-2</c:v>
                </c:pt>
                <c:pt idx="2866">
                  <c:v>2.3501725561519065E-2</c:v>
                </c:pt>
                <c:pt idx="2867">
                  <c:v>2.3502491641759608E-2</c:v>
                </c:pt>
                <c:pt idx="2868">
                  <c:v>2.3503276469492053E-2</c:v>
                </c:pt>
                <c:pt idx="2869">
                  <c:v>2.3504082620427243E-2</c:v>
                </c:pt>
                <c:pt idx="2870">
                  <c:v>2.3504912546506326E-2</c:v>
                </c:pt>
                <c:pt idx="2871">
                  <c:v>2.3505768552984089E-2</c:v>
                </c:pt>
                <c:pt idx="2872">
                  <c:v>2.3506652775540027E-2</c:v>
                </c:pt>
                <c:pt idx="2873">
                  <c:v>2.3507567157584879E-2</c:v>
                </c:pt>
                <c:pt idx="2874">
                  <c:v>2.3508513427937139E-2</c:v>
                </c:pt>
                <c:pt idx="2875">
                  <c:v>2.3509493079049391E-2</c:v>
                </c:pt>
                <c:pt idx="2876">
                  <c:v>2.3510507345968351E-2</c:v>
                </c:pt>
                <c:pt idx="2877">
                  <c:v>2.3511557186215087E-2</c:v>
                </c:pt>
                <c:pt idx="2878">
                  <c:v>2.3512643260772865E-2</c:v>
                </c:pt>
                <c:pt idx="2879">
                  <c:v>2.3513765916369393E-2</c:v>
                </c:pt>
                <c:pt idx="2880">
                  <c:v>2.3514925169237762E-2</c:v>
                </c:pt>
                <c:pt idx="2881">
                  <c:v>2.351612069053614E-2</c:v>
                </c:pt>
                <c:pt idx="2882">
                  <c:v>2.3517351793600153E-2</c:v>
                </c:pt>
                <c:pt idx="2883">
                  <c:v>2.3518617423193826E-2</c:v>
                </c:pt>
                <c:pt idx="2884">
                  <c:v>2.3519916146915065E-2</c:v>
                </c:pt>
                <c:pt idx="2885">
                  <c:v>2.3521246148899881E-2</c:v>
                </c:pt>
                <c:pt idx="2886">
                  <c:v>2.3522605225955819E-2</c:v>
                </c:pt>
                <c:pt idx="2887">
                  <c:v>2.3523990786239735E-2</c:v>
                </c:pt>
                <c:pt idx="2888">
                  <c:v>2.3525399850577861E-2</c:v>
                </c:pt>
                <c:pt idx="2889">
                  <c:v>2.3526829056507437E-2</c:v>
                </c:pt>
                <c:pt idx="2890">
                  <c:v>2.3528274665098964E-2</c:v>
                </c:pt>
                <c:pt idx="2891">
                  <c:v>2.3529732570596734E-2</c:v>
                </c:pt>
                <c:pt idx="2892">
                  <c:v>2.3531198312892698E-2</c:v>
                </c:pt>
                <c:pt idx="2893">
                  <c:v>2.3532667092825157E-2</c:v>
                </c:pt>
                <c:pt idx="2894">
                  <c:v>2.3534133790269689E-2</c:v>
                </c:pt>
                <c:pt idx="2895">
                  <c:v>2.3535592984964868E-2</c:v>
                </c:pt>
                <c:pt idx="2896">
                  <c:v>2.3537038979990592E-2</c:v>
                </c:pt>
                <c:pt idx="2897">
                  <c:v>2.3538465827791809E-2</c:v>
                </c:pt>
                <c:pt idx="2898">
                  <c:v>2.3539867358615928E-2</c:v>
                </c:pt>
                <c:pt idx="2899">
                  <c:v>2.354123721120813E-2</c:v>
                </c:pt>
                <c:pt idx="2900">
                  <c:v>2.3542568865585645E-2</c:v>
                </c:pt>
                <c:pt idx="2901">
                  <c:v>2.3543855677689952E-2</c:v>
                </c:pt>
                <c:pt idx="2902">
                  <c:v>2.3545090915695181E-2</c:v>
                </c:pt>
                <c:pt idx="2903">
                  <c:v>2.3546267797731876E-2</c:v>
                </c:pt>
                <c:pt idx="2904">
                  <c:v>2.3547379530768176E-2</c:v>
                </c:pt>
                <c:pt idx="2905">
                  <c:v>2.3548419350375233E-2</c:v>
                </c:pt>
                <c:pt idx="2906">
                  <c:v>2.3549380561091026E-2</c:v>
                </c:pt>
                <c:pt idx="2907">
                  <c:v>2.3550256577086374E-2</c:v>
                </c:pt>
                <c:pt idx="2908">
                  <c:v>2.3551040962829301E-2</c:v>
                </c:pt>
                <c:pt idx="2909">
                  <c:v>2.3551727473439091E-2</c:v>
                </c:pt>
                <c:pt idx="2910">
                  <c:v>2.355231009441942E-2</c:v>
                </c:pt>
                <c:pt idx="2911">
                  <c:v>2.3552783080460837E-2</c:v>
                </c:pt>
                <c:pt idx="2912">
                  <c:v>2.3553140993007031E-2</c:v>
                </c:pt>
                <c:pt idx="2913">
                  <c:v>2.3553378736286112E-2</c:v>
                </c:pt>
                <c:pt idx="2914">
                  <c:v>2.355349159151816E-2</c:v>
                </c:pt>
                <c:pt idx="2915">
                  <c:v>2.3553475249023157E-2</c:v>
                </c:pt>
                <c:pt idx="2916">
                  <c:v>2.3553325837968833E-2</c:v>
                </c:pt>
                <c:pt idx="2917">
                  <c:v>2.3553039953516416E-2</c:v>
                </c:pt>
                <c:pt idx="2918">
                  <c:v>2.3552614681142746E-2</c:v>
                </c:pt>
                <c:pt idx="2919">
                  <c:v>2.3552047617940362E-2</c:v>
                </c:pt>
                <c:pt idx="2920">
                  <c:v>2.3551336890721971E-2</c:v>
                </c:pt>
                <c:pt idx="2921">
                  <c:v>2.3550481170782626E-2</c:v>
                </c:pt>
                <c:pt idx="2922">
                  <c:v>2.354947968520104E-2</c:v>
                </c:pt>
                <c:pt idx="2923">
                  <c:v>2.3548332224591011E-2</c:v>
                </c:pt>
                <c:pt idx="2924">
                  <c:v>2.354703914724416E-2</c:v>
                </c:pt>
                <c:pt idx="2925">
                  <c:v>2.3545601379636065E-2</c:v>
                </c:pt>
                <c:pt idx="2926">
                  <c:v>2.3544020413299047E-2</c:v>
                </c:pt>
                <c:pt idx="2927">
                  <c:v>2.3542298298095701E-2</c:v>
                </c:pt>
                <c:pt idx="2928">
                  <c:v>2.3540437631957872E-2</c:v>
                </c:pt>
                <c:pt idx="2929">
                  <c:v>2.353844154718561E-2</c:v>
                </c:pt>
                <c:pt idx="2930">
                  <c:v>2.3536313693429123E-2</c:v>
                </c:pt>
                <c:pt idx="2931">
                  <c:v>2.3534058217504279E-2</c:v>
                </c:pt>
                <c:pt idx="2932">
                  <c:v>2.3531679740217637E-2</c:v>
                </c:pt>
                <c:pt idx="2933">
                  <c:v>2.3529183330400862E-2</c:v>
                </c:pt>
                <c:pt idx="2934">
                  <c:v>2.3526574476375722E-2</c:v>
                </c:pt>
                <c:pt idx="2935">
                  <c:v>2.3523859055090295E-2</c:v>
                </c:pt>
                <c:pt idx="2936">
                  <c:v>2.3521043299183402E-2</c:v>
                </c:pt>
                <c:pt idx="2937">
                  <c:v>2.3518133762248365E-2</c:v>
                </c:pt>
                <c:pt idx="2938">
                  <c:v>2.3515137282578289E-2</c:v>
                </c:pt>
                <c:pt idx="2939">
                  <c:v>2.3512060945683338E-2</c:v>
                </c:pt>
                <c:pt idx="2940">
                  <c:v>2.3508912045875796E-2</c:v>
                </c:pt>
                <c:pt idx="2941">
                  <c:v>2.3505698047221153E-2</c:v>
                </c:pt>
                <c:pt idx="2942">
                  <c:v>2.3502426544152979E-2</c:v>
                </c:pt>
                <c:pt idx="2943">
                  <c:v>2.3499105222046051E-2</c:v>
                </c:pt>
                <c:pt idx="2944">
                  <c:v>2.3495741818036101E-2</c:v>
                </c:pt>
                <c:pt idx="2945">
                  <c:v>2.3492344082365991E-2</c:v>
                </c:pt>
                <c:pt idx="2946">
                  <c:v>2.3488919740526963E-2</c:v>
                </c:pt>
                <c:pt idx="2947">
                  <c:v>2.3485476456450147E-2</c:v>
                </c:pt>
                <c:pt idx="2948">
                  <c:v>2.3482021796988162E-2</c:v>
                </c:pt>
                <c:pt idx="2949">
                  <c:v>2.3478563197909235E-2</c:v>
                </c:pt>
                <c:pt idx="2950">
                  <c:v>2.3475107931607245E-2</c:v>
                </c:pt>
                <c:pt idx="2951">
                  <c:v>2.3471663076710891E-2</c:v>
                </c:pt>
                <c:pt idx="2952">
                  <c:v>2.3468235489753613E-2</c:v>
                </c:pt>
                <c:pt idx="2953">
                  <c:v>2.3464831779043582E-2</c:v>
                </c:pt>
                <c:pt idx="2954">
                  <c:v>2.3461458280850257E-2</c:v>
                </c:pt>
                <c:pt idx="2955">
                  <c:v>2.3458121038000636E-2</c:v>
                </c:pt>
                <c:pt idx="2956">
                  <c:v>2.3454825780955119E-2</c:v>
                </c:pt>
                <c:pt idx="2957">
                  <c:v>2.3451577911409671E-2</c:v>
                </c:pt>
                <c:pt idx="2958">
                  <c:v>2.3448382488448348E-2</c:v>
                </c:pt>
                <c:pt idx="2959">
                  <c:v>2.3445244217248071E-2</c:v>
                </c:pt>
                <c:pt idx="2960">
                  <c:v>2.3442167440316356E-2</c:v>
                </c:pt>
                <c:pt idx="2961">
                  <c:v>2.3439156131222459E-2</c:v>
                </c:pt>
                <c:pt idx="2962">
                  <c:v>2.3436213890763502E-2</c:v>
                </c:pt>
                <c:pt idx="2963">
                  <c:v>2.3433343945489366E-2</c:v>
                </c:pt>
                <c:pt idx="2964">
                  <c:v>2.3430549148494129E-2</c:v>
                </c:pt>
                <c:pt idx="2965">
                  <c:v>2.3427831982367208E-2</c:v>
                </c:pt>
                <c:pt idx="2966">
                  <c:v>2.3425194564184473E-2</c:v>
                </c:pt>
                <c:pt idx="2967">
                  <c:v>2.3422638652408456E-2</c:v>
                </c:pt>
                <c:pt idx="2968">
                  <c:v>2.3420165655557393E-2</c:v>
                </c:pt>
                <c:pt idx="2969">
                  <c:v>2.341777664249519E-2</c:v>
                </c:pt>
                <c:pt idx="2970">
                  <c:v>2.3415472354188609E-2</c:v>
                </c:pt>
                <c:pt idx="2971">
                  <c:v>2.341325321677375E-2</c:v>
                </c:pt>
                <c:pt idx="2972">
                  <c:v>2.3411119355771587E-2</c:v>
                </c:pt>
                <c:pt idx="2973">
                  <c:v>2.3409070611291504E-2</c:v>
                </c:pt>
                <c:pt idx="2974">
                  <c:v>2.3407106554062404E-2</c:v>
                </c:pt>
                <c:pt idx="2975">
                  <c:v>2.3404121573688059E-2</c:v>
                </c:pt>
                <c:pt idx="2976">
                  <c:v>2.3402405408492876E-2</c:v>
                </c:pt>
                <c:pt idx="2977">
                  <c:v>2.3400765880487076E-2</c:v>
                </c:pt>
                <c:pt idx="2978">
                  <c:v>2.3399201955212473E-2</c:v>
                </c:pt>
                <c:pt idx="2979">
                  <c:v>2.3397712402798407E-2</c:v>
                </c:pt>
                <c:pt idx="2980">
                  <c:v>2.3396295816092219E-2</c:v>
                </c:pt>
                <c:pt idx="2981">
                  <c:v>2.3394950628640949E-2</c:v>
                </c:pt>
                <c:pt idx="2982">
                  <c:v>2.339367513240994E-2</c:v>
                </c:pt>
                <c:pt idx="2983">
                  <c:v>2.3392467495133754E-2</c:v>
                </c:pt>
                <c:pt idx="2984">
                  <c:v>2.339132577720459E-2</c:v>
                </c:pt>
                <c:pt idx="2985">
                  <c:v>2.3390247948013702E-2</c:v>
                </c:pt>
                <c:pt idx="2986">
                  <c:v>2.338923190167129E-2</c:v>
                </c:pt>
                <c:pt idx="2987">
                  <c:v>2.3388275472040778E-2</c:v>
                </c:pt>
                <c:pt idx="2988">
                  <c:v>2.3387376447033207E-2</c:v>
                </c:pt>
                <c:pt idx="2989">
                  <c:v>2.3386532582117519E-2</c:v>
                </c:pt>
                <c:pt idx="2990">
                  <c:v>2.3385741613011827E-2</c:v>
                </c:pt>
                <c:pt idx="2991">
                  <c:v>2.3385001267530077E-2</c:v>
                </c:pt>
                <c:pt idx="2992">
                  <c:v>2.338430927656707E-2</c:v>
                </c:pt>
                <c:pt idx="2993">
                  <c:v>2.3383663384213091E-2</c:v>
                </c:pt>
                <c:pt idx="2994">
                  <c:v>2.3383061356996929E-2</c:v>
                </c:pt>
                <c:pt idx="2995">
                  <c:v>2.3382500992263203E-2</c:v>
                </c:pt>
                <c:pt idx="2996">
                  <c:v>2.3381980125696297E-2</c:v>
                </c:pt>
                <c:pt idx="2997">
                  <c:v>2.3381496638009033E-2</c:v>
                </c:pt>
                <c:pt idx="2998">
                  <c:v>2.3381048460819343E-2</c:v>
                </c:pt>
                <c:pt idx="2999">
                  <c:v>2.3380633581742791E-2</c:v>
                </c:pt>
                <c:pt idx="3000">
                  <c:v>2.3380250048732652E-2</c:v>
                </c:pt>
                <c:pt idx="3001">
                  <c:v>2.3379895973702509E-2</c:v>
                </c:pt>
                <c:pt idx="3002">
                  <c:v>2.3379569535469082E-2</c:v>
                </c:pt>
                <c:pt idx="3003">
                  <c:v>2.3379268982055047E-2</c:v>
                </c:pt>
                <c:pt idx="3004">
                  <c:v>2.3378992632393202E-2</c:v>
                </c:pt>
                <c:pt idx="3005">
                  <c:v>2.3378738877474312E-2</c:v>
                </c:pt>
                <c:pt idx="3006">
                  <c:v>2.3378506180981654E-2</c:v>
                </c:pt>
                <c:pt idx="3007">
                  <c:v>2.3378293079455277E-2</c:v>
                </c:pt>
                <c:pt idx="3008">
                  <c:v>2.3378098182028823E-2</c:v>
                </c:pt>
                <c:pt idx="3009">
                  <c:v>2.337792016978104E-2</c:v>
                </c:pt>
                <c:pt idx="3010">
                  <c:v>2.3376276918608649E-2</c:v>
                </c:pt>
                <c:pt idx="3011">
                  <c:v>2.3376276918608649E-2</c:v>
                </c:pt>
                <c:pt idx="3012">
                  <c:v>2.3376276918608649E-2</c:v>
                </c:pt>
                <c:pt idx="3013">
                  <c:v>2.3376276918608649E-2</c:v>
                </c:pt>
                <c:pt idx="3014">
                  <c:v>2.3376276918608649E-2</c:v>
                </c:pt>
                <c:pt idx="3015">
                  <c:v>2.3376276918608649E-2</c:v>
                </c:pt>
                <c:pt idx="3016">
                  <c:v>2.3376276918608649E-2</c:v>
                </c:pt>
                <c:pt idx="3017">
                  <c:v>2.3376276918608649E-2</c:v>
                </c:pt>
                <c:pt idx="3018">
                  <c:v>2.3376276918608649E-2</c:v>
                </c:pt>
                <c:pt idx="3019">
                  <c:v>2.3376276918608649E-2</c:v>
                </c:pt>
                <c:pt idx="3020">
                  <c:v>2.3376276918608649E-2</c:v>
                </c:pt>
                <c:pt idx="3021">
                  <c:v>2.3376276918608649E-2</c:v>
                </c:pt>
                <c:pt idx="3022">
                  <c:v>2.3376276918608649E-2</c:v>
                </c:pt>
                <c:pt idx="3023">
                  <c:v>2.3376276918608649E-2</c:v>
                </c:pt>
                <c:pt idx="3024">
                  <c:v>2.3376276918608649E-2</c:v>
                </c:pt>
                <c:pt idx="3025">
                  <c:v>2.3376276918608649E-2</c:v>
                </c:pt>
                <c:pt idx="3026">
                  <c:v>2.3376276918608649E-2</c:v>
                </c:pt>
                <c:pt idx="3027">
                  <c:v>2.3376276918608649E-2</c:v>
                </c:pt>
                <c:pt idx="3028">
                  <c:v>2.3376276918608649E-2</c:v>
                </c:pt>
                <c:pt idx="3029">
                  <c:v>2.3376276918608649E-2</c:v>
                </c:pt>
                <c:pt idx="3030">
                  <c:v>2.3376276918608649E-2</c:v>
                </c:pt>
                <c:pt idx="3031">
                  <c:v>2.3376276918608649E-2</c:v>
                </c:pt>
                <c:pt idx="3032">
                  <c:v>2.3376276918608649E-2</c:v>
                </c:pt>
                <c:pt idx="3033">
                  <c:v>2.3376276918608649E-2</c:v>
                </c:pt>
                <c:pt idx="3034">
                  <c:v>2.3376276918608649E-2</c:v>
                </c:pt>
                <c:pt idx="3035">
                  <c:v>2.3376276918608649E-2</c:v>
                </c:pt>
                <c:pt idx="3036">
                  <c:v>2.3376276918608649E-2</c:v>
                </c:pt>
                <c:pt idx="3037">
                  <c:v>2.3376276918608649E-2</c:v>
                </c:pt>
                <c:pt idx="3038">
                  <c:v>2.3376276918608649E-2</c:v>
                </c:pt>
                <c:pt idx="3039">
                  <c:v>2.3376276918608649E-2</c:v>
                </c:pt>
                <c:pt idx="3040">
                  <c:v>2.3376276918608649E-2</c:v>
                </c:pt>
                <c:pt idx="3041">
                  <c:v>2.3376276918608649E-2</c:v>
                </c:pt>
                <c:pt idx="3042">
                  <c:v>2.3376276918608649E-2</c:v>
                </c:pt>
                <c:pt idx="3043">
                  <c:v>2.3376276918608649E-2</c:v>
                </c:pt>
                <c:pt idx="3044">
                  <c:v>2.3376276918608649E-2</c:v>
                </c:pt>
                <c:pt idx="3045">
                  <c:v>2.3376276918608649E-2</c:v>
                </c:pt>
                <c:pt idx="3046">
                  <c:v>2.3376276918608649E-2</c:v>
                </c:pt>
                <c:pt idx="3047">
                  <c:v>2.3376276918608649E-2</c:v>
                </c:pt>
                <c:pt idx="3048">
                  <c:v>2.3376276918608649E-2</c:v>
                </c:pt>
                <c:pt idx="3049">
                  <c:v>2.3376276918608649E-2</c:v>
                </c:pt>
                <c:pt idx="3050">
                  <c:v>2.3376276918608649E-2</c:v>
                </c:pt>
                <c:pt idx="3051">
                  <c:v>2.3376276918608649E-2</c:v>
                </c:pt>
                <c:pt idx="3052">
                  <c:v>2.3376276918608649E-2</c:v>
                </c:pt>
                <c:pt idx="3053">
                  <c:v>2.3376276918608649E-2</c:v>
                </c:pt>
                <c:pt idx="3054">
                  <c:v>2.3376276918608649E-2</c:v>
                </c:pt>
                <c:pt idx="3055">
                  <c:v>2.3376276918608649E-2</c:v>
                </c:pt>
                <c:pt idx="3056">
                  <c:v>2.3376276918608649E-2</c:v>
                </c:pt>
                <c:pt idx="3057">
                  <c:v>2.3376276918608649E-2</c:v>
                </c:pt>
                <c:pt idx="3058">
                  <c:v>2.3376276918608649E-2</c:v>
                </c:pt>
                <c:pt idx="3059">
                  <c:v>2.3376276918608649E-2</c:v>
                </c:pt>
                <c:pt idx="3060">
                  <c:v>2.3376276918608649E-2</c:v>
                </c:pt>
                <c:pt idx="3061">
                  <c:v>2.3376276918608649E-2</c:v>
                </c:pt>
                <c:pt idx="3062">
                  <c:v>2.3376276918608649E-2</c:v>
                </c:pt>
                <c:pt idx="3063">
                  <c:v>2.3376276918608649E-2</c:v>
                </c:pt>
                <c:pt idx="3064">
                  <c:v>2.3376276918608649E-2</c:v>
                </c:pt>
                <c:pt idx="3065">
                  <c:v>2.3376276918608649E-2</c:v>
                </c:pt>
                <c:pt idx="3066">
                  <c:v>2.3376276918608649E-2</c:v>
                </c:pt>
                <c:pt idx="3067">
                  <c:v>2.3376276918608649E-2</c:v>
                </c:pt>
                <c:pt idx="3068">
                  <c:v>2.3376276918608649E-2</c:v>
                </c:pt>
                <c:pt idx="3069">
                  <c:v>2.3376276918608649E-2</c:v>
                </c:pt>
                <c:pt idx="3070">
                  <c:v>2.3376276918608649E-2</c:v>
                </c:pt>
                <c:pt idx="3071">
                  <c:v>2.3376276918608649E-2</c:v>
                </c:pt>
                <c:pt idx="3072">
                  <c:v>2.3376276918608649E-2</c:v>
                </c:pt>
                <c:pt idx="3073">
                  <c:v>2.3376276918608649E-2</c:v>
                </c:pt>
                <c:pt idx="3074">
                  <c:v>2.3376276918608649E-2</c:v>
                </c:pt>
                <c:pt idx="3075">
                  <c:v>2.3376276918608649E-2</c:v>
                </c:pt>
                <c:pt idx="3076">
                  <c:v>2.3376276918608649E-2</c:v>
                </c:pt>
                <c:pt idx="3077">
                  <c:v>2.3376276918608649E-2</c:v>
                </c:pt>
                <c:pt idx="3078">
                  <c:v>2.3376276918608649E-2</c:v>
                </c:pt>
                <c:pt idx="3079">
                  <c:v>2.3376276918608649E-2</c:v>
                </c:pt>
                <c:pt idx="3080">
                  <c:v>2.3376276918608649E-2</c:v>
                </c:pt>
                <c:pt idx="3081">
                  <c:v>2.3376276918608649E-2</c:v>
                </c:pt>
                <c:pt idx="3082">
                  <c:v>2.3376276918608649E-2</c:v>
                </c:pt>
                <c:pt idx="3083">
                  <c:v>2.3376276918608649E-2</c:v>
                </c:pt>
                <c:pt idx="3084">
                  <c:v>2.3376276918608649E-2</c:v>
                </c:pt>
                <c:pt idx="3085">
                  <c:v>2.3376276918608649E-2</c:v>
                </c:pt>
                <c:pt idx="3086">
                  <c:v>2.3376276918608649E-2</c:v>
                </c:pt>
                <c:pt idx="3087">
                  <c:v>2.3376276918608649E-2</c:v>
                </c:pt>
                <c:pt idx="3088">
                  <c:v>2.3376276918608649E-2</c:v>
                </c:pt>
                <c:pt idx="3089">
                  <c:v>2.3376276918608649E-2</c:v>
                </c:pt>
                <c:pt idx="3090">
                  <c:v>2.3376276918608649E-2</c:v>
                </c:pt>
                <c:pt idx="3091">
                  <c:v>2.3376276918608649E-2</c:v>
                </c:pt>
                <c:pt idx="3092">
                  <c:v>2.3376276918608649E-2</c:v>
                </c:pt>
                <c:pt idx="3093">
                  <c:v>2.3376276918608649E-2</c:v>
                </c:pt>
                <c:pt idx="3094">
                  <c:v>2.3376276918608649E-2</c:v>
                </c:pt>
                <c:pt idx="3095">
                  <c:v>2.3376276918608649E-2</c:v>
                </c:pt>
                <c:pt idx="3096">
                  <c:v>2.3376276918608649E-2</c:v>
                </c:pt>
                <c:pt idx="3097">
                  <c:v>2.3376276918608649E-2</c:v>
                </c:pt>
                <c:pt idx="3098">
                  <c:v>2.3376276918608649E-2</c:v>
                </c:pt>
                <c:pt idx="3099">
                  <c:v>2.3376276918608649E-2</c:v>
                </c:pt>
                <c:pt idx="3100">
                  <c:v>2.3376276918608649E-2</c:v>
                </c:pt>
                <c:pt idx="3101">
                  <c:v>2.3376276918608649E-2</c:v>
                </c:pt>
                <c:pt idx="3102">
                  <c:v>2.3376276918608649E-2</c:v>
                </c:pt>
                <c:pt idx="3103">
                  <c:v>2.3376276918608649E-2</c:v>
                </c:pt>
                <c:pt idx="3104">
                  <c:v>2.3376276918608649E-2</c:v>
                </c:pt>
                <c:pt idx="3105">
                  <c:v>2.3376276918608649E-2</c:v>
                </c:pt>
                <c:pt idx="3106">
                  <c:v>2.3376276918608649E-2</c:v>
                </c:pt>
                <c:pt idx="3107">
                  <c:v>2.3376276918608649E-2</c:v>
                </c:pt>
                <c:pt idx="3108">
                  <c:v>2.3376276918608649E-2</c:v>
                </c:pt>
                <c:pt idx="3109">
                  <c:v>2.3376276918608649E-2</c:v>
                </c:pt>
                <c:pt idx="3110">
                  <c:v>2.3376276918608649E-2</c:v>
                </c:pt>
                <c:pt idx="3111">
                  <c:v>2.3376276918608649E-2</c:v>
                </c:pt>
                <c:pt idx="3112">
                  <c:v>2.3376276918608649E-2</c:v>
                </c:pt>
                <c:pt idx="3113">
                  <c:v>2.3376276918608649E-2</c:v>
                </c:pt>
                <c:pt idx="3114">
                  <c:v>2.3376276918608649E-2</c:v>
                </c:pt>
                <c:pt idx="3115">
                  <c:v>2.3376276918608649E-2</c:v>
                </c:pt>
                <c:pt idx="3116">
                  <c:v>2.3376276918608649E-2</c:v>
                </c:pt>
                <c:pt idx="3117">
                  <c:v>2.3376276918608649E-2</c:v>
                </c:pt>
                <c:pt idx="3118">
                  <c:v>2.3376276918608649E-2</c:v>
                </c:pt>
                <c:pt idx="3119">
                  <c:v>2.3376276918608649E-2</c:v>
                </c:pt>
                <c:pt idx="3120">
                  <c:v>2.3376276918608649E-2</c:v>
                </c:pt>
                <c:pt idx="3121">
                  <c:v>2.3376276918608649E-2</c:v>
                </c:pt>
                <c:pt idx="3122">
                  <c:v>2.3376276918608649E-2</c:v>
                </c:pt>
                <c:pt idx="3123">
                  <c:v>2.3376276918608649E-2</c:v>
                </c:pt>
                <c:pt idx="3124">
                  <c:v>2.3376276918608649E-2</c:v>
                </c:pt>
                <c:pt idx="3125">
                  <c:v>2.3376276918608649E-2</c:v>
                </c:pt>
                <c:pt idx="3126">
                  <c:v>2.3376276918608649E-2</c:v>
                </c:pt>
                <c:pt idx="3127">
                  <c:v>2.3376276918608649E-2</c:v>
                </c:pt>
                <c:pt idx="3128">
                  <c:v>2.3376276918608649E-2</c:v>
                </c:pt>
                <c:pt idx="3129">
                  <c:v>2.3376276918608649E-2</c:v>
                </c:pt>
                <c:pt idx="3130">
                  <c:v>2.3376276918608649E-2</c:v>
                </c:pt>
                <c:pt idx="3131">
                  <c:v>2.3376276918608649E-2</c:v>
                </c:pt>
                <c:pt idx="3132">
                  <c:v>2.3376276918608649E-2</c:v>
                </c:pt>
                <c:pt idx="3133">
                  <c:v>2.3376276918608649E-2</c:v>
                </c:pt>
                <c:pt idx="3134">
                  <c:v>2.3376276918608649E-2</c:v>
                </c:pt>
                <c:pt idx="3135">
                  <c:v>2.3376276918608649E-2</c:v>
                </c:pt>
                <c:pt idx="3136">
                  <c:v>2.3376276918608649E-2</c:v>
                </c:pt>
                <c:pt idx="3137">
                  <c:v>2.3376276918608649E-2</c:v>
                </c:pt>
                <c:pt idx="3138">
                  <c:v>2.3376276918608649E-2</c:v>
                </c:pt>
                <c:pt idx="3139">
                  <c:v>2.3376276918608649E-2</c:v>
                </c:pt>
                <c:pt idx="3140">
                  <c:v>2.3376276918608649E-2</c:v>
                </c:pt>
                <c:pt idx="3141">
                  <c:v>2.3376276918608649E-2</c:v>
                </c:pt>
                <c:pt idx="3142">
                  <c:v>2.3376276918608649E-2</c:v>
                </c:pt>
                <c:pt idx="3143">
                  <c:v>2.3376276918608649E-2</c:v>
                </c:pt>
                <c:pt idx="3144">
                  <c:v>2.3376276918608649E-2</c:v>
                </c:pt>
                <c:pt idx="3145">
                  <c:v>2.3376276918608649E-2</c:v>
                </c:pt>
                <c:pt idx="3146">
                  <c:v>2.3376276918608649E-2</c:v>
                </c:pt>
                <c:pt idx="3147">
                  <c:v>2.3376276918608649E-2</c:v>
                </c:pt>
                <c:pt idx="3148">
                  <c:v>2.3376276918608649E-2</c:v>
                </c:pt>
                <c:pt idx="3149">
                  <c:v>2.3376276918608649E-2</c:v>
                </c:pt>
                <c:pt idx="3150">
                  <c:v>2.3376276918608649E-2</c:v>
                </c:pt>
                <c:pt idx="3151">
                  <c:v>2.3376276918608649E-2</c:v>
                </c:pt>
                <c:pt idx="3152">
                  <c:v>2.3376276918608649E-2</c:v>
                </c:pt>
                <c:pt idx="3153">
                  <c:v>2.3376276918608649E-2</c:v>
                </c:pt>
                <c:pt idx="3154">
                  <c:v>2.3376276918608649E-2</c:v>
                </c:pt>
                <c:pt idx="3155">
                  <c:v>2.3376276918608649E-2</c:v>
                </c:pt>
                <c:pt idx="3156">
                  <c:v>2.3376276918608649E-2</c:v>
                </c:pt>
                <c:pt idx="3157">
                  <c:v>2.3376276918608649E-2</c:v>
                </c:pt>
                <c:pt idx="3158">
                  <c:v>2.3376276918608649E-2</c:v>
                </c:pt>
                <c:pt idx="3159">
                  <c:v>2.3376276918608649E-2</c:v>
                </c:pt>
                <c:pt idx="3160">
                  <c:v>2.3376276918608649E-2</c:v>
                </c:pt>
                <c:pt idx="3161">
                  <c:v>2.3376276918608649E-2</c:v>
                </c:pt>
                <c:pt idx="3162">
                  <c:v>2.3376276918608649E-2</c:v>
                </c:pt>
                <c:pt idx="3163">
                  <c:v>2.3376276918608649E-2</c:v>
                </c:pt>
                <c:pt idx="3164">
                  <c:v>2.3376276918608649E-2</c:v>
                </c:pt>
                <c:pt idx="3165">
                  <c:v>2.3376276918608649E-2</c:v>
                </c:pt>
                <c:pt idx="3166">
                  <c:v>2.3376276918608649E-2</c:v>
                </c:pt>
                <c:pt idx="3167">
                  <c:v>2.3376276918608649E-2</c:v>
                </c:pt>
                <c:pt idx="3168">
                  <c:v>2.3376276918608649E-2</c:v>
                </c:pt>
                <c:pt idx="3169">
                  <c:v>2.3376276918608649E-2</c:v>
                </c:pt>
                <c:pt idx="3170">
                  <c:v>2.3376276918608649E-2</c:v>
                </c:pt>
                <c:pt idx="3171">
                  <c:v>2.3376276918608649E-2</c:v>
                </c:pt>
                <c:pt idx="3172">
                  <c:v>2.3376276918608649E-2</c:v>
                </c:pt>
                <c:pt idx="3173">
                  <c:v>2.3376276918608649E-2</c:v>
                </c:pt>
                <c:pt idx="3174">
                  <c:v>2.3376276918608649E-2</c:v>
                </c:pt>
                <c:pt idx="3175">
                  <c:v>2.3376276918608649E-2</c:v>
                </c:pt>
                <c:pt idx="3176">
                  <c:v>2.3376276918608649E-2</c:v>
                </c:pt>
                <c:pt idx="3177">
                  <c:v>2.3376276918608649E-2</c:v>
                </c:pt>
                <c:pt idx="3178">
                  <c:v>2.3376276918608649E-2</c:v>
                </c:pt>
                <c:pt idx="3179">
                  <c:v>2.3376276918608649E-2</c:v>
                </c:pt>
                <c:pt idx="3180">
                  <c:v>2.3376276918608649E-2</c:v>
                </c:pt>
                <c:pt idx="3181">
                  <c:v>2.3376276918608649E-2</c:v>
                </c:pt>
                <c:pt idx="3182">
                  <c:v>2.3376276918608649E-2</c:v>
                </c:pt>
                <c:pt idx="3183">
                  <c:v>2.3376276918608649E-2</c:v>
                </c:pt>
                <c:pt idx="3184">
                  <c:v>2.3376276918608649E-2</c:v>
                </c:pt>
                <c:pt idx="3185">
                  <c:v>2.3376276918608649E-2</c:v>
                </c:pt>
                <c:pt idx="3186">
                  <c:v>2.3376276918608649E-2</c:v>
                </c:pt>
                <c:pt idx="3187">
                  <c:v>2.3376276918608649E-2</c:v>
                </c:pt>
                <c:pt idx="3188">
                  <c:v>2.3376276918608649E-2</c:v>
                </c:pt>
                <c:pt idx="3189">
                  <c:v>2.3376276918608649E-2</c:v>
                </c:pt>
                <c:pt idx="3190">
                  <c:v>2.3376276918608649E-2</c:v>
                </c:pt>
                <c:pt idx="3191">
                  <c:v>2.3376276918608649E-2</c:v>
                </c:pt>
                <c:pt idx="3192">
                  <c:v>2.3376276918608649E-2</c:v>
                </c:pt>
                <c:pt idx="3193">
                  <c:v>2.3376276918608649E-2</c:v>
                </c:pt>
                <c:pt idx="3194">
                  <c:v>2.3376276918608649E-2</c:v>
                </c:pt>
                <c:pt idx="3195">
                  <c:v>2.3376276918608649E-2</c:v>
                </c:pt>
                <c:pt idx="3196">
                  <c:v>2.3376276918608649E-2</c:v>
                </c:pt>
                <c:pt idx="3197">
                  <c:v>2.3376276918608649E-2</c:v>
                </c:pt>
                <c:pt idx="3198">
                  <c:v>2.3376276918608649E-2</c:v>
                </c:pt>
                <c:pt idx="3199">
                  <c:v>2.3376276918608649E-2</c:v>
                </c:pt>
                <c:pt idx="3200">
                  <c:v>2.3376276918608649E-2</c:v>
                </c:pt>
                <c:pt idx="3201">
                  <c:v>2.3376276918608649E-2</c:v>
                </c:pt>
                <c:pt idx="3202">
                  <c:v>2.3376276918608649E-2</c:v>
                </c:pt>
                <c:pt idx="3203">
                  <c:v>2.3376276918608649E-2</c:v>
                </c:pt>
                <c:pt idx="3204">
                  <c:v>2.3376276918608649E-2</c:v>
                </c:pt>
                <c:pt idx="3205">
                  <c:v>2.3376276918608649E-2</c:v>
                </c:pt>
                <c:pt idx="3206">
                  <c:v>2.3376276918608649E-2</c:v>
                </c:pt>
                <c:pt idx="3207">
                  <c:v>2.3376276918608649E-2</c:v>
                </c:pt>
                <c:pt idx="3208">
                  <c:v>2.3376276918608649E-2</c:v>
                </c:pt>
                <c:pt idx="3209">
                  <c:v>2.3376276918608649E-2</c:v>
                </c:pt>
                <c:pt idx="3210">
                  <c:v>2.3376276918608649E-2</c:v>
                </c:pt>
                <c:pt idx="3211">
                  <c:v>2.3376276918608649E-2</c:v>
                </c:pt>
                <c:pt idx="3212">
                  <c:v>2.3376276918608649E-2</c:v>
                </c:pt>
                <c:pt idx="3213">
                  <c:v>2.3376276918608649E-2</c:v>
                </c:pt>
                <c:pt idx="3214">
                  <c:v>2.3376276918608649E-2</c:v>
                </c:pt>
                <c:pt idx="3215">
                  <c:v>2.3376276918608649E-2</c:v>
                </c:pt>
                <c:pt idx="3216">
                  <c:v>2.3376276918608649E-2</c:v>
                </c:pt>
                <c:pt idx="3217">
                  <c:v>2.3376276918608649E-2</c:v>
                </c:pt>
                <c:pt idx="3218">
                  <c:v>2.3376276918608649E-2</c:v>
                </c:pt>
                <c:pt idx="3219">
                  <c:v>2.3376276918608649E-2</c:v>
                </c:pt>
                <c:pt idx="3220">
                  <c:v>2.3376276918608649E-2</c:v>
                </c:pt>
                <c:pt idx="3221">
                  <c:v>2.3376276918608649E-2</c:v>
                </c:pt>
                <c:pt idx="3222">
                  <c:v>2.3376276918608649E-2</c:v>
                </c:pt>
                <c:pt idx="3223">
                  <c:v>2.3376276918608649E-2</c:v>
                </c:pt>
                <c:pt idx="3224">
                  <c:v>2.3376276918608649E-2</c:v>
                </c:pt>
                <c:pt idx="3225">
                  <c:v>2.3376276918608649E-2</c:v>
                </c:pt>
                <c:pt idx="3226">
                  <c:v>2.3376276918608649E-2</c:v>
                </c:pt>
                <c:pt idx="3227">
                  <c:v>2.3376276918608649E-2</c:v>
                </c:pt>
                <c:pt idx="3228">
                  <c:v>2.3376276918608649E-2</c:v>
                </c:pt>
                <c:pt idx="3229">
                  <c:v>2.3376276918608649E-2</c:v>
                </c:pt>
                <c:pt idx="3230">
                  <c:v>2.3376276918608649E-2</c:v>
                </c:pt>
                <c:pt idx="3231">
                  <c:v>2.3376276918608649E-2</c:v>
                </c:pt>
                <c:pt idx="3232">
                  <c:v>2.3376276918608649E-2</c:v>
                </c:pt>
                <c:pt idx="3233">
                  <c:v>2.3376276918608649E-2</c:v>
                </c:pt>
                <c:pt idx="3234">
                  <c:v>2.3376276918608649E-2</c:v>
                </c:pt>
                <c:pt idx="3235">
                  <c:v>2.3376276918608649E-2</c:v>
                </c:pt>
                <c:pt idx="3236">
                  <c:v>2.3376276918608649E-2</c:v>
                </c:pt>
                <c:pt idx="3237">
                  <c:v>2.3376276918608649E-2</c:v>
                </c:pt>
                <c:pt idx="3238">
                  <c:v>2.3376276918608649E-2</c:v>
                </c:pt>
                <c:pt idx="3239">
                  <c:v>2.3376276918608649E-2</c:v>
                </c:pt>
                <c:pt idx="3240">
                  <c:v>2.3376276918608649E-2</c:v>
                </c:pt>
                <c:pt idx="3241">
                  <c:v>2.3376276918608649E-2</c:v>
                </c:pt>
                <c:pt idx="3242">
                  <c:v>2.3376276918608649E-2</c:v>
                </c:pt>
                <c:pt idx="3243">
                  <c:v>2.3376276918608649E-2</c:v>
                </c:pt>
                <c:pt idx="3244">
                  <c:v>2.3376276918608649E-2</c:v>
                </c:pt>
                <c:pt idx="3245">
                  <c:v>2.3376276918608649E-2</c:v>
                </c:pt>
                <c:pt idx="3246">
                  <c:v>2.3376276918608649E-2</c:v>
                </c:pt>
                <c:pt idx="3247">
                  <c:v>2.3376276918608649E-2</c:v>
                </c:pt>
                <c:pt idx="3248">
                  <c:v>2.3376276918608649E-2</c:v>
                </c:pt>
                <c:pt idx="3249">
                  <c:v>2.3376276918608649E-2</c:v>
                </c:pt>
                <c:pt idx="3250">
                  <c:v>2.3376276918608649E-2</c:v>
                </c:pt>
                <c:pt idx="3251">
                  <c:v>2.3376276918608649E-2</c:v>
                </c:pt>
                <c:pt idx="3252">
                  <c:v>2.3376276918608649E-2</c:v>
                </c:pt>
                <c:pt idx="3253">
                  <c:v>2.3376276918608649E-2</c:v>
                </c:pt>
                <c:pt idx="3254">
                  <c:v>2.3376276918608649E-2</c:v>
                </c:pt>
                <c:pt idx="3255">
                  <c:v>2.3376276918608649E-2</c:v>
                </c:pt>
                <c:pt idx="3256">
                  <c:v>2.3376276918608649E-2</c:v>
                </c:pt>
                <c:pt idx="3257">
                  <c:v>2.3376276918608649E-2</c:v>
                </c:pt>
                <c:pt idx="3258">
                  <c:v>2.3376276918608649E-2</c:v>
                </c:pt>
                <c:pt idx="3259">
                  <c:v>2.3376276918608649E-2</c:v>
                </c:pt>
                <c:pt idx="3260">
                  <c:v>2.3376276918608649E-2</c:v>
                </c:pt>
                <c:pt idx="3261">
                  <c:v>2.3376276918608649E-2</c:v>
                </c:pt>
                <c:pt idx="3262">
                  <c:v>2.3376276918608649E-2</c:v>
                </c:pt>
                <c:pt idx="3263">
                  <c:v>2.3376276918608649E-2</c:v>
                </c:pt>
                <c:pt idx="3264">
                  <c:v>2.3376276918608649E-2</c:v>
                </c:pt>
                <c:pt idx="3265">
                  <c:v>2.3376276918608649E-2</c:v>
                </c:pt>
                <c:pt idx="3266">
                  <c:v>2.3376276918608649E-2</c:v>
                </c:pt>
                <c:pt idx="3267">
                  <c:v>2.3376276918608649E-2</c:v>
                </c:pt>
                <c:pt idx="3268">
                  <c:v>2.3376276918608649E-2</c:v>
                </c:pt>
                <c:pt idx="3269">
                  <c:v>2.3376276918608649E-2</c:v>
                </c:pt>
                <c:pt idx="3270">
                  <c:v>2.3376276918608649E-2</c:v>
                </c:pt>
                <c:pt idx="3271">
                  <c:v>2.3376276918608649E-2</c:v>
                </c:pt>
                <c:pt idx="3272">
                  <c:v>2.3376276918608649E-2</c:v>
                </c:pt>
                <c:pt idx="3273">
                  <c:v>2.3376276918608649E-2</c:v>
                </c:pt>
                <c:pt idx="3274">
                  <c:v>2.3376276918608649E-2</c:v>
                </c:pt>
                <c:pt idx="3275">
                  <c:v>2.3376276918608649E-2</c:v>
                </c:pt>
                <c:pt idx="3276">
                  <c:v>2.3376276918608649E-2</c:v>
                </c:pt>
                <c:pt idx="3277">
                  <c:v>2.3376276918608649E-2</c:v>
                </c:pt>
                <c:pt idx="3278">
                  <c:v>2.3376276918608649E-2</c:v>
                </c:pt>
                <c:pt idx="3279">
                  <c:v>2.3376276918608649E-2</c:v>
                </c:pt>
                <c:pt idx="3280">
                  <c:v>2.3376276918608649E-2</c:v>
                </c:pt>
                <c:pt idx="3281">
                  <c:v>2.3376276918608649E-2</c:v>
                </c:pt>
                <c:pt idx="3282">
                  <c:v>2.3376276918608649E-2</c:v>
                </c:pt>
                <c:pt idx="3283">
                  <c:v>2.3376276918608649E-2</c:v>
                </c:pt>
                <c:pt idx="3284">
                  <c:v>2.3376276918608649E-2</c:v>
                </c:pt>
                <c:pt idx="3285">
                  <c:v>2.3376276918608649E-2</c:v>
                </c:pt>
                <c:pt idx="3286">
                  <c:v>2.3376276918608649E-2</c:v>
                </c:pt>
                <c:pt idx="3287">
                  <c:v>2.3376276918608649E-2</c:v>
                </c:pt>
                <c:pt idx="3288">
                  <c:v>2.3376276918608649E-2</c:v>
                </c:pt>
                <c:pt idx="3289">
                  <c:v>2.3376276918608649E-2</c:v>
                </c:pt>
                <c:pt idx="3290">
                  <c:v>2.3376276918608649E-2</c:v>
                </c:pt>
                <c:pt idx="3291">
                  <c:v>2.3376276918608649E-2</c:v>
                </c:pt>
                <c:pt idx="3292">
                  <c:v>2.3376276918608649E-2</c:v>
                </c:pt>
                <c:pt idx="3293">
                  <c:v>2.3376276918608649E-2</c:v>
                </c:pt>
                <c:pt idx="3294">
                  <c:v>2.3376276918608649E-2</c:v>
                </c:pt>
                <c:pt idx="3295">
                  <c:v>2.3376276918608649E-2</c:v>
                </c:pt>
                <c:pt idx="3296">
                  <c:v>2.3376276918608649E-2</c:v>
                </c:pt>
                <c:pt idx="3297">
                  <c:v>2.3376276918608649E-2</c:v>
                </c:pt>
                <c:pt idx="3298">
                  <c:v>2.3376276918608649E-2</c:v>
                </c:pt>
                <c:pt idx="3299">
                  <c:v>2.3376276918608649E-2</c:v>
                </c:pt>
                <c:pt idx="3300">
                  <c:v>2.3376276918608649E-2</c:v>
                </c:pt>
                <c:pt idx="3301">
                  <c:v>2.3376276918608649E-2</c:v>
                </c:pt>
                <c:pt idx="3302">
                  <c:v>2.3376276918608649E-2</c:v>
                </c:pt>
                <c:pt idx="3303">
                  <c:v>2.3376276918608649E-2</c:v>
                </c:pt>
                <c:pt idx="3304">
                  <c:v>2.3376276918608649E-2</c:v>
                </c:pt>
                <c:pt idx="3305">
                  <c:v>2.3376276918608649E-2</c:v>
                </c:pt>
                <c:pt idx="3306">
                  <c:v>2.3376276918608649E-2</c:v>
                </c:pt>
                <c:pt idx="3307">
                  <c:v>2.3376276918608649E-2</c:v>
                </c:pt>
                <c:pt idx="3308">
                  <c:v>2.3376276918608649E-2</c:v>
                </c:pt>
                <c:pt idx="3309">
                  <c:v>2.3376276918608649E-2</c:v>
                </c:pt>
                <c:pt idx="3310">
                  <c:v>2.3376276918608649E-2</c:v>
                </c:pt>
                <c:pt idx="3311">
                  <c:v>2.3376276918608649E-2</c:v>
                </c:pt>
                <c:pt idx="3312">
                  <c:v>2.3376276918608649E-2</c:v>
                </c:pt>
                <c:pt idx="3313">
                  <c:v>2.3376276918608649E-2</c:v>
                </c:pt>
                <c:pt idx="3314">
                  <c:v>2.3376276918608649E-2</c:v>
                </c:pt>
                <c:pt idx="3315">
                  <c:v>2.3376276918608649E-2</c:v>
                </c:pt>
                <c:pt idx="3316">
                  <c:v>2.3376276918608649E-2</c:v>
                </c:pt>
                <c:pt idx="3317">
                  <c:v>2.3376276918608649E-2</c:v>
                </c:pt>
                <c:pt idx="3318">
                  <c:v>2.3376276918608649E-2</c:v>
                </c:pt>
                <c:pt idx="3319">
                  <c:v>2.3376276918608649E-2</c:v>
                </c:pt>
                <c:pt idx="3320">
                  <c:v>2.3376276918608649E-2</c:v>
                </c:pt>
                <c:pt idx="3321">
                  <c:v>2.3376276918608649E-2</c:v>
                </c:pt>
                <c:pt idx="3322">
                  <c:v>2.3376276918608649E-2</c:v>
                </c:pt>
                <c:pt idx="3323">
                  <c:v>2.3376276918608649E-2</c:v>
                </c:pt>
                <c:pt idx="3324">
                  <c:v>2.3376276918608649E-2</c:v>
                </c:pt>
                <c:pt idx="3325">
                  <c:v>2.3376276918608649E-2</c:v>
                </c:pt>
                <c:pt idx="3326">
                  <c:v>2.3376276918608649E-2</c:v>
                </c:pt>
                <c:pt idx="3327">
                  <c:v>2.3376276918608649E-2</c:v>
                </c:pt>
                <c:pt idx="3328">
                  <c:v>2.3376276918608649E-2</c:v>
                </c:pt>
                <c:pt idx="3329">
                  <c:v>2.3376276918608649E-2</c:v>
                </c:pt>
                <c:pt idx="3330">
                  <c:v>2.3376276918608649E-2</c:v>
                </c:pt>
                <c:pt idx="3331">
                  <c:v>2.3376276918608649E-2</c:v>
                </c:pt>
                <c:pt idx="3332">
                  <c:v>2.3376276918608649E-2</c:v>
                </c:pt>
                <c:pt idx="3333">
                  <c:v>2.3376276918608649E-2</c:v>
                </c:pt>
                <c:pt idx="3334">
                  <c:v>2.3376276918608649E-2</c:v>
                </c:pt>
                <c:pt idx="3335">
                  <c:v>2.3376276918608649E-2</c:v>
                </c:pt>
                <c:pt idx="3336">
                  <c:v>2.3376276918608649E-2</c:v>
                </c:pt>
                <c:pt idx="3337">
                  <c:v>2.3376276918608649E-2</c:v>
                </c:pt>
                <c:pt idx="3338">
                  <c:v>2.3376276918608649E-2</c:v>
                </c:pt>
                <c:pt idx="3339">
                  <c:v>2.3376276918608649E-2</c:v>
                </c:pt>
                <c:pt idx="3340">
                  <c:v>2.3376276918608649E-2</c:v>
                </c:pt>
                <c:pt idx="3341">
                  <c:v>2.3376276918608649E-2</c:v>
                </c:pt>
                <c:pt idx="3342">
                  <c:v>2.3376276918608649E-2</c:v>
                </c:pt>
                <c:pt idx="3343">
                  <c:v>2.3376276918608649E-2</c:v>
                </c:pt>
                <c:pt idx="3344">
                  <c:v>2.3376276918608649E-2</c:v>
                </c:pt>
                <c:pt idx="3345">
                  <c:v>2.3376276918608649E-2</c:v>
                </c:pt>
                <c:pt idx="3346">
                  <c:v>2.3376276918608649E-2</c:v>
                </c:pt>
                <c:pt idx="3347">
                  <c:v>2.3376276918608649E-2</c:v>
                </c:pt>
                <c:pt idx="3348">
                  <c:v>2.3376276918608649E-2</c:v>
                </c:pt>
                <c:pt idx="3349">
                  <c:v>2.3376276918608649E-2</c:v>
                </c:pt>
                <c:pt idx="3350">
                  <c:v>2.3376276918608649E-2</c:v>
                </c:pt>
                <c:pt idx="3351">
                  <c:v>2.3376276918608649E-2</c:v>
                </c:pt>
                <c:pt idx="3352">
                  <c:v>2.3376276918608649E-2</c:v>
                </c:pt>
                <c:pt idx="3353">
                  <c:v>2.3376276918608649E-2</c:v>
                </c:pt>
                <c:pt idx="3354">
                  <c:v>2.3376276918608649E-2</c:v>
                </c:pt>
                <c:pt idx="3355">
                  <c:v>2.3376276918608649E-2</c:v>
                </c:pt>
                <c:pt idx="3356">
                  <c:v>2.3376276918608649E-2</c:v>
                </c:pt>
                <c:pt idx="3357">
                  <c:v>2.3376276918608649E-2</c:v>
                </c:pt>
                <c:pt idx="3358">
                  <c:v>2.3376276918608649E-2</c:v>
                </c:pt>
                <c:pt idx="3359">
                  <c:v>2.3376276918608649E-2</c:v>
                </c:pt>
                <c:pt idx="3360">
                  <c:v>2.3376276918608649E-2</c:v>
                </c:pt>
                <c:pt idx="3361">
                  <c:v>2.3376276918608649E-2</c:v>
                </c:pt>
                <c:pt idx="3362">
                  <c:v>2.3376276918608649E-2</c:v>
                </c:pt>
                <c:pt idx="3363">
                  <c:v>2.3376276918608649E-2</c:v>
                </c:pt>
                <c:pt idx="3364">
                  <c:v>2.3376276918608649E-2</c:v>
                </c:pt>
                <c:pt idx="3365">
                  <c:v>2.3376276918608649E-2</c:v>
                </c:pt>
                <c:pt idx="3366">
                  <c:v>2.3376276918608649E-2</c:v>
                </c:pt>
                <c:pt idx="3367">
                  <c:v>2.3376276918608649E-2</c:v>
                </c:pt>
                <c:pt idx="3368">
                  <c:v>2.3376276918608649E-2</c:v>
                </c:pt>
                <c:pt idx="3369">
                  <c:v>2.3376276918608649E-2</c:v>
                </c:pt>
                <c:pt idx="3370">
                  <c:v>2.3376276918608649E-2</c:v>
                </c:pt>
                <c:pt idx="3371">
                  <c:v>2.3376276918608649E-2</c:v>
                </c:pt>
                <c:pt idx="3372">
                  <c:v>2.3376276918608649E-2</c:v>
                </c:pt>
                <c:pt idx="3373">
                  <c:v>2.3376276918608649E-2</c:v>
                </c:pt>
                <c:pt idx="3374">
                  <c:v>2.3376276918608649E-2</c:v>
                </c:pt>
                <c:pt idx="3375">
                  <c:v>2.3376276918608649E-2</c:v>
                </c:pt>
                <c:pt idx="3376">
                  <c:v>2.3376276918608649E-2</c:v>
                </c:pt>
                <c:pt idx="3377">
                  <c:v>2.3376276918608649E-2</c:v>
                </c:pt>
                <c:pt idx="3378">
                  <c:v>2.3376276918608649E-2</c:v>
                </c:pt>
                <c:pt idx="3379">
                  <c:v>2.3376276918608649E-2</c:v>
                </c:pt>
                <c:pt idx="3380">
                  <c:v>2.3376276918608649E-2</c:v>
                </c:pt>
                <c:pt idx="3381">
                  <c:v>2.3376276918608649E-2</c:v>
                </c:pt>
                <c:pt idx="3382">
                  <c:v>2.3376276918608649E-2</c:v>
                </c:pt>
                <c:pt idx="3383">
                  <c:v>2.3376276918608649E-2</c:v>
                </c:pt>
                <c:pt idx="3384">
                  <c:v>2.3376276918608649E-2</c:v>
                </c:pt>
                <c:pt idx="3385">
                  <c:v>2.3376276918608649E-2</c:v>
                </c:pt>
                <c:pt idx="3386">
                  <c:v>2.3376276918608649E-2</c:v>
                </c:pt>
                <c:pt idx="3387">
                  <c:v>2.3376276918608649E-2</c:v>
                </c:pt>
                <c:pt idx="3388">
                  <c:v>2.3376276918608649E-2</c:v>
                </c:pt>
                <c:pt idx="3389">
                  <c:v>2.3376276918608649E-2</c:v>
                </c:pt>
                <c:pt idx="3390">
                  <c:v>2.3376276918608649E-2</c:v>
                </c:pt>
                <c:pt idx="3391">
                  <c:v>2.3376276918608649E-2</c:v>
                </c:pt>
                <c:pt idx="3392">
                  <c:v>2.3376276918608649E-2</c:v>
                </c:pt>
                <c:pt idx="3393">
                  <c:v>2.3376276918608649E-2</c:v>
                </c:pt>
                <c:pt idx="3394">
                  <c:v>2.3376276918608649E-2</c:v>
                </c:pt>
                <c:pt idx="3395">
                  <c:v>2.3376276918608649E-2</c:v>
                </c:pt>
                <c:pt idx="3396">
                  <c:v>2.3376276918608649E-2</c:v>
                </c:pt>
                <c:pt idx="3397">
                  <c:v>2.3376276918608649E-2</c:v>
                </c:pt>
                <c:pt idx="3398">
                  <c:v>2.3376276918608649E-2</c:v>
                </c:pt>
                <c:pt idx="3399">
                  <c:v>2.3376276918608649E-2</c:v>
                </c:pt>
                <c:pt idx="3400">
                  <c:v>2.3376276918608649E-2</c:v>
                </c:pt>
                <c:pt idx="3401">
                  <c:v>2.3376276918608649E-2</c:v>
                </c:pt>
                <c:pt idx="3402">
                  <c:v>2.3376276918608649E-2</c:v>
                </c:pt>
                <c:pt idx="3403">
                  <c:v>2.3376276918608649E-2</c:v>
                </c:pt>
                <c:pt idx="3404">
                  <c:v>2.3376276918608649E-2</c:v>
                </c:pt>
                <c:pt idx="3405">
                  <c:v>2.3376276918608649E-2</c:v>
                </c:pt>
                <c:pt idx="3406">
                  <c:v>2.3376276918608649E-2</c:v>
                </c:pt>
                <c:pt idx="3407">
                  <c:v>2.3376276918608649E-2</c:v>
                </c:pt>
                <c:pt idx="3408">
                  <c:v>2.3376276918608649E-2</c:v>
                </c:pt>
                <c:pt idx="3409">
                  <c:v>2.3376276918608649E-2</c:v>
                </c:pt>
                <c:pt idx="3410">
                  <c:v>2.3376276918608649E-2</c:v>
                </c:pt>
                <c:pt idx="3411">
                  <c:v>2.3376276918608649E-2</c:v>
                </c:pt>
                <c:pt idx="3412">
                  <c:v>2.3376276918608649E-2</c:v>
                </c:pt>
                <c:pt idx="3413">
                  <c:v>2.3376276918608649E-2</c:v>
                </c:pt>
                <c:pt idx="3414">
                  <c:v>2.3376276918608649E-2</c:v>
                </c:pt>
                <c:pt idx="3415">
                  <c:v>2.3376276918608649E-2</c:v>
                </c:pt>
                <c:pt idx="3416">
                  <c:v>2.3376276918608649E-2</c:v>
                </c:pt>
                <c:pt idx="3417">
                  <c:v>2.3376276918608649E-2</c:v>
                </c:pt>
                <c:pt idx="3418">
                  <c:v>2.3376276918608649E-2</c:v>
                </c:pt>
                <c:pt idx="3419">
                  <c:v>2.3376276918608649E-2</c:v>
                </c:pt>
                <c:pt idx="3420">
                  <c:v>2.3376276918608649E-2</c:v>
                </c:pt>
                <c:pt idx="3421">
                  <c:v>2.3376276918608649E-2</c:v>
                </c:pt>
                <c:pt idx="3422">
                  <c:v>2.3376276918608649E-2</c:v>
                </c:pt>
                <c:pt idx="3423">
                  <c:v>2.3376276918608649E-2</c:v>
                </c:pt>
                <c:pt idx="3424">
                  <c:v>2.3376276918608649E-2</c:v>
                </c:pt>
                <c:pt idx="3425">
                  <c:v>2.3376276918608649E-2</c:v>
                </c:pt>
                <c:pt idx="3426">
                  <c:v>2.3376276918608649E-2</c:v>
                </c:pt>
                <c:pt idx="3427">
                  <c:v>2.3376276918608649E-2</c:v>
                </c:pt>
                <c:pt idx="3428">
                  <c:v>2.3376276918608649E-2</c:v>
                </c:pt>
                <c:pt idx="3429">
                  <c:v>2.3376276918608649E-2</c:v>
                </c:pt>
                <c:pt idx="3430">
                  <c:v>2.3376276918608649E-2</c:v>
                </c:pt>
                <c:pt idx="3431">
                  <c:v>2.3376276918608649E-2</c:v>
                </c:pt>
                <c:pt idx="3432">
                  <c:v>2.3376276918608649E-2</c:v>
                </c:pt>
                <c:pt idx="3433">
                  <c:v>2.3376276918608649E-2</c:v>
                </c:pt>
                <c:pt idx="3434">
                  <c:v>2.3376276918608649E-2</c:v>
                </c:pt>
                <c:pt idx="3435">
                  <c:v>2.3376276918608649E-2</c:v>
                </c:pt>
                <c:pt idx="3436">
                  <c:v>2.3376276918608649E-2</c:v>
                </c:pt>
                <c:pt idx="3437">
                  <c:v>2.3376276918608649E-2</c:v>
                </c:pt>
                <c:pt idx="3438">
                  <c:v>2.3376276918608649E-2</c:v>
                </c:pt>
                <c:pt idx="3439">
                  <c:v>2.3376276918608649E-2</c:v>
                </c:pt>
                <c:pt idx="3440">
                  <c:v>2.3376276918608649E-2</c:v>
                </c:pt>
                <c:pt idx="3441">
                  <c:v>2.3376276918608649E-2</c:v>
                </c:pt>
                <c:pt idx="3442">
                  <c:v>2.3376276918608649E-2</c:v>
                </c:pt>
                <c:pt idx="3443">
                  <c:v>2.3376276918608649E-2</c:v>
                </c:pt>
                <c:pt idx="3444">
                  <c:v>2.3376276918608649E-2</c:v>
                </c:pt>
                <c:pt idx="3445">
                  <c:v>2.3376276918608649E-2</c:v>
                </c:pt>
                <c:pt idx="3446">
                  <c:v>2.3376276918608649E-2</c:v>
                </c:pt>
                <c:pt idx="3447">
                  <c:v>2.3376276918608649E-2</c:v>
                </c:pt>
                <c:pt idx="3448">
                  <c:v>2.3376276918608649E-2</c:v>
                </c:pt>
                <c:pt idx="3449">
                  <c:v>2.3376276918608649E-2</c:v>
                </c:pt>
                <c:pt idx="3450">
                  <c:v>2.3376276918608649E-2</c:v>
                </c:pt>
                <c:pt idx="3451">
                  <c:v>2.3376276918608649E-2</c:v>
                </c:pt>
                <c:pt idx="3452">
                  <c:v>2.3376276918608649E-2</c:v>
                </c:pt>
                <c:pt idx="3453">
                  <c:v>2.3376276918608649E-2</c:v>
                </c:pt>
                <c:pt idx="3454">
                  <c:v>2.3376276918608649E-2</c:v>
                </c:pt>
                <c:pt idx="3455">
                  <c:v>2.3376276918608649E-2</c:v>
                </c:pt>
                <c:pt idx="3456">
                  <c:v>2.3376276918608649E-2</c:v>
                </c:pt>
                <c:pt idx="3457">
                  <c:v>2.3376276918608649E-2</c:v>
                </c:pt>
                <c:pt idx="3458">
                  <c:v>2.3376276918608649E-2</c:v>
                </c:pt>
                <c:pt idx="3459">
                  <c:v>2.3376276918608649E-2</c:v>
                </c:pt>
                <c:pt idx="3460">
                  <c:v>2.3376276918608649E-2</c:v>
                </c:pt>
                <c:pt idx="3461">
                  <c:v>2.3376276918608649E-2</c:v>
                </c:pt>
                <c:pt idx="3462">
                  <c:v>2.3376276918608649E-2</c:v>
                </c:pt>
                <c:pt idx="3463">
                  <c:v>2.3376276918608649E-2</c:v>
                </c:pt>
                <c:pt idx="3464">
                  <c:v>2.3376276918608649E-2</c:v>
                </c:pt>
                <c:pt idx="3465">
                  <c:v>2.3376276918608649E-2</c:v>
                </c:pt>
                <c:pt idx="3466">
                  <c:v>2.3376276918608649E-2</c:v>
                </c:pt>
                <c:pt idx="3467">
                  <c:v>2.3376276918608649E-2</c:v>
                </c:pt>
                <c:pt idx="3468">
                  <c:v>2.3376276918608649E-2</c:v>
                </c:pt>
                <c:pt idx="3469">
                  <c:v>2.3376276918608649E-2</c:v>
                </c:pt>
                <c:pt idx="3470">
                  <c:v>2.3376276918608649E-2</c:v>
                </c:pt>
                <c:pt idx="3471">
                  <c:v>2.3376276918608649E-2</c:v>
                </c:pt>
                <c:pt idx="3472">
                  <c:v>2.3376276918608649E-2</c:v>
                </c:pt>
                <c:pt idx="3473">
                  <c:v>2.3376276918608649E-2</c:v>
                </c:pt>
                <c:pt idx="3474">
                  <c:v>2.3376276918608649E-2</c:v>
                </c:pt>
                <c:pt idx="3475">
                  <c:v>2.3376276918608649E-2</c:v>
                </c:pt>
                <c:pt idx="3476">
                  <c:v>2.3376276918608649E-2</c:v>
                </c:pt>
                <c:pt idx="3477">
                  <c:v>2.3376276918608649E-2</c:v>
                </c:pt>
                <c:pt idx="3478">
                  <c:v>2.3376276918608649E-2</c:v>
                </c:pt>
                <c:pt idx="3479">
                  <c:v>2.3376276918608649E-2</c:v>
                </c:pt>
                <c:pt idx="3480">
                  <c:v>2.3376276918608649E-2</c:v>
                </c:pt>
                <c:pt idx="3481">
                  <c:v>2.3376276918608649E-2</c:v>
                </c:pt>
                <c:pt idx="3482">
                  <c:v>2.3376276918608649E-2</c:v>
                </c:pt>
                <c:pt idx="3483">
                  <c:v>2.3376276918608649E-2</c:v>
                </c:pt>
                <c:pt idx="3484">
                  <c:v>2.3376276918608649E-2</c:v>
                </c:pt>
                <c:pt idx="3485">
                  <c:v>2.3376276918608649E-2</c:v>
                </c:pt>
                <c:pt idx="3486">
                  <c:v>2.3376276918608649E-2</c:v>
                </c:pt>
                <c:pt idx="3487">
                  <c:v>2.3376276918608649E-2</c:v>
                </c:pt>
                <c:pt idx="3488">
                  <c:v>2.3376276918608649E-2</c:v>
                </c:pt>
                <c:pt idx="3489">
                  <c:v>2.3376276918608649E-2</c:v>
                </c:pt>
                <c:pt idx="3490">
                  <c:v>2.3376276918608649E-2</c:v>
                </c:pt>
                <c:pt idx="3491">
                  <c:v>2.3376276918608649E-2</c:v>
                </c:pt>
                <c:pt idx="3492">
                  <c:v>2.3376276918608649E-2</c:v>
                </c:pt>
                <c:pt idx="3493">
                  <c:v>2.3376276918608649E-2</c:v>
                </c:pt>
                <c:pt idx="3494">
                  <c:v>2.3376276918608649E-2</c:v>
                </c:pt>
                <c:pt idx="3495">
                  <c:v>2.3376276918608649E-2</c:v>
                </c:pt>
                <c:pt idx="3496">
                  <c:v>2.3376276918608649E-2</c:v>
                </c:pt>
                <c:pt idx="3497">
                  <c:v>2.3376276918608649E-2</c:v>
                </c:pt>
                <c:pt idx="3498">
                  <c:v>2.3376276918608649E-2</c:v>
                </c:pt>
                <c:pt idx="3499">
                  <c:v>2.3376276918608649E-2</c:v>
                </c:pt>
                <c:pt idx="3500">
                  <c:v>2.3376276918608649E-2</c:v>
                </c:pt>
                <c:pt idx="3501">
                  <c:v>2.3376276918608649E-2</c:v>
                </c:pt>
                <c:pt idx="3502">
                  <c:v>2.3376276918608649E-2</c:v>
                </c:pt>
                <c:pt idx="3503">
                  <c:v>2.3376276918608649E-2</c:v>
                </c:pt>
                <c:pt idx="3504">
                  <c:v>2.3376276918608649E-2</c:v>
                </c:pt>
                <c:pt idx="3505">
                  <c:v>2.3376276918608649E-2</c:v>
                </c:pt>
                <c:pt idx="3506">
                  <c:v>2.3376276918608649E-2</c:v>
                </c:pt>
                <c:pt idx="3507">
                  <c:v>2.3376276918608649E-2</c:v>
                </c:pt>
                <c:pt idx="3508">
                  <c:v>2.3376276918608649E-2</c:v>
                </c:pt>
                <c:pt idx="3509">
                  <c:v>2.3376276918608649E-2</c:v>
                </c:pt>
                <c:pt idx="3510">
                  <c:v>2.3376276918608649E-2</c:v>
                </c:pt>
                <c:pt idx="3511">
                  <c:v>2.3376276918608649E-2</c:v>
                </c:pt>
                <c:pt idx="3512">
                  <c:v>2.3376276918608649E-2</c:v>
                </c:pt>
                <c:pt idx="3513">
                  <c:v>2.3376276918608649E-2</c:v>
                </c:pt>
                <c:pt idx="3514">
                  <c:v>2.3376276918608649E-2</c:v>
                </c:pt>
                <c:pt idx="3515">
                  <c:v>2.3376276918608649E-2</c:v>
                </c:pt>
                <c:pt idx="3516">
                  <c:v>2.3376276918608649E-2</c:v>
                </c:pt>
                <c:pt idx="3517">
                  <c:v>2.3376276918608649E-2</c:v>
                </c:pt>
                <c:pt idx="3518">
                  <c:v>2.3376276918608649E-2</c:v>
                </c:pt>
                <c:pt idx="3519">
                  <c:v>2.3376276918608649E-2</c:v>
                </c:pt>
                <c:pt idx="3520">
                  <c:v>2.3376276918608649E-2</c:v>
                </c:pt>
                <c:pt idx="3521">
                  <c:v>2.3376276918608649E-2</c:v>
                </c:pt>
                <c:pt idx="3522">
                  <c:v>2.3376276918608649E-2</c:v>
                </c:pt>
                <c:pt idx="3523">
                  <c:v>2.3376276918608649E-2</c:v>
                </c:pt>
                <c:pt idx="3524">
                  <c:v>2.3376276918608649E-2</c:v>
                </c:pt>
                <c:pt idx="3525">
                  <c:v>2.3376276918608649E-2</c:v>
                </c:pt>
                <c:pt idx="3526">
                  <c:v>2.3376276918608649E-2</c:v>
                </c:pt>
                <c:pt idx="3527">
                  <c:v>2.3376276918608649E-2</c:v>
                </c:pt>
                <c:pt idx="3528">
                  <c:v>2.3376276918608649E-2</c:v>
                </c:pt>
                <c:pt idx="3529">
                  <c:v>2.3376276918608649E-2</c:v>
                </c:pt>
                <c:pt idx="3530">
                  <c:v>2.3376276918608649E-2</c:v>
                </c:pt>
                <c:pt idx="3531">
                  <c:v>2.3376276918608649E-2</c:v>
                </c:pt>
                <c:pt idx="3532">
                  <c:v>2.3376276918608649E-2</c:v>
                </c:pt>
                <c:pt idx="3533">
                  <c:v>2.3376276918608649E-2</c:v>
                </c:pt>
                <c:pt idx="3534">
                  <c:v>2.3376276918608649E-2</c:v>
                </c:pt>
                <c:pt idx="3535">
                  <c:v>2.3376276918608649E-2</c:v>
                </c:pt>
                <c:pt idx="3536">
                  <c:v>2.3376276918608649E-2</c:v>
                </c:pt>
                <c:pt idx="3537">
                  <c:v>2.3376276918608649E-2</c:v>
                </c:pt>
                <c:pt idx="3538">
                  <c:v>2.3376276918608649E-2</c:v>
                </c:pt>
                <c:pt idx="3539">
                  <c:v>2.3376276918608649E-2</c:v>
                </c:pt>
                <c:pt idx="3540">
                  <c:v>2.3376276918608649E-2</c:v>
                </c:pt>
                <c:pt idx="3541">
                  <c:v>2.3376276918608649E-2</c:v>
                </c:pt>
                <c:pt idx="3542">
                  <c:v>2.3376276918608649E-2</c:v>
                </c:pt>
                <c:pt idx="3543">
                  <c:v>2.3376276918608649E-2</c:v>
                </c:pt>
                <c:pt idx="3544">
                  <c:v>2.3376276918608649E-2</c:v>
                </c:pt>
                <c:pt idx="3545">
                  <c:v>2.3376276918608649E-2</c:v>
                </c:pt>
                <c:pt idx="3546">
                  <c:v>2.3376276918608649E-2</c:v>
                </c:pt>
                <c:pt idx="3547">
                  <c:v>2.3376276918608649E-2</c:v>
                </c:pt>
                <c:pt idx="3548">
                  <c:v>2.3376276918608649E-2</c:v>
                </c:pt>
                <c:pt idx="3549">
                  <c:v>2.3376276918608649E-2</c:v>
                </c:pt>
                <c:pt idx="3550">
                  <c:v>2.3376276918608649E-2</c:v>
                </c:pt>
                <c:pt idx="3551">
                  <c:v>2.3376276918608649E-2</c:v>
                </c:pt>
                <c:pt idx="3552">
                  <c:v>2.3376276918608649E-2</c:v>
                </c:pt>
                <c:pt idx="3553">
                  <c:v>2.3376276918608649E-2</c:v>
                </c:pt>
                <c:pt idx="3554">
                  <c:v>2.3376276918608649E-2</c:v>
                </c:pt>
                <c:pt idx="3555">
                  <c:v>2.3376276918608649E-2</c:v>
                </c:pt>
                <c:pt idx="3556">
                  <c:v>2.3376276918608649E-2</c:v>
                </c:pt>
                <c:pt idx="3557">
                  <c:v>2.3376276918608649E-2</c:v>
                </c:pt>
                <c:pt idx="3558">
                  <c:v>2.3376276918608649E-2</c:v>
                </c:pt>
                <c:pt idx="3559">
                  <c:v>2.3376276918608649E-2</c:v>
                </c:pt>
                <c:pt idx="3560">
                  <c:v>2.3376276918608649E-2</c:v>
                </c:pt>
                <c:pt idx="3561">
                  <c:v>2.3376276918608649E-2</c:v>
                </c:pt>
                <c:pt idx="3562">
                  <c:v>2.3376276918608649E-2</c:v>
                </c:pt>
                <c:pt idx="3563">
                  <c:v>2.3376276918608649E-2</c:v>
                </c:pt>
                <c:pt idx="3564">
                  <c:v>2.3376276918608649E-2</c:v>
                </c:pt>
                <c:pt idx="3565">
                  <c:v>2.3376276918608649E-2</c:v>
                </c:pt>
                <c:pt idx="3566">
                  <c:v>2.3376276918608649E-2</c:v>
                </c:pt>
                <c:pt idx="3567">
                  <c:v>2.3376276918608649E-2</c:v>
                </c:pt>
                <c:pt idx="3568">
                  <c:v>2.3376276918608649E-2</c:v>
                </c:pt>
                <c:pt idx="3569">
                  <c:v>2.3376276918608649E-2</c:v>
                </c:pt>
                <c:pt idx="3570">
                  <c:v>2.3376276918608649E-2</c:v>
                </c:pt>
                <c:pt idx="3571">
                  <c:v>2.3376276918608649E-2</c:v>
                </c:pt>
                <c:pt idx="3572">
                  <c:v>2.3376276918608649E-2</c:v>
                </c:pt>
                <c:pt idx="3573">
                  <c:v>2.3376276918608649E-2</c:v>
                </c:pt>
                <c:pt idx="3574">
                  <c:v>2.3376276918608649E-2</c:v>
                </c:pt>
                <c:pt idx="3575">
                  <c:v>2.3376276918608649E-2</c:v>
                </c:pt>
                <c:pt idx="3576">
                  <c:v>2.3376276918608649E-2</c:v>
                </c:pt>
                <c:pt idx="3577">
                  <c:v>2.3376276918608649E-2</c:v>
                </c:pt>
                <c:pt idx="3578">
                  <c:v>2.3376276918608649E-2</c:v>
                </c:pt>
                <c:pt idx="3579">
                  <c:v>2.3376276918608649E-2</c:v>
                </c:pt>
                <c:pt idx="3580">
                  <c:v>2.3376276918608649E-2</c:v>
                </c:pt>
                <c:pt idx="3581">
                  <c:v>2.3376276918608649E-2</c:v>
                </c:pt>
                <c:pt idx="3582">
                  <c:v>2.3376276918608649E-2</c:v>
                </c:pt>
                <c:pt idx="3583">
                  <c:v>2.3376276918608649E-2</c:v>
                </c:pt>
                <c:pt idx="3584">
                  <c:v>2.3376276918608649E-2</c:v>
                </c:pt>
                <c:pt idx="3585">
                  <c:v>2.3376276918608649E-2</c:v>
                </c:pt>
                <c:pt idx="3586">
                  <c:v>2.3376276918608649E-2</c:v>
                </c:pt>
                <c:pt idx="3587">
                  <c:v>2.3376276918608649E-2</c:v>
                </c:pt>
                <c:pt idx="3588">
                  <c:v>2.3376276918608649E-2</c:v>
                </c:pt>
                <c:pt idx="3589">
                  <c:v>2.3376276918608649E-2</c:v>
                </c:pt>
                <c:pt idx="3590">
                  <c:v>2.3376276918608649E-2</c:v>
                </c:pt>
                <c:pt idx="3591">
                  <c:v>2.3376276918608649E-2</c:v>
                </c:pt>
                <c:pt idx="3592">
                  <c:v>2.3376276918608649E-2</c:v>
                </c:pt>
                <c:pt idx="3593">
                  <c:v>2.3376276918608649E-2</c:v>
                </c:pt>
                <c:pt idx="3594">
                  <c:v>2.3376276918608649E-2</c:v>
                </c:pt>
                <c:pt idx="3595">
                  <c:v>2.3376276918608649E-2</c:v>
                </c:pt>
                <c:pt idx="3596">
                  <c:v>2.3376276918608649E-2</c:v>
                </c:pt>
                <c:pt idx="3597">
                  <c:v>2.3376276918608649E-2</c:v>
                </c:pt>
                <c:pt idx="3598">
                  <c:v>2.3376276918608649E-2</c:v>
                </c:pt>
                <c:pt idx="3599">
                  <c:v>2.3376276918608649E-2</c:v>
                </c:pt>
                <c:pt idx="3600">
                  <c:v>2.3376276918608649E-2</c:v>
                </c:pt>
                <c:pt idx="3601">
                  <c:v>2.3376276918608649E-2</c:v>
                </c:pt>
                <c:pt idx="3602">
                  <c:v>2.3376276918608649E-2</c:v>
                </c:pt>
                <c:pt idx="3603">
                  <c:v>2.3376276918608649E-2</c:v>
                </c:pt>
                <c:pt idx="3604">
                  <c:v>2.3376276918608649E-2</c:v>
                </c:pt>
                <c:pt idx="3605">
                  <c:v>2.3376276918608649E-2</c:v>
                </c:pt>
                <c:pt idx="3606">
                  <c:v>2.3376276918608649E-2</c:v>
                </c:pt>
                <c:pt idx="3607">
                  <c:v>2.3376276918608649E-2</c:v>
                </c:pt>
                <c:pt idx="3608">
                  <c:v>2.3376276918608649E-2</c:v>
                </c:pt>
                <c:pt idx="3609">
                  <c:v>2.3376276918608649E-2</c:v>
                </c:pt>
                <c:pt idx="3610">
                  <c:v>2.3376276918608649E-2</c:v>
                </c:pt>
                <c:pt idx="3611">
                  <c:v>2.3376276918608649E-2</c:v>
                </c:pt>
                <c:pt idx="3612">
                  <c:v>2.3376276918608649E-2</c:v>
                </c:pt>
                <c:pt idx="3613">
                  <c:v>2.3376276918608649E-2</c:v>
                </c:pt>
                <c:pt idx="3614">
                  <c:v>2.3376276918608649E-2</c:v>
                </c:pt>
                <c:pt idx="3615">
                  <c:v>2.3376276918608649E-2</c:v>
                </c:pt>
                <c:pt idx="3616">
                  <c:v>2.3376276918608649E-2</c:v>
                </c:pt>
                <c:pt idx="3617">
                  <c:v>2.3376276918608649E-2</c:v>
                </c:pt>
                <c:pt idx="3618">
                  <c:v>2.3376276918608649E-2</c:v>
                </c:pt>
                <c:pt idx="3619">
                  <c:v>2.3376276918608649E-2</c:v>
                </c:pt>
                <c:pt idx="3620">
                  <c:v>2.3376276918608649E-2</c:v>
                </c:pt>
                <c:pt idx="3621">
                  <c:v>2.3376276918608649E-2</c:v>
                </c:pt>
                <c:pt idx="3622">
                  <c:v>2.3376276918608649E-2</c:v>
                </c:pt>
                <c:pt idx="3623">
                  <c:v>2.3376276918608649E-2</c:v>
                </c:pt>
                <c:pt idx="3624">
                  <c:v>2.3376276918608649E-2</c:v>
                </c:pt>
                <c:pt idx="3625">
                  <c:v>2.3376276918608649E-2</c:v>
                </c:pt>
                <c:pt idx="3626">
                  <c:v>2.3376276918608649E-2</c:v>
                </c:pt>
                <c:pt idx="3627">
                  <c:v>2.3376276918608649E-2</c:v>
                </c:pt>
                <c:pt idx="3628">
                  <c:v>2.3376276918608649E-2</c:v>
                </c:pt>
                <c:pt idx="3629">
                  <c:v>2.3376276918608649E-2</c:v>
                </c:pt>
                <c:pt idx="3630">
                  <c:v>2.3376276918608649E-2</c:v>
                </c:pt>
                <c:pt idx="3631">
                  <c:v>2.3376276918608649E-2</c:v>
                </c:pt>
                <c:pt idx="3632">
                  <c:v>2.3376276918608649E-2</c:v>
                </c:pt>
                <c:pt idx="3633">
                  <c:v>2.3376276918608649E-2</c:v>
                </c:pt>
                <c:pt idx="3634">
                  <c:v>2.3376276918608649E-2</c:v>
                </c:pt>
                <c:pt idx="3635">
                  <c:v>2.3376276918608649E-2</c:v>
                </c:pt>
                <c:pt idx="3636">
                  <c:v>2.3376276918608649E-2</c:v>
                </c:pt>
                <c:pt idx="3637">
                  <c:v>2.3376276918608649E-2</c:v>
                </c:pt>
                <c:pt idx="3638">
                  <c:v>2.3376276918608649E-2</c:v>
                </c:pt>
                <c:pt idx="3639">
                  <c:v>2.3376276918608649E-2</c:v>
                </c:pt>
                <c:pt idx="3640">
                  <c:v>2.3376276918608649E-2</c:v>
                </c:pt>
                <c:pt idx="3641">
                  <c:v>2.3376276918608649E-2</c:v>
                </c:pt>
                <c:pt idx="3642">
                  <c:v>2.3376276918608649E-2</c:v>
                </c:pt>
                <c:pt idx="3643">
                  <c:v>2.3376276918608649E-2</c:v>
                </c:pt>
                <c:pt idx="3644">
                  <c:v>2.3376276918608649E-2</c:v>
                </c:pt>
                <c:pt idx="3645">
                  <c:v>2.3376276918608649E-2</c:v>
                </c:pt>
                <c:pt idx="3646">
                  <c:v>2.3376276918608649E-2</c:v>
                </c:pt>
                <c:pt idx="3647">
                  <c:v>2.3376276918608649E-2</c:v>
                </c:pt>
                <c:pt idx="3648">
                  <c:v>2.3376276918608649E-2</c:v>
                </c:pt>
                <c:pt idx="3649">
                  <c:v>2.3376276918608649E-2</c:v>
                </c:pt>
                <c:pt idx="3650">
                  <c:v>2.3376276918608649E-2</c:v>
                </c:pt>
                <c:pt idx="3651">
                  <c:v>2.3376276918608649E-2</c:v>
                </c:pt>
                <c:pt idx="3652">
                  <c:v>2.3376276918608649E-2</c:v>
                </c:pt>
                <c:pt idx="3653">
                  <c:v>2.3376276918608649E-2</c:v>
                </c:pt>
                <c:pt idx="3654">
                  <c:v>2.3376276918608649E-2</c:v>
                </c:pt>
                <c:pt idx="3655">
                  <c:v>2.3376276918608649E-2</c:v>
                </c:pt>
                <c:pt idx="3656">
                  <c:v>2.3376276918608649E-2</c:v>
                </c:pt>
                <c:pt idx="3657">
                  <c:v>2.3376276918608649E-2</c:v>
                </c:pt>
                <c:pt idx="3658">
                  <c:v>2.3376276918608649E-2</c:v>
                </c:pt>
                <c:pt idx="3659">
                  <c:v>2.3376276918608649E-2</c:v>
                </c:pt>
                <c:pt idx="3660">
                  <c:v>2.3376276918608649E-2</c:v>
                </c:pt>
                <c:pt idx="3661">
                  <c:v>2.3376276918608649E-2</c:v>
                </c:pt>
                <c:pt idx="3662">
                  <c:v>2.3376276918608649E-2</c:v>
                </c:pt>
                <c:pt idx="3663">
                  <c:v>2.3376276918608649E-2</c:v>
                </c:pt>
                <c:pt idx="3664">
                  <c:v>2.3376276918608649E-2</c:v>
                </c:pt>
                <c:pt idx="3665">
                  <c:v>2.3376276918608649E-2</c:v>
                </c:pt>
                <c:pt idx="3666">
                  <c:v>2.3376276918608649E-2</c:v>
                </c:pt>
                <c:pt idx="3667">
                  <c:v>2.3376276918608649E-2</c:v>
                </c:pt>
                <c:pt idx="3668">
                  <c:v>2.3376276918608649E-2</c:v>
                </c:pt>
                <c:pt idx="3669">
                  <c:v>2.3376276918608649E-2</c:v>
                </c:pt>
                <c:pt idx="3670">
                  <c:v>2.3376276918608649E-2</c:v>
                </c:pt>
                <c:pt idx="3671">
                  <c:v>2.3376276918608649E-2</c:v>
                </c:pt>
                <c:pt idx="3672">
                  <c:v>2.3376276918608649E-2</c:v>
                </c:pt>
                <c:pt idx="3673">
                  <c:v>2.3376276918608649E-2</c:v>
                </c:pt>
                <c:pt idx="3674">
                  <c:v>2.3376276918608649E-2</c:v>
                </c:pt>
                <c:pt idx="3675">
                  <c:v>2.3376276918608649E-2</c:v>
                </c:pt>
                <c:pt idx="3676">
                  <c:v>2.3376276918608649E-2</c:v>
                </c:pt>
                <c:pt idx="3677">
                  <c:v>2.3376276918608649E-2</c:v>
                </c:pt>
                <c:pt idx="3678">
                  <c:v>2.3376276918608649E-2</c:v>
                </c:pt>
                <c:pt idx="3679">
                  <c:v>2.3376276918608649E-2</c:v>
                </c:pt>
                <c:pt idx="3680">
                  <c:v>2.3376276918608649E-2</c:v>
                </c:pt>
                <c:pt idx="3681">
                  <c:v>2.3376276918608649E-2</c:v>
                </c:pt>
                <c:pt idx="3682">
                  <c:v>2.3376276918608649E-2</c:v>
                </c:pt>
                <c:pt idx="3683">
                  <c:v>2.3376276918608649E-2</c:v>
                </c:pt>
                <c:pt idx="3684">
                  <c:v>2.3376276918608649E-2</c:v>
                </c:pt>
                <c:pt idx="3685">
                  <c:v>2.3376276918608649E-2</c:v>
                </c:pt>
                <c:pt idx="3686">
                  <c:v>2.3376276918608649E-2</c:v>
                </c:pt>
                <c:pt idx="3687">
                  <c:v>2.3376276918608649E-2</c:v>
                </c:pt>
                <c:pt idx="3688">
                  <c:v>2.3376276918608649E-2</c:v>
                </c:pt>
                <c:pt idx="3689">
                  <c:v>2.3376276918608649E-2</c:v>
                </c:pt>
                <c:pt idx="3690">
                  <c:v>2.3376276918608649E-2</c:v>
                </c:pt>
                <c:pt idx="3691">
                  <c:v>2.3376276918608649E-2</c:v>
                </c:pt>
                <c:pt idx="3692">
                  <c:v>2.3376276918608649E-2</c:v>
                </c:pt>
                <c:pt idx="3693">
                  <c:v>2.3376276918608649E-2</c:v>
                </c:pt>
                <c:pt idx="3694">
                  <c:v>2.3376276918608649E-2</c:v>
                </c:pt>
                <c:pt idx="3695">
                  <c:v>2.3376276918608649E-2</c:v>
                </c:pt>
                <c:pt idx="3696">
                  <c:v>2.3376276918608649E-2</c:v>
                </c:pt>
                <c:pt idx="3697">
                  <c:v>2.3376276918608649E-2</c:v>
                </c:pt>
                <c:pt idx="3698">
                  <c:v>2.3376276918608649E-2</c:v>
                </c:pt>
                <c:pt idx="3699">
                  <c:v>2.3376276918608649E-2</c:v>
                </c:pt>
                <c:pt idx="3700">
                  <c:v>2.3376276918608649E-2</c:v>
                </c:pt>
                <c:pt idx="3701">
                  <c:v>2.3376276918608649E-2</c:v>
                </c:pt>
                <c:pt idx="3702">
                  <c:v>2.3376276918608649E-2</c:v>
                </c:pt>
                <c:pt idx="3703">
                  <c:v>2.3376276918608649E-2</c:v>
                </c:pt>
                <c:pt idx="3704">
                  <c:v>2.3376276918608649E-2</c:v>
                </c:pt>
                <c:pt idx="3705">
                  <c:v>2.3376276918608649E-2</c:v>
                </c:pt>
                <c:pt idx="3706">
                  <c:v>2.3376276918608649E-2</c:v>
                </c:pt>
                <c:pt idx="3707">
                  <c:v>2.3376276918608649E-2</c:v>
                </c:pt>
                <c:pt idx="3708">
                  <c:v>2.3376276918608649E-2</c:v>
                </c:pt>
                <c:pt idx="3709">
                  <c:v>2.3376276918608649E-2</c:v>
                </c:pt>
                <c:pt idx="3710">
                  <c:v>2.3376276918608649E-2</c:v>
                </c:pt>
                <c:pt idx="3711">
                  <c:v>2.3376276918608649E-2</c:v>
                </c:pt>
                <c:pt idx="3712">
                  <c:v>2.3376276918608649E-2</c:v>
                </c:pt>
                <c:pt idx="3713">
                  <c:v>2.3376276918608649E-2</c:v>
                </c:pt>
                <c:pt idx="3714">
                  <c:v>2.3376276918608649E-2</c:v>
                </c:pt>
                <c:pt idx="3715">
                  <c:v>2.3376276918608649E-2</c:v>
                </c:pt>
                <c:pt idx="3716">
                  <c:v>2.3376276918608649E-2</c:v>
                </c:pt>
                <c:pt idx="3717">
                  <c:v>2.3376276918608649E-2</c:v>
                </c:pt>
                <c:pt idx="3718">
                  <c:v>2.3376276918608649E-2</c:v>
                </c:pt>
                <c:pt idx="3719">
                  <c:v>2.3376276918608649E-2</c:v>
                </c:pt>
                <c:pt idx="3720">
                  <c:v>2.3376276918608649E-2</c:v>
                </c:pt>
                <c:pt idx="3721">
                  <c:v>2.3376276918608649E-2</c:v>
                </c:pt>
                <c:pt idx="3722">
                  <c:v>2.3376276918608649E-2</c:v>
                </c:pt>
                <c:pt idx="3723">
                  <c:v>2.3376276918608649E-2</c:v>
                </c:pt>
                <c:pt idx="3724">
                  <c:v>2.3376276918608649E-2</c:v>
                </c:pt>
                <c:pt idx="3725">
                  <c:v>2.3376276918608649E-2</c:v>
                </c:pt>
                <c:pt idx="3726">
                  <c:v>2.3376276918608649E-2</c:v>
                </c:pt>
                <c:pt idx="3727">
                  <c:v>2.3376276918608649E-2</c:v>
                </c:pt>
                <c:pt idx="3728">
                  <c:v>2.3376276918608649E-2</c:v>
                </c:pt>
                <c:pt idx="3729">
                  <c:v>2.3376276918608649E-2</c:v>
                </c:pt>
                <c:pt idx="3730">
                  <c:v>2.3376276918608649E-2</c:v>
                </c:pt>
                <c:pt idx="3731">
                  <c:v>2.3376276918608649E-2</c:v>
                </c:pt>
                <c:pt idx="3732">
                  <c:v>2.3376276918608649E-2</c:v>
                </c:pt>
                <c:pt idx="3733">
                  <c:v>2.3376276918608649E-2</c:v>
                </c:pt>
                <c:pt idx="3734">
                  <c:v>2.3376276918608649E-2</c:v>
                </c:pt>
                <c:pt idx="3735">
                  <c:v>2.3376276918608649E-2</c:v>
                </c:pt>
                <c:pt idx="3736">
                  <c:v>2.3376276918608649E-2</c:v>
                </c:pt>
                <c:pt idx="3737">
                  <c:v>2.3376276918608649E-2</c:v>
                </c:pt>
                <c:pt idx="3738">
                  <c:v>2.3376276918608649E-2</c:v>
                </c:pt>
                <c:pt idx="3739">
                  <c:v>2.3376276918608649E-2</c:v>
                </c:pt>
                <c:pt idx="3740">
                  <c:v>2.3376276918608649E-2</c:v>
                </c:pt>
                <c:pt idx="3741">
                  <c:v>2.3376276918608649E-2</c:v>
                </c:pt>
                <c:pt idx="3742">
                  <c:v>2.3376276918608649E-2</c:v>
                </c:pt>
                <c:pt idx="3743">
                  <c:v>2.3376276918608649E-2</c:v>
                </c:pt>
                <c:pt idx="3744">
                  <c:v>2.3376276918608649E-2</c:v>
                </c:pt>
                <c:pt idx="3745">
                  <c:v>2.3376276918608649E-2</c:v>
                </c:pt>
                <c:pt idx="3746">
                  <c:v>2.3376276918608649E-2</c:v>
                </c:pt>
                <c:pt idx="3747">
                  <c:v>2.3376276918608649E-2</c:v>
                </c:pt>
                <c:pt idx="3748">
                  <c:v>2.3376276918608649E-2</c:v>
                </c:pt>
                <c:pt idx="3749">
                  <c:v>2.3376276918608649E-2</c:v>
                </c:pt>
                <c:pt idx="3750">
                  <c:v>2.3376276918608649E-2</c:v>
                </c:pt>
                <c:pt idx="3751">
                  <c:v>2.3376276918608649E-2</c:v>
                </c:pt>
                <c:pt idx="3752">
                  <c:v>2.3376276918608649E-2</c:v>
                </c:pt>
                <c:pt idx="3753">
                  <c:v>2.3376276918608649E-2</c:v>
                </c:pt>
                <c:pt idx="3754">
                  <c:v>2.3376276918608649E-2</c:v>
                </c:pt>
                <c:pt idx="3755">
                  <c:v>2.3376276918608649E-2</c:v>
                </c:pt>
                <c:pt idx="3756">
                  <c:v>2.3376276918608649E-2</c:v>
                </c:pt>
                <c:pt idx="3757">
                  <c:v>2.3376276918608649E-2</c:v>
                </c:pt>
                <c:pt idx="3758">
                  <c:v>2.3376276918608649E-2</c:v>
                </c:pt>
                <c:pt idx="3759">
                  <c:v>2.3376276918608649E-2</c:v>
                </c:pt>
                <c:pt idx="3760">
                  <c:v>2.3376276918608649E-2</c:v>
                </c:pt>
                <c:pt idx="3761">
                  <c:v>2.3376276918608649E-2</c:v>
                </c:pt>
                <c:pt idx="3762">
                  <c:v>2.3376276918608649E-2</c:v>
                </c:pt>
                <c:pt idx="3763">
                  <c:v>2.3376276918608649E-2</c:v>
                </c:pt>
                <c:pt idx="3764">
                  <c:v>2.3376276918608649E-2</c:v>
                </c:pt>
                <c:pt idx="3765">
                  <c:v>2.3376276918608649E-2</c:v>
                </c:pt>
                <c:pt idx="3766">
                  <c:v>2.3376276918608649E-2</c:v>
                </c:pt>
                <c:pt idx="3767">
                  <c:v>2.3376276918608649E-2</c:v>
                </c:pt>
                <c:pt idx="3768">
                  <c:v>2.3376276918608649E-2</c:v>
                </c:pt>
                <c:pt idx="3769">
                  <c:v>2.3376276918608649E-2</c:v>
                </c:pt>
                <c:pt idx="3770">
                  <c:v>2.3376276918608649E-2</c:v>
                </c:pt>
                <c:pt idx="3771">
                  <c:v>2.3376276918608649E-2</c:v>
                </c:pt>
                <c:pt idx="3772">
                  <c:v>2.3376276918608649E-2</c:v>
                </c:pt>
                <c:pt idx="3773">
                  <c:v>2.3376276918608649E-2</c:v>
                </c:pt>
                <c:pt idx="3774">
                  <c:v>2.3376276918608649E-2</c:v>
                </c:pt>
                <c:pt idx="3775">
                  <c:v>2.3376276918608649E-2</c:v>
                </c:pt>
                <c:pt idx="3776">
                  <c:v>2.3376276918608649E-2</c:v>
                </c:pt>
                <c:pt idx="3777">
                  <c:v>2.3376276918608649E-2</c:v>
                </c:pt>
                <c:pt idx="3778">
                  <c:v>2.3376276918608649E-2</c:v>
                </c:pt>
                <c:pt idx="3779">
                  <c:v>2.3376276918608649E-2</c:v>
                </c:pt>
                <c:pt idx="3780">
                  <c:v>2.3376276918608649E-2</c:v>
                </c:pt>
                <c:pt idx="3781">
                  <c:v>2.3376276918608649E-2</c:v>
                </c:pt>
                <c:pt idx="3782">
                  <c:v>2.3376276918608649E-2</c:v>
                </c:pt>
                <c:pt idx="3783">
                  <c:v>2.3376276918608649E-2</c:v>
                </c:pt>
                <c:pt idx="3784">
                  <c:v>2.3376276918608649E-2</c:v>
                </c:pt>
                <c:pt idx="3785">
                  <c:v>2.3376276918608649E-2</c:v>
                </c:pt>
                <c:pt idx="3786">
                  <c:v>2.3376276918608649E-2</c:v>
                </c:pt>
                <c:pt idx="3787">
                  <c:v>2.3376276918608649E-2</c:v>
                </c:pt>
                <c:pt idx="3788">
                  <c:v>2.3376276918608649E-2</c:v>
                </c:pt>
                <c:pt idx="3789">
                  <c:v>2.3376276918608649E-2</c:v>
                </c:pt>
                <c:pt idx="3790">
                  <c:v>2.3376276918608649E-2</c:v>
                </c:pt>
                <c:pt idx="3791">
                  <c:v>2.3376276918608649E-2</c:v>
                </c:pt>
                <c:pt idx="3792">
                  <c:v>2.3376276918608649E-2</c:v>
                </c:pt>
                <c:pt idx="3793">
                  <c:v>2.3376276918608649E-2</c:v>
                </c:pt>
                <c:pt idx="3794">
                  <c:v>2.3376276918608649E-2</c:v>
                </c:pt>
                <c:pt idx="3795">
                  <c:v>2.3376276918608649E-2</c:v>
                </c:pt>
                <c:pt idx="3796">
                  <c:v>2.3376276918608649E-2</c:v>
                </c:pt>
                <c:pt idx="3797">
                  <c:v>2.3376276918608649E-2</c:v>
                </c:pt>
                <c:pt idx="3798">
                  <c:v>2.3376276918608649E-2</c:v>
                </c:pt>
                <c:pt idx="3799">
                  <c:v>2.3376276918608649E-2</c:v>
                </c:pt>
                <c:pt idx="3800">
                  <c:v>2.3376276918608649E-2</c:v>
                </c:pt>
                <c:pt idx="3801">
                  <c:v>2.3376276918608649E-2</c:v>
                </c:pt>
                <c:pt idx="3802">
                  <c:v>2.3376276918608649E-2</c:v>
                </c:pt>
                <c:pt idx="3803">
                  <c:v>2.3376276918608649E-2</c:v>
                </c:pt>
                <c:pt idx="3804">
                  <c:v>2.3376276918608649E-2</c:v>
                </c:pt>
                <c:pt idx="3805">
                  <c:v>2.3376276918608649E-2</c:v>
                </c:pt>
                <c:pt idx="3806">
                  <c:v>2.3376276918608649E-2</c:v>
                </c:pt>
                <c:pt idx="3807">
                  <c:v>2.3376276918608649E-2</c:v>
                </c:pt>
                <c:pt idx="3808">
                  <c:v>2.3376276918608649E-2</c:v>
                </c:pt>
                <c:pt idx="3809">
                  <c:v>2.3376276918608649E-2</c:v>
                </c:pt>
                <c:pt idx="3810">
                  <c:v>2.3376276918608649E-2</c:v>
                </c:pt>
                <c:pt idx="3811">
                  <c:v>2.3376276918608649E-2</c:v>
                </c:pt>
                <c:pt idx="3812">
                  <c:v>2.3376276918608649E-2</c:v>
                </c:pt>
                <c:pt idx="3813">
                  <c:v>2.3376276918608649E-2</c:v>
                </c:pt>
                <c:pt idx="3814">
                  <c:v>2.3376276918608649E-2</c:v>
                </c:pt>
                <c:pt idx="3815">
                  <c:v>2.3376276918608649E-2</c:v>
                </c:pt>
                <c:pt idx="3816">
                  <c:v>2.3376276918608649E-2</c:v>
                </c:pt>
                <c:pt idx="3817">
                  <c:v>2.3376276918608649E-2</c:v>
                </c:pt>
                <c:pt idx="3818">
                  <c:v>2.3376276918608649E-2</c:v>
                </c:pt>
                <c:pt idx="3819">
                  <c:v>2.3376276918608649E-2</c:v>
                </c:pt>
                <c:pt idx="3820">
                  <c:v>2.3376276918608649E-2</c:v>
                </c:pt>
                <c:pt idx="3821">
                  <c:v>2.3376276918608649E-2</c:v>
                </c:pt>
                <c:pt idx="3822">
                  <c:v>2.3376276918608649E-2</c:v>
                </c:pt>
                <c:pt idx="3823">
                  <c:v>2.3376276918608649E-2</c:v>
                </c:pt>
                <c:pt idx="3824">
                  <c:v>2.3376276918608649E-2</c:v>
                </c:pt>
                <c:pt idx="3825">
                  <c:v>2.3376276918608649E-2</c:v>
                </c:pt>
                <c:pt idx="3826">
                  <c:v>2.3376276918608649E-2</c:v>
                </c:pt>
                <c:pt idx="3827">
                  <c:v>2.3376276918608649E-2</c:v>
                </c:pt>
                <c:pt idx="3828">
                  <c:v>2.3376276918608649E-2</c:v>
                </c:pt>
                <c:pt idx="3829">
                  <c:v>2.3376276918608649E-2</c:v>
                </c:pt>
                <c:pt idx="3830">
                  <c:v>2.3376276918608649E-2</c:v>
                </c:pt>
                <c:pt idx="3831">
                  <c:v>2.3376276918608649E-2</c:v>
                </c:pt>
                <c:pt idx="3832">
                  <c:v>2.3376276918608649E-2</c:v>
                </c:pt>
                <c:pt idx="3833">
                  <c:v>2.3376276918608649E-2</c:v>
                </c:pt>
                <c:pt idx="3834">
                  <c:v>2.3376276918608649E-2</c:v>
                </c:pt>
                <c:pt idx="3835">
                  <c:v>2.3376276918608649E-2</c:v>
                </c:pt>
                <c:pt idx="3836">
                  <c:v>2.3376276918608649E-2</c:v>
                </c:pt>
                <c:pt idx="3837">
                  <c:v>2.3376276918608649E-2</c:v>
                </c:pt>
                <c:pt idx="3838">
                  <c:v>2.3376276918608649E-2</c:v>
                </c:pt>
                <c:pt idx="3839">
                  <c:v>2.3376276918608649E-2</c:v>
                </c:pt>
                <c:pt idx="3840">
                  <c:v>2.3376276918608649E-2</c:v>
                </c:pt>
                <c:pt idx="3841">
                  <c:v>2.3376276918608649E-2</c:v>
                </c:pt>
                <c:pt idx="3842">
                  <c:v>2.3376276918608649E-2</c:v>
                </c:pt>
                <c:pt idx="3843">
                  <c:v>2.3376276918608649E-2</c:v>
                </c:pt>
                <c:pt idx="3844">
                  <c:v>2.3376276918608649E-2</c:v>
                </c:pt>
                <c:pt idx="3845">
                  <c:v>2.3376276918608649E-2</c:v>
                </c:pt>
                <c:pt idx="3846">
                  <c:v>2.3376276918608649E-2</c:v>
                </c:pt>
                <c:pt idx="3847">
                  <c:v>2.3376276918608649E-2</c:v>
                </c:pt>
                <c:pt idx="3848">
                  <c:v>2.3376276918608649E-2</c:v>
                </c:pt>
                <c:pt idx="3849">
                  <c:v>2.3376276918608649E-2</c:v>
                </c:pt>
                <c:pt idx="3850">
                  <c:v>2.3376276918608649E-2</c:v>
                </c:pt>
                <c:pt idx="3851">
                  <c:v>2.3376276918608649E-2</c:v>
                </c:pt>
                <c:pt idx="3852">
                  <c:v>2.3376276918608649E-2</c:v>
                </c:pt>
                <c:pt idx="3853">
                  <c:v>2.3376276918608649E-2</c:v>
                </c:pt>
                <c:pt idx="3854">
                  <c:v>2.3376276918608649E-2</c:v>
                </c:pt>
                <c:pt idx="3855">
                  <c:v>2.3376276918608649E-2</c:v>
                </c:pt>
                <c:pt idx="3856">
                  <c:v>2.3376276918608649E-2</c:v>
                </c:pt>
                <c:pt idx="3857">
                  <c:v>2.3376276918608649E-2</c:v>
                </c:pt>
                <c:pt idx="3858">
                  <c:v>2.3376276918608649E-2</c:v>
                </c:pt>
                <c:pt idx="3859">
                  <c:v>2.3376276918608649E-2</c:v>
                </c:pt>
                <c:pt idx="3860">
                  <c:v>2.3376276918608649E-2</c:v>
                </c:pt>
                <c:pt idx="3861">
                  <c:v>2.3376276918608649E-2</c:v>
                </c:pt>
                <c:pt idx="3862">
                  <c:v>2.3376276918608649E-2</c:v>
                </c:pt>
                <c:pt idx="3863">
                  <c:v>2.3376276918608649E-2</c:v>
                </c:pt>
                <c:pt idx="3864">
                  <c:v>2.3376276918608649E-2</c:v>
                </c:pt>
                <c:pt idx="3865">
                  <c:v>2.3376276918608649E-2</c:v>
                </c:pt>
                <c:pt idx="3866">
                  <c:v>2.3376276918608649E-2</c:v>
                </c:pt>
                <c:pt idx="3867">
                  <c:v>2.3376276918608649E-2</c:v>
                </c:pt>
                <c:pt idx="3868">
                  <c:v>2.3376276918608649E-2</c:v>
                </c:pt>
                <c:pt idx="3869">
                  <c:v>2.3376276918608649E-2</c:v>
                </c:pt>
                <c:pt idx="3870">
                  <c:v>2.3376276918608649E-2</c:v>
                </c:pt>
                <c:pt idx="3871">
                  <c:v>2.3376276918608649E-2</c:v>
                </c:pt>
                <c:pt idx="3872">
                  <c:v>2.3376276918608649E-2</c:v>
                </c:pt>
                <c:pt idx="3873">
                  <c:v>2.3376276918608649E-2</c:v>
                </c:pt>
                <c:pt idx="3874">
                  <c:v>2.3376276918608649E-2</c:v>
                </c:pt>
                <c:pt idx="3875">
                  <c:v>2.3376276918608649E-2</c:v>
                </c:pt>
                <c:pt idx="3876">
                  <c:v>2.3376276918608649E-2</c:v>
                </c:pt>
                <c:pt idx="3877">
                  <c:v>2.3376276918608649E-2</c:v>
                </c:pt>
                <c:pt idx="3878">
                  <c:v>2.3376276918608649E-2</c:v>
                </c:pt>
                <c:pt idx="3879">
                  <c:v>2.3376276918608649E-2</c:v>
                </c:pt>
                <c:pt idx="3880">
                  <c:v>2.3376276918608649E-2</c:v>
                </c:pt>
                <c:pt idx="3881">
                  <c:v>2.3376276918608649E-2</c:v>
                </c:pt>
                <c:pt idx="3882">
                  <c:v>2.3376276918608649E-2</c:v>
                </c:pt>
                <c:pt idx="3883">
                  <c:v>2.3376276918608649E-2</c:v>
                </c:pt>
                <c:pt idx="3884">
                  <c:v>2.3376276918608649E-2</c:v>
                </c:pt>
                <c:pt idx="3885">
                  <c:v>2.3376276918608649E-2</c:v>
                </c:pt>
                <c:pt idx="3886">
                  <c:v>2.3376276918608649E-2</c:v>
                </c:pt>
                <c:pt idx="3887">
                  <c:v>2.3376276918608649E-2</c:v>
                </c:pt>
                <c:pt idx="3888">
                  <c:v>2.3376276918608649E-2</c:v>
                </c:pt>
                <c:pt idx="3889">
                  <c:v>2.3376276918608649E-2</c:v>
                </c:pt>
                <c:pt idx="3890">
                  <c:v>2.3376276918608649E-2</c:v>
                </c:pt>
                <c:pt idx="3891">
                  <c:v>2.3376276918608649E-2</c:v>
                </c:pt>
                <c:pt idx="3892">
                  <c:v>2.3376276918608649E-2</c:v>
                </c:pt>
                <c:pt idx="3893">
                  <c:v>2.3376276918608649E-2</c:v>
                </c:pt>
                <c:pt idx="3894">
                  <c:v>2.3376276918608649E-2</c:v>
                </c:pt>
                <c:pt idx="3895">
                  <c:v>2.3376276918608649E-2</c:v>
                </c:pt>
                <c:pt idx="3896">
                  <c:v>2.3376276918608649E-2</c:v>
                </c:pt>
                <c:pt idx="3897">
                  <c:v>2.3376276918608649E-2</c:v>
                </c:pt>
                <c:pt idx="3898">
                  <c:v>2.3376276918608649E-2</c:v>
                </c:pt>
                <c:pt idx="3899">
                  <c:v>2.3376276918608649E-2</c:v>
                </c:pt>
                <c:pt idx="3900">
                  <c:v>2.3376276918608649E-2</c:v>
                </c:pt>
                <c:pt idx="3901">
                  <c:v>2.3376276918608649E-2</c:v>
                </c:pt>
                <c:pt idx="3902">
                  <c:v>2.3376276918608649E-2</c:v>
                </c:pt>
                <c:pt idx="3903">
                  <c:v>2.3376276918608649E-2</c:v>
                </c:pt>
                <c:pt idx="3904">
                  <c:v>2.3376276918608649E-2</c:v>
                </c:pt>
                <c:pt idx="3905">
                  <c:v>2.3376276918608649E-2</c:v>
                </c:pt>
                <c:pt idx="3906">
                  <c:v>2.3376276918608649E-2</c:v>
                </c:pt>
                <c:pt idx="3907">
                  <c:v>2.3376276918608649E-2</c:v>
                </c:pt>
                <c:pt idx="3908">
                  <c:v>2.3376276918608649E-2</c:v>
                </c:pt>
                <c:pt idx="3909">
                  <c:v>2.3376276918608649E-2</c:v>
                </c:pt>
                <c:pt idx="3910">
                  <c:v>2.3376276918608649E-2</c:v>
                </c:pt>
                <c:pt idx="3911">
                  <c:v>2.3376276918608649E-2</c:v>
                </c:pt>
                <c:pt idx="3912">
                  <c:v>2.3376276918608649E-2</c:v>
                </c:pt>
                <c:pt idx="3913">
                  <c:v>2.3376276918608649E-2</c:v>
                </c:pt>
                <c:pt idx="3914">
                  <c:v>2.3376276918608649E-2</c:v>
                </c:pt>
                <c:pt idx="3915">
                  <c:v>2.3376276918608649E-2</c:v>
                </c:pt>
                <c:pt idx="3916">
                  <c:v>2.3376276918608649E-2</c:v>
                </c:pt>
                <c:pt idx="3917">
                  <c:v>2.3376276918608649E-2</c:v>
                </c:pt>
                <c:pt idx="3918">
                  <c:v>2.3376276918608649E-2</c:v>
                </c:pt>
                <c:pt idx="3919">
                  <c:v>2.3376276918608649E-2</c:v>
                </c:pt>
                <c:pt idx="3920">
                  <c:v>2.3376276918608649E-2</c:v>
                </c:pt>
                <c:pt idx="3921">
                  <c:v>2.3376276918608649E-2</c:v>
                </c:pt>
                <c:pt idx="3922">
                  <c:v>2.3376276918608649E-2</c:v>
                </c:pt>
                <c:pt idx="3923">
                  <c:v>2.3376276918608649E-2</c:v>
                </c:pt>
                <c:pt idx="3924">
                  <c:v>2.3376276918608649E-2</c:v>
                </c:pt>
                <c:pt idx="3925">
                  <c:v>2.3376276918608649E-2</c:v>
                </c:pt>
                <c:pt idx="3926">
                  <c:v>2.3376276918608649E-2</c:v>
                </c:pt>
                <c:pt idx="3927">
                  <c:v>2.3376276918608649E-2</c:v>
                </c:pt>
                <c:pt idx="3928">
                  <c:v>2.3376276918608649E-2</c:v>
                </c:pt>
                <c:pt idx="3929">
                  <c:v>2.3376276918608649E-2</c:v>
                </c:pt>
                <c:pt idx="3930">
                  <c:v>2.3376276918608649E-2</c:v>
                </c:pt>
                <c:pt idx="3931">
                  <c:v>2.3376276918608649E-2</c:v>
                </c:pt>
                <c:pt idx="3932">
                  <c:v>2.3376276918608649E-2</c:v>
                </c:pt>
                <c:pt idx="3933">
                  <c:v>2.3376276918608649E-2</c:v>
                </c:pt>
                <c:pt idx="3934">
                  <c:v>2.3376276918608649E-2</c:v>
                </c:pt>
                <c:pt idx="3935">
                  <c:v>2.3376276918608649E-2</c:v>
                </c:pt>
                <c:pt idx="3936">
                  <c:v>2.3376276918608649E-2</c:v>
                </c:pt>
                <c:pt idx="3937">
                  <c:v>2.3376276918608649E-2</c:v>
                </c:pt>
                <c:pt idx="3938">
                  <c:v>2.3376276918608649E-2</c:v>
                </c:pt>
                <c:pt idx="3939">
                  <c:v>2.3376276918608649E-2</c:v>
                </c:pt>
                <c:pt idx="3940">
                  <c:v>2.3376276918608649E-2</c:v>
                </c:pt>
                <c:pt idx="3941">
                  <c:v>2.3376276918608649E-2</c:v>
                </c:pt>
                <c:pt idx="3942">
                  <c:v>2.3376276918608649E-2</c:v>
                </c:pt>
                <c:pt idx="3943">
                  <c:v>2.3376276918608649E-2</c:v>
                </c:pt>
                <c:pt idx="3944">
                  <c:v>2.3376276918608649E-2</c:v>
                </c:pt>
                <c:pt idx="3945">
                  <c:v>2.3376276918608649E-2</c:v>
                </c:pt>
                <c:pt idx="3946">
                  <c:v>2.3376276918608649E-2</c:v>
                </c:pt>
                <c:pt idx="3947">
                  <c:v>2.3376276918608649E-2</c:v>
                </c:pt>
                <c:pt idx="3948">
                  <c:v>2.3376276918608649E-2</c:v>
                </c:pt>
                <c:pt idx="3949">
                  <c:v>2.3376276918608649E-2</c:v>
                </c:pt>
                <c:pt idx="3950">
                  <c:v>2.3376276918608649E-2</c:v>
                </c:pt>
                <c:pt idx="3951">
                  <c:v>2.3376276918608649E-2</c:v>
                </c:pt>
                <c:pt idx="3952">
                  <c:v>2.3376276918608649E-2</c:v>
                </c:pt>
                <c:pt idx="3953">
                  <c:v>2.3376276918608649E-2</c:v>
                </c:pt>
                <c:pt idx="3954">
                  <c:v>2.3376276918608649E-2</c:v>
                </c:pt>
                <c:pt idx="3955">
                  <c:v>2.3376276918608649E-2</c:v>
                </c:pt>
                <c:pt idx="3956">
                  <c:v>2.3376276918608649E-2</c:v>
                </c:pt>
                <c:pt idx="3957">
                  <c:v>2.3376276918608649E-2</c:v>
                </c:pt>
                <c:pt idx="3958">
                  <c:v>2.3376276918608649E-2</c:v>
                </c:pt>
                <c:pt idx="3959">
                  <c:v>2.3376276918608649E-2</c:v>
                </c:pt>
                <c:pt idx="3960">
                  <c:v>2.3376276918608649E-2</c:v>
                </c:pt>
                <c:pt idx="3961">
                  <c:v>2.3376276918608649E-2</c:v>
                </c:pt>
                <c:pt idx="3962">
                  <c:v>2.3376276918608649E-2</c:v>
                </c:pt>
                <c:pt idx="3963">
                  <c:v>2.3376276918608649E-2</c:v>
                </c:pt>
                <c:pt idx="3964">
                  <c:v>2.3376276918608649E-2</c:v>
                </c:pt>
                <c:pt idx="3965">
                  <c:v>2.3376276918608649E-2</c:v>
                </c:pt>
                <c:pt idx="3966">
                  <c:v>2.3376276918608649E-2</c:v>
                </c:pt>
                <c:pt idx="3967">
                  <c:v>2.3376276918608649E-2</c:v>
                </c:pt>
                <c:pt idx="3968">
                  <c:v>2.3376276918608649E-2</c:v>
                </c:pt>
                <c:pt idx="3969">
                  <c:v>2.3376276918608649E-2</c:v>
                </c:pt>
                <c:pt idx="3970">
                  <c:v>2.3376276918608649E-2</c:v>
                </c:pt>
                <c:pt idx="3971">
                  <c:v>2.3376276918608649E-2</c:v>
                </c:pt>
                <c:pt idx="3972">
                  <c:v>2.3376276918608649E-2</c:v>
                </c:pt>
                <c:pt idx="3973">
                  <c:v>2.3376276918608649E-2</c:v>
                </c:pt>
                <c:pt idx="3974">
                  <c:v>2.3376276918608649E-2</c:v>
                </c:pt>
                <c:pt idx="3975">
                  <c:v>2.3376276918608649E-2</c:v>
                </c:pt>
                <c:pt idx="3976">
                  <c:v>2.3376276918608649E-2</c:v>
                </c:pt>
                <c:pt idx="3977">
                  <c:v>2.3376276918608649E-2</c:v>
                </c:pt>
                <c:pt idx="3978">
                  <c:v>2.3376276918608649E-2</c:v>
                </c:pt>
                <c:pt idx="3979">
                  <c:v>2.3376276918608649E-2</c:v>
                </c:pt>
                <c:pt idx="3980">
                  <c:v>2.3376276918608649E-2</c:v>
                </c:pt>
                <c:pt idx="3981">
                  <c:v>2.3376276918608649E-2</c:v>
                </c:pt>
                <c:pt idx="3982">
                  <c:v>2.3376276918608649E-2</c:v>
                </c:pt>
                <c:pt idx="3983">
                  <c:v>2.3376276918608649E-2</c:v>
                </c:pt>
                <c:pt idx="3984">
                  <c:v>2.3376276918608649E-2</c:v>
                </c:pt>
                <c:pt idx="3985">
                  <c:v>2.3376276918608649E-2</c:v>
                </c:pt>
                <c:pt idx="3986">
                  <c:v>2.3376276918608649E-2</c:v>
                </c:pt>
                <c:pt idx="3987">
                  <c:v>2.3376276918608649E-2</c:v>
                </c:pt>
                <c:pt idx="3988">
                  <c:v>2.3376276918608649E-2</c:v>
                </c:pt>
                <c:pt idx="3989">
                  <c:v>2.3376276918608649E-2</c:v>
                </c:pt>
                <c:pt idx="3990">
                  <c:v>2.3376276918608649E-2</c:v>
                </c:pt>
                <c:pt idx="3991">
                  <c:v>2.3376276918608649E-2</c:v>
                </c:pt>
                <c:pt idx="3992">
                  <c:v>2.3376276918608649E-2</c:v>
                </c:pt>
                <c:pt idx="3993">
                  <c:v>2.3376276918608649E-2</c:v>
                </c:pt>
                <c:pt idx="3994">
                  <c:v>2.3376276918608649E-2</c:v>
                </c:pt>
                <c:pt idx="3995">
                  <c:v>2.3376276918608649E-2</c:v>
                </c:pt>
                <c:pt idx="3996">
                  <c:v>2.3376276918608649E-2</c:v>
                </c:pt>
                <c:pt idx="3997">
                  <c:v>2.3376276918608649E-2</c:v>
                </c:pt>
                <c:pt idx="3998">
                  <c:v>2.3376276918608649E-2</c:v>
                </c:pt>
                <c:pt idx="3999">
                  <c:v>2.3376276918608649E-2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333632"/>
        <c:axId val="139335552"/>
      </c:scatterChart>
      <c:valAx>
        <c:axId val="139333632"/>
        <c:scaling>
          <c:orientation val="minMax"/>
          <c:max val="400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Age (Ma)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9335552"/>
        <c:crosses val="autoZero"/>
        <c:crossBetween val="midCat"/>
      </c:valAx>
      <c:valAx>
        <c:axId val="139335552"/>
        <c:scaling>
          <c:orientation val="minMax"/>
          <c:max val="2.8441405259812612E-2"/>
          <c:min val="0"/>
        </c:scaling>
        <c:delete val="1"/>
        <c:axPos val="l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Age Probability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9333632"/>
        <c:crosses val="autoZero"/>
        <c:crossBetween val="midCat"/>
        <c:majorUnit val="5.0000000000000001E-3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0.14519</cdr:x>
      <cdr:y>4.07728E-7</cdr:y>
    </cdr:from>
    <cdr:to>
      <cdr:x>0.86025</cdr:x>
      <cdr:y>0.08365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7846" y="2"/>
          <a:ext cx="4618893" cy="4103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 smtClean="0"/>
            <a:t>Zircon Data from Entrada Formation</a:t>
          </a:r>
          <a:endParaRPr lang="en-US" sz="20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0.63425</cdr:x>
      <cdr:y>0.06625</cdr:y>
    </cdr:from>
    <cdr:to>
      <cdr:x>0.84175</cdr:x>
      <cdr:y>0.099</cdr:y>
    </cdr:to>
    <cdr:sp macro="" textlink="">
      <cdr:nvSpPr>
        <cdr:cNvPr id="2050" name="ErrorSize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43149" y="386822"/>
          <a:ext cx="1780771" cy="1912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D8D0C8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0" tIns="0" rIns="18288" bIns="22860" anchor="b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en-US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data-point error symbols are 2</a:t>
          </a:r>
          <a:r>
            <a:rPr lang="en-US" sz="1000" b="0" i="0" u="none" strike="noStrike" baseline="0">
              <a:solidFill>
                <a:srgbClr val="000000"/>
              </a:solidFill>
              <a:latin typeface="Symbol"/>
              <a:cs typeface="Arial"/>
            </a:rPr>
            <a:t>s</a:t>
          </a:r>
          <a:endParaRPr lang="en-US" sz="1000" b="0" i="0" u="none" strike="noStrike" baseline="0">
            <a:solidFill>
              <a:srgbClr val="000000"/>
            </a:solidFill>
            <a:latin typeface="Symbo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0.63425</cdr:x>
      <cdr:y>0.06625</cdr:y>
    </cdr:from>
    <cdr:to>
      <cdr:x>0.84175</cdr:x>
      <cdr:y>0.099</cdr:y>
    </cdr:to>
    <cdr:sp macro="" textlink="">
      <cdr:nvSpPr>
        <cdr:cNvPr id="4098" name="ErrorSize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43149" y="386822"/>
          <a:ext cx="1780771" cy="1912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D8D0C8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0" tIns="0" rIns="18288" bIns="22860" anchor="b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en-US" sz="1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data-point error symbols are 2</a:t>
          </a:r>
          <a:r>
            <a:rPr lang="en-US" sz="1000" b="0" i="0" u="none" strike="noStrike" baseline="0" dirty="0">
              <a:solidFill>
                <a:srgbClr val="000000"/>
              </a:solidFill>
              <a:latin typeface="Symbol"/>
              <a:cs typeface="Arial"/>
            </a:rPr>
            <a:t>s</a:t>
          </a:r>
          <a:endParaRPr lang="en-US" sz="1000" b="0" i="0" u="none" strike="noStrike" baseline="0" dirty="0">
            <a:solidFill>
              <a:srgbClr val="000000"/>
            </a:solidFill>
            <a:latin typeface="Symbol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0.63425</cdr:x>
      <cdr:y>0.06625</cdr:y>
    </cdr:from>
    <cdr:to>
      <cdr:x>0.84175</cdr:x>
      <cdr:y>0.099</cdr:y>
    </cdr:to>
    <cdr:sp macro="" textlink="">
      <cdr:nvSpPr>
        <cdr:cNvPr id="6146" name="ErrorSize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43149" y="386822"/>
          <a:ext cx="1780771" cy="1912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D8D0C8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0" tIns="0" rIns="18288" bIns="22860" anchor="b" upright="1">
          <a:spAutoFit/>
        </a:bodyPr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en-US" sz="1000" b="0" i="0" u="none" strike="noStrike" baseline="0">
              <a:solidFill>
                <a:srgbClr val="000000"/>
              </a:solidFill>
              <a:latin typeface="Arial"/>
              <a:cs typeface="Arial"/>
            </a:rPr>
            <a:t>data-point error symbols are 2</a:t>
          </a:r>
          <a:r>
            <a:rPr lang="en-US" sz="1000" b="0" i="0" u="none" strike="noStrike" baseline="0">
              <a:solidFill>
                <a:srgbClr val="000000"/>
              </a:solidFill>
              <a:latin typeface="Symbol"/>
              <a:cs typeface="Arial"/>
            </a:rPr>
            <a:t>s</a:t>
          </a:r>
          <a:endParaRPr lang="en-US" sz="1000" b="0" i="0" u="none" strike="noStrike" baseline="0">
            <a:solidFill>
              <a:srgbClr val="000000"/>
            </a:solidFill>
            <a:latin typeface="Symbo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1AD6C-22F7-4D72-B228-4E9F4D84391E}" type="datetimeFigureOut">
              <a:rPr lang="en-US" smtClean="0"/>
              <a:t>10/27/2013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3C0F2-CCA5-4720-8A60-D206654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2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45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96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81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Too wordy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67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41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12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46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52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9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Keegan/Sally Poster Plug</a:t>
            </a:r>
          </a:p>
          <a:p>
            <a:r>
              <a:rPr lang="en-US" dirty="0" smtClean="0"/>
              <a:t>Less wording-stratigraphy</a:t>
            </a:r>
          </a:p>
          <a:p>
            <a:r>
              <a:rPr lang="en-US" dirty="0" smtClean="0"/>
              <a:t>Move</a:t>
            </a:r>
            <a:r>
              <a:rPr lang="en-US" baseline="0" dirty="0" smtClean="0"/>
              <a:t> hypothesis to after evidence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1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need to show pictures of the section at Escalante</a:t>
            </a:r>
            <a:r>
              <a:rPr lang="en-US" baseline="0" dirty="0" smtClean="0"/>
              <a:t> with the scour surface between the </a:t>
            </a:r>
            <a:r>
              <a:rPr lang="en-US" baseline="0" dirty="0" err="1" smtClean="0"/>
              <a:t>Entrada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Wanakah</a:t>
            </a:r>
            <a:r>
              <a:rPr lang="en-US" baseline="0" dirty="0" smtClean="0"/>
              <a:t> and the </a:t>
            </a:r>
            <a:r>
              <a:rPr lang="en-US" baseline="0" dirty="0" err="1" smtClean="0"/>
              <a:t>Wanakah</a:t>
            </a:r>
            <a:r>
              <a:rPr lang="en-US" baseline="0" dirty="0" smtClean="0"/>
              <a:t>/ Tidwell to illustrate why we think there is an </a:t>
            </a:r>
            <a:r>
              <a:rPr lang="en-US" baseline="0" dirty="0" err="1" smtClean="0"/>
              <a:t>unconfomrmity</a:t>
            </a:r>
            <a:r>
              <a:rPr lang="en-US" baseline="0" dirty="0" smtClean="0"/>
              <a:t> between the </a:t>
            </a:r>
            <a:r>
              <a:rPr lang="en-US" baseline="0" dirty="0" err="1" smtClean="0"/>
              <a:t>Entrada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Wanakah</a:t>
            </a:r>
            <a:r>
              <a:rPr lang="en-US" baseline="0" dirty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need to show pictures of the section at Escalante</a:t>
            </a:r>
            <a:r>
              <a:rPr lang="en-US" baseline="0" dirty="0" smtClean="0"/>
              <a:t> with the scour surface between the </a:t>
            </a:r>
            <a:r>
              <a:rPr lang="en-US" baseline="0" dirty="0" err="1" smtClean="0"/>
              <a:t>Entrada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Wanakah</a:t>
            </a:r>
            <a:r>
              <a:rPr lang="en-US" baseline="0" dirty="0" smtClean="0"/>
              <a:t> and the </a:t>
            </a:r>
            <a:r>
              <a:rPr lang="en-US" baseline="0" dirty="0" err="1" smtClean="0"/>
              <a:t>Wanakah</a:t>
            </a:r>
            <a:r>
              <a:rPr lang="en-US" baseline="0" dirty="0" smtClean="0"/>
              <a:t>/ Tidwell to illustrate why we think there is an </a:t>
            </a:r>
            <a:r>
              <a:rPr lang="en-US" baseline="0" dirty="0" err="1" smtClean="0"/>
              <a:t>unconfomrmity</a:t>
            </a:r>
            <a:r>
              <a:rPr lang="en-US" baseline="0" dirty="0" smtClean="0"/>
              <a:t> between the </a:t>
            </a:r>
            <a:r>
              <a:rPr lang="en-US" baseline="0" dirty="0" err="1" smtClean="0"/>
              <a:t>Entrada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Wanakah</a:t>
            </a:r>
            <a:r>
              <a:rPr lang="en-US" baseline="0" dirty="0" smtClean="0"/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should I add to this slide? Specific Image?</a:t>
            </a:r>
            <a:r>
              <a:rPr lang="en-US" baseline="0" dirty="0" smtClean="0"/>
              <a:t> Or make it part of the last slide (take out image and add hypothesis)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3C0F2-CCA5-4720-8A60-D206654E61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6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shenura\Desktop\Research\Photos\2013June4-7\Dewey Bridge\DSC05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" y="0"/>
            <a:ext cx="9144000" cy="2209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INITIAL PROVENANCE ANALYSIS OF THE LATE JURASSIC LACUSTRINE WANAKAH FORMATION, EASTERN UTAH AND WESTERN COLORADO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72636"/>
            <a:ext cx="6272011" cy="14853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 </a:t>
            </a:r>
            <a:r>
              <a:rPr lang="en-US" sz="1800" dirty="0" smtClean="0">
                <a:solidFill>
                  <a:schemeClr val="bg1"/>
                </a:solidFill>
              </a:rPr>
              <a:t>Dept</a:t>
            </a:r>
            <a:r>
              <a:rPr lang="en-US" sz="1800" dirty="0">
                <a:solidFill>
                  <a:schemeClr val="bg1"/>
                </a:solidFill>
              </a:rPr>
              <a:t>. of Physical and Environmental Sciences, Colorado Mesa University, 1100 North Avenue, Grand Junction, CO </a:t>
            </a:r>
            <a:r>
              <a:rPr lang="en-US" sz="1800" dirty="0" smtClean="0">
                <a:solidFill>
                  <a:schemeClr val="bg1"/>
                </a:solidFill>
              </a:rPr>
              <a:t>81501</a:t>
            </a:r>
          </a:p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2 Dept</a:t>
            </a:r>
            <a:r>
              <a:rPr lang="en-US" sz="1800" dirty="0">
                <a:solidFill>
                  <a:schemeClr val="bg1"/>
                </a:solidFill>
              </a:rPr>
              <a:t>. of Geology, Southern Illinois University, Parkinson Lab, Carbondale, CO </a:t>
            </a:r>
            <a:r>
              <a:rPr lang="en-US" sz="1800" dirty="0" smtClean="0">
                <a:solidFill>
                  <a:schemeClr val="bg1"/>
                </a:solidFill>
              </a:rPr>
              <a:t>62901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33" y="4962470"/>
            <a:ext cx="1676400" cy="8158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910" y="1493949"/>
            <a:ext cx="3799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Marisa Boraas</a:t>
            </a:r>
            <a:r>
              <a:rPr lang="en-US" sz="2000" baseline="30000" dirty="0" smtClean="0"/>
              <a:t>1</a:t>
            </a:r>
          </a:p>
          <a:p>
            <a:r>
              <a:rPr lang="en-US" sz="2000" dirty="0" smtClean="0"/>
              <a:t>Sally Potter-McIntyre</a:t>
            </a:r>
            <a:r>
              <a:rPr lang="en-US" sz="2000" baseline="30000" dirty="0" smtClean="0"/>
              <a:t>2</a:t>
            </a:r>
            <a:endParaRPr lang="en-US" sz="2000" dirty="0" smtClean="0"/>
          </a:p>
          <a:p>
            <a:r>
              <a:rPr lang="en-US" sz="2000" dirty="0" smtClean="0"/>
              <a:t>Keegan DePriest</a:t>
            </a:r>
            <a:r>
              <a:rPr lang="en-US" sz="2000" baseline="30000" dirty="0"/>
              <a:t>1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03" y="5877732"/>
            <a:ext cx="2698661" cy="9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17190"/>
              </p:ext>
            </p:extLst>
          </p:nvPr>
        </p:nvGraphicFramePr>
        <p:xfrm>
          <a:off x="5301343" y="4887686"/>
          <a:ext cx="3744686" cy="186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99497"/>
              </p:ext>
            </p:extLst>
          </p:nvPr>
        </p:nvGraphicFramePr>
        <p:xfrm>
          <a:off x="5290458" y="2271252"/>
          <a:ext cx="3744686" cy="1789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761724"/>
              </p:ext>
            </p:extLst>
          </p:nvPr>
        </p:nvGraphicFramePr>
        <p:xfrm>
          <a:off x="5269741" y="334296"/>
          <a:ext cx="3712028" cy="189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013527" y="680427"/>
            <a:ext cx="6118749" cy="5924688"/>
            <a:chOff x="3013527" y="680427"/>
            <a:chExt cx="6118749" cy="5924688"/>
          </a:xfrm>
        </p:grpSpPr>
        <p:sp>
          <p:nvSpPr>
            <p:cNvPr id="11" name="TextBox 10"/>
            <p:cNvSpPr txBox="1"/>
            <p:nvPr/>
          </p:nvSpPr>
          <p:spPr>
            <a:xfrm>
              <a:off x="3013527" y="5281676"/>
              <a:ext cx="22853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Entrada Fm. Maximum Depositional Age</a:t>
              </a:r>
            </a:p>
            <a:p>
              <a:r>
                <a:rPr lang="en-US" sz="2000" smtClean="0">
                  <a:solidFill>
                    <a:srgbClr val="000000"/>
                  </a:solidFill>
                  <a:cs typeface="Arial"/>
                </a:rPr>
                <a:t>162.9±5.3</a:t>
              </a:r>
              <a:r>
                <a:rPr lang="en-US" sz="2000" smtClean="0"/>
                <a:t> </a:t>
              </a:r>
              <a:r>
                <a:rPr lang="en-US" sz="2000" smtClean="0"/>
                <a:t>Ma</a:t>
              </a:r>
              <a:endParaRPr lang="en-US" sz="2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13528" y="2454798"/>
              <a:ext cx="217714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Tidwell </a:t>
              </a:r>
              <a:r>
                <a:rPr lang="en-US" sz="2000" dirty="0" err="1" smtClean="0"/>
                <a:t>Mbr</a:t>
              </a:r>
              <a:r>
                <a:rPr lang="en-US" sz="2000" dirty="0" smtClean="0"/>
                <a:t>. Maximum </a:t>
              </a:r>
              <a:r>
                <a:rPr lang="en-US" sz="2000" dirty="0"/>
                <a:t>Depositional Age</a:t>
              </a:r>
            </a:p>
            <a:p>
              <a:r>
                <a:rPr lang="en-US" sz="2000" dirty="0" smtClean="0">
                  <a:solidFill>
                    <a:srgbClr val="000000"/>
                  </a:solidFill>
                  <a:latin typeface="Arial"/>
                  <a:cs typeface="Arial"/>
                </a:rPr>
                <a:t>164.9±2.7</a:t>
              </a:r>
              <a:r>
                <a:rPr lang="en-US" sz="2000" dirty="0" smtClean="0"/>
                <a:t> </a:t>
              </a:r>
              <a:r>
                <a:rPr lang="en-US" sz="2000" dirty="0" smtClean="0"/>
                <a:t>Ma</a:t>
              </a:r>
              <a:endParaRPr lang="en-US" sz="2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13528" y="680427"/>
              <a:ext cx="223157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Salt Wash </a:t>
              </a:r>
              <a:r>
                <a:rPr lang="en-US" sz="2000" dirty="0" err="1" smtClean="0"/>
                <a:t>Mbr</a:t>
              </a:r>
              <a:r>
                <a:rPr lang="en-US" sz="2000" dirty="0" smtClean="0"/>
                <a:t>. Maximum </a:t>
              </a:r>
              <a:r>
                <a:rPr lang="en-US" sz="2000" dirty="0"/>
                <a:t>Depositional Age</a:t>
              </a:r>
            </a:p>
            <a:p>
              <a:r>
                <a:rPr lang="en-US" sz="2000" dirty="0" smtClean="0">
                  <a:solidFill>
                    <a:srgbClr val="000000"/>
                  </a:solidFill>
                  <a:latin typeface="Arial"/>
                  <a:cs typeface="Arial"/>
                </a:rPr>
                <a:t>164.4±4.3 Ma</a:t>
              </a:r>
              <a:endParaRPr lang="en-US" sz="2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24553" y="4162175"/>
              <a:ext cx="6107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Not enough grains in Wanakah Formation to form a robust maximum depositional age. Single </a:t>
              </a:r>
              <a:r>
                <a:rPr lang="en-US" dirty="0"/>
                <a:t>grain at 162.4</a:t>
              </a:r>
              <a:r>
                <a:rPr lang="en-US" dirty="0">
                  <a:solidFill>
                    <a:srgbClr val="000000"/>
                  </a:solidFill>
                  <a:cs typeface="Arial"/>
                </a:rPr>
                <a:t>±3.1 Ma.</a:t>
              </a:r>
              <a:endParaRPr lang="en-US" dirty="0"/>
            </a:p>
            <a:p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28955" y="559899"/>
            <a:ext cx="2872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Maximum Depositional Ages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0646" y="6282008"/>
            <a:ext cx="262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Detrital Zircon Sample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4" name="Flowchart: Decision 23"/>
          <p:cNvSpPr/>
          <p:nvPr/>
        </p:nvSpPr>
        <p:spPr>
          <a:xfrm>
            <a:off x="269630" y="6412524"/>
            <a:ext cx="234462" cy="105507"/>
          </a:xfrm>
          <a:prstGeom prst="flowChartDecisi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96645" y="2261420"/>
            <a:ext cx="2827908" cy="4399934"/>
            <a:chOff x="196645" y="2261420"/>
            <a:chExt cx="2827908" cy="4399934"/>
          </a:xfrm>
        </p:grpSpPr>
        <p:grpSp>
          <p:nvGrpSpPr>
            <p:cNvPr id="44" name="Group 43"/>
            <p:cNvGrpSpPr/>
            <p:nvPr/>
          </p:nvGrpSpPr>
          <p:grpSpPr>
            <a:xfrm>
              <a:off x="196645" y="2261420"/>
              <a:ext cx="2677184" cy="4399934"/>
              <a:chOff x="196645" y="2261420"/>
              <a:chExt cx="2677184" cy="439993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96645" y="2261420"/>
                <a:ext cx="2665771" cy="4399934"/>
                <a:chOff x="196645" y="2261420"/>
                <a:chExt cx="2665771" cy="439993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645" y="2261420"/>
                  <a:ext cx="2665771" cy="4399934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196645" y="2271629"/>
                  <a:ext cx="21237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Escalante Canyon</a:t>
                  </a:r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8" name="Flowchart: Decision 7"/>
                <p:cNvSpPr/>
                <p:nvPr/>
              </p:nvSpPr>
              <p:spPr>
                <a:xfrm>
                  <a:off x="2039815" y="5931877"/>
                  <a:ext cx="234462" cy="105507"/>
                </a:xfrm>
                <a:prstGeom prst="flowChartDecision">
                  <a:avLst/>
                </a:prstGeom>
                <a:solidFill>
                  <a:srgbClr val="00B0F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lowchart: Decision 16"/>
                <p:cNvSpPr/>
                <p:nvPr/>
              </p:nvSpPr>
              <p:spPr>
                <a:xfrm>
                  <a:off x="2625970" y="5357447"/>
                  <a:ext cx="234462" cy="105507"/>
                </a:xfrm>
                <a:prstGeom prst="flowChartDecision">
                  <a:avLst/>
                </a:prstGeom>
                <a:solidFill>
                  <a:srgbClr val="00B0F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lowchart: Decision 17"/>
                <p:cNvSpPr/>
                <p:nvPr/>
              </p:nvSpPr>
              <p:spPr>
                <a:xfrm>
                  <a:off x="2344615" y="4689231"/>
                  <a:ext cx="234462" cy="105507"/>
                </a:xfrm>
                <a:prstGeom prst="flowChartDecision">
                  <a:avLst/>
                </a:prstGeom>
                <a:solidFill>
                  <a:srgbClr val="00B0F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lowchart: Decision 18"/>
                <p:cNvSpPr/>
                <p:nvPr/>
              </p:nvSpPr>
              <p:spPr>
                <a:xfrm>
                  <a:off x="2414953" y="4536831"/>
                  <a:ext cx="234462" cy="105507"/>
                </a:xfrm>
                <a:prstGeom prst="flowChartDecision">
                  <a:avLst/>
                </a:prstGeom>
                <a:solidFill>
                  <a:srgbClr val="00B0F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lowchart: Decision 19"/>
                <p:cNvSpPr/>
                <p:nvPr/>
              </p:nvSpPr>
              <p:spPr>
                <a:xfrm>
                  <a:off x="2497015" y="3470031"/>
                  <a:ext cx="234462" cy="105507"/>
                </a:xfrm>
                <a:prstGeom prst="flowChartDecision">
                  <a:avLst/>
                </a:prstGeom>
                <a:solidFill>
                  <a:srgbClr val="00B0F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lowchart: Decision 20"/>
                <p:cNvSpPr/>
                <p:nvPr/>
              </p:nvSpPr>
              <p:spPr>
                <a:xfrm>
                  <a:off x="2497015" y="2754923"/>
                  <a:ext cx="234462" cy="105507"/>
                </a:xfrm>
                <a:prstGeom prst="flowChartDecision">
                  <a:avLst/>
                </a:prstGeom>
                <a:solidFill>
                  <a:srgbClr val="00B0F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Freeform 41"/>
              <p:cNvSpPr/>
              <p:nvPr/>
            </p:nvSpPr>
            <p:spPr>
              <a:xfrm>
                <a:off x="234463" y="3497664"/>
                <a:ext cx="2639366" cy="558521"/>
              </a:xfrm>
              <a:custGeom>
                <a:avLst/>
                <a:gdLst>
                  <a:gd name="connsiteX0" fmla="*/ 5007429 w 5007429"/>
                  <a:gd name="connsiteY0" fmla="*/ 0 h 914400"/>
                  <a:gd name="connsiteX1" fmla="*/ 4920343 w 5007429"/>
                  <a:gd name="connsiteY1" fmla="*/ 10886 h 914400"/>
                  <a:gd name="connsiteX2" fmla="*/ 4898571 w 5007429"/>
                  <a:gd name="connsiteY2" fmla="*/ 32658 h 914400"/>
                  <a:gd name="connsiteX3" fmla="*/ 4865914 w 5007429"/>
                  <a:gd name="connsiteY3" fmla="*/ 54429 h 914400"/>
                  <a:gd name="connsiteX4" fmla="*/ 4800600 w 5007429"/>
                  <a:gd name="connsiteY4" fmla="*/ 76200 h 914400"/>
                  <a:gd name="connsiteX5" fmla="*/ 4767943 w 5007429"/>
                  <a:gd name="connsiteY5" fmla="*/ 87086 h 914400"/>
                  <a:gd name="connsiteX6" fmla="*/ 4713514 w 5007429"/>
                  <a:gd name="connsiteY6" fmla="*/ 130629 h 914400"/>
                  <a:gd name="connsiteX7" fmla="*/ 4680857 w 5007429"/>
                  <a:gd name="connsiteY7" fmla="*/ 141515 h 914400"/>
                  <a:gd name="connsiteX8" fmla="*/ 4615543 w 5007429"/>
                  <a:gd name="connsiteY8" fmla="*/ 185058 h 914400"/>
                  <a:gd name="connsiteX9" fmla="*/ 4550229 w 5007429"/>
                  <a:gd name="connsiteY9" fmla="*/ 206829 h 914400"/>
                  <a:gd name="connsiteX10" fmla="*/ 4517571 w 5007429"/>
                  <a:gd name="connsiteY10" fmla="*/ 217715 h 914400"/>
                  <a:gd name="connsiteX11" fmla="*/ 4463143 w 5007429"/>
                  <a:gd name="connsiteY11" fmla="*/ 272143 h 914400"/>
                  <a:gd name="connsiteX12" fmla="*/ 4441371 w 5007429"/>
                  <a:gd name="connsiteY12" fmla="*/ 293915 h 914400"/>
                  <a:gd name="connsiteX13" fmla="*/ 4376057 w 5007429"/>
                  <a:gd name="connsiteY13" fmla="*/ 315686 h 914400"/>
                  <a:gd name="connsiteX14" fmla="*/ 4321629 w 5007429"/>
                  <a:gd name="connsiteY14" fmla="*/ 359229 h 914400"/>
                  <a:gd name="connsiteX15" fmla="*/ 4256314 w 5007429"/>
                  <a:gd name="connsiteY15" fmla="*/ 370115 h 914400"/>
                  <a:gd name="connsiteX16" fmla="*/ 4191000 w 5007429"/>
                  <a:gd name="connsiteY16" fmla="*/ 391886 h 914400"/>
                  <a:gd name="connsiteX17" fmla="*/ 4125686 w 5007429"/>
                  <a:gd name="connsiteY17" fmla="*/ 413658 h 914400"/>
                  <a:gd name="connsiteX18" fmla="*/ 4071257 w 5007429"/>
                  <a:gd name="connsiteY18" fmla="*/ 424543 h 914400"/>
                  <a:gd name="connsiteX19" fmla="*/ 3940629 w 5007429"/>
                  <a:gd name="connsiteY19" fmla="*/ 446315 h 914400"/>
                  <a:gd name="connsiteX20" fmla="*/ 3875314 w 5007429"/>
                  <a:gd name="connsiteY20" fmla="*/ 457200 h 914400"/>
                  <a:gd name="connsiteX21" fmla="*/ 3842657 w 5007429"/>
                  <a:gd name="connsiteY21" fmla="*/ 468086 h 914400"/>
                  <a:gd name="connsiteX22" fmla="*/ 3820886 w 5007429"/>
                  <a:gd name="connsiteY22" fmla="*/ 489858 h 914400"/>
                  <a:gd name="connsiteX23" fmla="*/ 3755571 w 5007429"/>
                  <a:gd name="connsiteY23" fmla="*/ 511629 h 914400"/>
                  <a:gd name="connsiteX24" fmla="*/ 3690257 w 5007429"/>
                  <a:gd name="connsiteY24" fmla="*/ 533400 h 914400"/>
                  <a:gd name="connsiteX25" fmla="*/ 3624943 w 5007429"/>
                  <a:gd name="connsiteY25" fmla="*/ 544286 h 914400"/>
                  <a:gd name="connsiteX26" fmla="*/ 3472543 w 5007429"/>
                  <a:gd name="connsiteY26" fmla="*/ 522515 h 914400"/>
                  <a:gd name="connsiteX27" fmla="*/ 3450771 w 5007429"/>
                  <a:gd name="connsiteY27" fmla="*/ 500743 h 914400"/>
                  <a:gd name="connsiteX28" fmla="*/ 3341914 w 5007429"/>
                  <a:gd name="connsiteY28" fmla="*/ 511629 h 914400"/>
                  <a:gd name="connsiteX29" fmla="*/ 3309257 w 5007429"/>
                  <a:gd name="connsiteY29" fmla="*/ 522515 h 914400"/>
                  <a:gd name="connsiteX30" fmla="*/ 3243943 w 5007429"/>
                  <a:gd name="connsiteY30" fmla="*/ 533400 h 914400"/>
                  <a:gd name="connsiteX31" fmla="*/ 3178629 w 5007429"/>
                  <a:gd name="connsiteY31" fmla="*/ 555172 h 914400"/>
                  <a:gd name="connsiteX32" fmla="*/ 3135086 w 5007429"/>
                  <a:gd name="connsiteY32" fmla="*/ 598715 h 914400"/>
                  <a:gd name="connsiteX33" fmla="*/ 3102429 w 5007429"/>
                  <a:gd name="connsiteY33" fmla="*/ 620486 h 914400"/>
                  <a:gd name="connsiteX34" fmla="*/ 3026229 w 5007429"/>
                  <a:gd name="connsiteY34" fmla="*/ 631372 h 914400"/>
                  <a:gd name="connsiteX35" fmla="*/ 2797629 w 5007429"/>
                  <a:gd name="connsiteY35" fmla="*/ 664029 h 914400"/>
                  <a:gd name="connsiteX36" fmla="*/ 2667000 w 5007429"/>
                  <a:gd name="connsiteY36" fmla="*/ 685800 h 914400"/>
                  <a:gd name="connsiteX37" fmla="*/ 2547257 w 5007429"/>
                  <a:gd name="connsiteY37" fmla="*/ 696686 h 914400"/>
                  <a:gd name="connsiteX38" fmla="*/ 2471057 w 5007429"/>
                  <a:gd name="connsiteY38" fmla="*/ 707572 h 914400"/>
                  <a:gd name="connsiteX39" fmla="*/ 2405743 w 5007429"/>
                  <a:gd name="connsiteY39" fmla="*/ 718458 h 914400"/>
                  <a:gd name="connsiteX40" fmla="*/ 2177143 w 5007429"/>
                  <a:gd name="connsiteY40" fmla="*/ 740229 h 914400"/>
                  <a:gd name="connsiteX41" fmla="*/ 2122714 w 5007429"/>
                  <a:gd name="connsiteY41" fmla="*/ 751115 h 914400"/>
                  <a:gd name="connsiteX42" fmla="*/ 2046514 w 5007429"/>
                  <a:gd name="connsiteY42" fmla="*/ 762000 h 914400"/>
                  <a:gd name="connsiteX43" fmla="*/ 1959429 w 5007429"/>
                  <a:gd name="connsiteY43" fmla="*/ 762000 h 914400"/>
                  <a:gd name="connsiteX44" fmla="*/ 1850571 w 5007429"/>
                  <a:gd name="connsiteY44" fmla="*/ 772886 h 914400"/>
                  <a:gd name="connsiteX45" fmla="*/ 1709057 w 5007429"/>
                  <a:gd name="connsiteY45" fmla="*/ 783772 h 914400"/>
                  <a:gd name="connsiteX46" fmla="*/ 1632857 w 5007429"/>
                  <a:gd name="connsiteY46" fmla="*/ 794658 h 914400"/>
                  <a:gd name="connsiteX47" fmla="*/ 1589314 w 5007429"/>
                  <a:gd name="connsiteY47" fmla="*/ 805543 h 914400"/>
                  <a:gd name="connsiteX48" fmla="*/ 1317171 w 5007429"/>
                  <a:gd name="connsiteY48" fmla="*/ 816429 h 914400"/>
                  <a:gd name="connsiteX49" fmla="*/ 1197429 w 5007429"/>
                  <a:gd name="connsiteY49" fmla="*/ 805543 h 914400"/>
                  <a:gd name="connsiteX50" fmla="*/ 1164771 w 5007429"/>
                  <a:gd name="connsiteY50" fmla="*/ 794658 h 914400"/>
                  <a:gd name="connsiteX51" fmla="*/ 1132114 w 5007429"/>
                  <a:gd name="connsiteY51" fmla="*/ 827315 h 914400"/>
                  <a:gd name="connsiteX52" fmla="*/ 1023257 w 5007429"/>
                  <a:gd name="connsiteY52" fmla="*/ 827315 h 914400"/>
                  <a:gd name="connsiteX53" fmla="*/ 957943 w 5007429"/>
                  <a:gd name="connsiteY53" fmla="*/ 849086 h 914400"/>
                  <a:gd name="connsiteX54" fmla="*/ 838200 w 5007429"/>
                  <a:gd name="connsiteY54" fmla="*/ 859972 h 914400"/>
                  <a:gd name="connsiteX55" fmla="*/ 794657 w 5007429"/>
                  <a:gd name="connsiteY55" fmla="*/ 870858 h 914400"/>
                  <a:gd name="connsiteX56" fmla="*/ 707571 w 5007429"/>
                  <a:gd name="connsiteY56" fmla="*/ 881743 h 914400"/>
                  <a:gd name="connsiteX57" fmla="*/ 685800 w 5007429"/>
                  <a:gd name="connsiteY57" fmla="*/ 914400 h 914400"/>
                  <a:gd name="connsiteX58" fmla="*/ 664029 w 5007429"/>
                  <a:gd name="connsiteY58" fmla="*/ 849086 h 914400"/>
                  <a:gd name="connsiteX59" fmla="*/ 587829 w 5007429"/>
                  <a:gd name="connsiteY59" fmla="*/ 859972 h 914400"/>
                  <a:gd name="connsiteX60" fmla="*/ 424543 w 5007429"/>
                  <a:gd name="connsiteY60" fmla="*/ 881743 h 914400"/>
                  <a:gd name="connsiteX61" fmla="*/ 293914 w 5007429"/>
                  <a:gd name="connsiteY61" fmla="*/ 859972 h 914400"/>
                  <a:gd name="connsiteX62" fmla="*/ 228600 w 5007429"/>
                  <a:gd name="connsiteY62" fmla="*/ 838200 h 914400"/>
                  <a:gd name="connsiteX63" fmla="*/ 119743 w 5007429"/>
                  <a:gd name="connsiteY63" fmla="*/ 838200 h 914400"/>
                  <a:gd name="connsiteX64" fmla="*/ 32657 w 5007429"/>
                  <a:gd name="connsiteY64" fmla="*/ 816429 h 914400"/>
                  <a:gd name="connsiteX65" fmla="*/ 0 w 5007429"/>
                  <a:gd name="connsiteY65" fmla="*/ 827315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5007429" h="914400">
                    <a:moveTo>
                      <a:pt x="5007429" y="0"/>
                    </a:moveTo>
                    <a:cubicBezTo>
                      <a:pt x="4978400" y="3629"/>
                      <a:pt x="4948364" y="2480"/>
                      <a:pt x="4920343" y="10886"/>
                    </a:cubicBezTo>
                    <a:cubicBezTo>
                      <a:pt x="4910512" y="13835"/>
                      <a:pt x="4906585" y="26247"/>
                      <a:pt x="4898571" y="32658"/>
                    </a:cubicBezTo>
                    <a:cubicBezTo>
                      <a:pt x="4888355" y="40831"/>
                      <a:pt x="4877869" y="49116"/>
                      <a:pt x="4865914" y="54429"/>
                    </a:cubicBezTo>
                    <a:cubicBezTo>
                      <a:pt x="4844943" y="63749"/>
                      <a:pt x="4822371" y="68943"/>
                      <a:pt x="4800600" y="76200"/>
                    </a:cubicBezTo>
                    <a:lnTo>
                      <a:pt x="4767943" y="87086"/>
                    </a:lnTo>
                    <a:cubicBezTo>
                      <a:pt x="4747692" y="107337"/>
                      <a:pt x="4740979" y="116896"/>
                      <a:pt x="4713514" y="130629"/>
                    </a:cubicBezTo>
                    <a:cubicBezTo>
                      <a:pt x="4703251" y="135761"/>
                      <a:pt x="4690888" y="135942"/>
                      <a:pt x="4680857" y="141515"/>
                    </a:cubicBezTo>
                    <a:cubicBezTo>
                      <a:pt x="4657984" y="154222"/>
                      <a:pt x="4640366" y="176784"/>
                      <a:pt x="4615543" y="185058"/>
                    </a:cubicBezTo>
                    <a:lnTo>
                      <a:pt x="4550229" y="206829"/>
                    </a:lnTo>
                    <a:lnTo>
                      <a:pt x="4517571" y="217715"/>
                    </a:lnTo>
                    <a:cubicBezTo>
                      <a:pt x="4480249" y="273699"/>
                      <a:pt x="4514980" y="230674"/>
                      <a:pt x="4463143" y="272143"/>
                    </a:cubicBezTo>
                    <a:cubicBezTo>
                      <a:pt x="4455129" y="278554"/>
                      <a:pt x="4450551" y="289325"/>
                      <a:pt x="4441371" y="293915"/>
                    </a:cubicBezTo>
                    <a:cubicBezTo>
                      <a:pt x="4420845" y="304178"/>
                      <a:pt x="4376057" y="315686"/>
                      <a:pt x="4376057" y="315686"/>
                    </a:cubicBezTo>
                    <a:cubicBezTo>
                      <a:pt x="4361192" y="330551"/>
                      <a:pt x="4342229" y="352362"/>
                      <a:pt x="4321629" y="359229"/>
                    </a:cubicBezTo>
                    <a:cubicBezTo>
                      <a:pt x="4300690" y="366209"/>
                      <a:pt x="4277727" y="364762"/>
                      <a:pt x="4256314" y="370115"/>
                    </a:cubicBezTo>
                    <a:cubicBezTo>
                      <a:pt x="4234050" y="375681"/>
                      <a:pt x="4212771" y="384629"/>
                      <a:pt x="4191000" y="391886"/>
                    </a:cubicBezTo>
                    <a:lnTo>
                      <a:pt x="4125686" y="413658"/>
                    </a:lnTo>
                    <a:cubicBezTo>
                      <a:pt x="4108133" y="419509"/>
                      <a:pt x="4089478" y="421328"/>
                      <a:pt x="4071257" y="424543"/>
                    </a:cubicBezTo>
                    <a:lnTo>
                      <a:pt x="3940629" y="446315"/>
                    </a:lnTo>
                    <a:lnTo>
                      <a:pt x="3875314" y="457200"/>
                    </a:lnTo>
                    <a:cubicBezTo>
                      <a:pt x="3864428" y="460829"/>
                      <a:pt x="3852496" y="462182"/>
                      <a:pt x="3842657" y="468086"/>
                    </a:cubicBezTo>
                    <a:cubicBezTo>
                      <a:pt x="3833856" y="473367"/>
                      <a:pt x="3830066" y="485268"/>
                      <a:pt x="3820886" y="489858"/>
                    </a:cubicBezTo>
                    <a:cubicBezTo>
                      <a:pt x="3800360" y="500121"/>
                      <a:pt x="3777343" y="504372"/>
                      <a:pt x="3755571" y="511629"/>
                    </a:cubicBezTo>
                    <a:lnTo>
                      <a:pt x="3690257" y="533400"/>
                    </a:lnTo>
                    <a:cubicBezTo>
                      <a:pt x="3669318" y="540379"/>
                      <a:pt x="3646714" y="540657"/>
                      <a:pt x="3624943" y="544286"/>
                    </a:cubicBezTo>
                    <a:cubicBezTo>
                      <a:pt x="3623097" y="544118"/>
                      <a:pt x="3506197" y="542707"/>
                      <a:pt x="3472543" y="522515"/>
                    </a:cubicBezTo>
                    <a:cubicBezTo>
                      <a:pt x="3463742" y="517235"/>
                      <a:pt x="3458028" y="508000"/>
                      <a:pt x="3450771" y="500743"/>
                    </a:cubicBezTo>
                    <a:cubicBezTo>
                      <a:pt x="3414485" y="504372"/>
                      <a:pt x="3377957" y="506084"/>
                      <a:pt x="3341914" y="511629"/>
                    </a:cubicBezTo>
                    <a:cubicBezTo>
                      <a:pt x="3330573" y="513374"/>
                      <a:pt x="3320458" y="520026"/>
                      <a:pt x="3309257" y="522515"/>
                    </a:cubicBezTo>
                    <a:cubicBezTo>
                      <a:pt x="3287711" y="527303"/>
                      <a:pt x="3265714" y="529772"/>
                      <a:pt x="3243943" y="533400"/>
                    </a:cubicBezTo>
                    <a:lnTo>
                      <a:pt x="3178629" y="555172"/>
                    </a:lnTo>
                    <a:cubicBezTo>
                      <a:pt x="3159156" y="561663"/>
                      <a:pt x="3152165" y="587329"/>
                      <a:pt x="3135086" y="598715"/>
                    </a:cubicBezTo>
                    <a:cubicBezTo>
                      <a:pt x="3124200" y="605972"/>
                      <a:pt x="3114960" y="616727"/>
                      <a:pt x="3102429" y="620486"/>
                    </a:cubicBezTo>
                    <a:cubicBezTo>
                      <a:pt x="3077853" y="627859"/>
                      <a:pt x="3051629" y="627743"/>
                      <a:pt x="3026229" y="631372"/>
                    </a:cubicBezTo>
                    <a:cubicBezTo>
                      <a:pt x="2909164" y="670392"/>
                      <a:pt x="2983812" y="651616"/>
                      <a:pt x="2797629" y="664029"/>
                    </a:cubicBezTo>
                    <a:cubicBezTo>
                      <a:pt x="2742375" y="675080"/>
                      <a:pt x="2727770" y="679048"/>
                      <a:pt x="2667000" y="685800"/>
                    </a:cubicBezTo>
                    <a:cubicBezTo>
                      <a:pt x="2627166" y="690226"/>
                      <a:pt x="2587091" y="692260"/>
                      <a:pt x="2547257" y="696686"/>
                    </a:cubicBezTo>
                    <a:cubicBezTo>
                      <a:pt x="2521756" y="699520"/>
                      <a:pt x="2496417" y="703670"/>
                      <a:pt x="2471057" y="707572"/>
                    </a:cubicBezTo>
                    <a:cubicBezTo>
                      <a:pt x="2449242" y="710928"/>
                      <a:pt x="2427680" y="716021"/>
                      <a:pt x="2405743" y="718458"/>
                    </a:cubicBezTo>
                    <a:cubicBezTo>
                      <a:pt x="2287421" y="731605"/>
                      <a:pt x="2284662" y="724869"/>
                      <a:pt x="2177143" y="740229"/>
                    </a:cubicBezTo>
                    <a:cubicBezTo>
                      <a:pt x="2158827" y="742846"/>
                      <a:pt x="2140965" y="748073"/>
                      <a:pt x="2122714" y="751115"/>
                    </a:cubicBezTo>
                    <a:cubicBezTo>
                      <a:pt x="2097405" y="755333"/>
                      <a:pt x="2071914" y="758372"/>
                      <a:pt x="2046514" y="762000"/>
                    </a:cubicBezTo>
                    <a:cubicBezTo>
                      <a:pt x="1971864" y="786884"/>
                      <a:pt x="2064517" y="762000"/>
                      <a:pt x="1959429" y="762000"/>
                    </a:cubicBezTo>
                    <a:cubicBezTo>
                      <a:pt x="1922962" y="762000"/>
                      <a:pt x="1886901" y="769727"/>
                      <a:pt x="1850571" y="772886"/>
                    </a:cubicBezTo>
                    <a:cubicBezTo>
                      <a:pt x="1803438" y="776985"/>
                      <a:pt x="1756133" y="779064"/>
                      <a:pt x="1709057" y="783772"/>
                    </a:cubicBezTo>
                    <a:cubicBezTo>
                      <a:pt x="1683526" y="786325"/>
                      <a:pt x="1658101" y="790068"/>
                      <a:pt x="1632857" y="794658"/>
                    </a:cubicBezTo>
                    <a:cubicBezTo>
                      <a:pt x="1618137" y="797334"/>
                      <a:pt x="1604240" y="804514"/>
                      <a:pt x="1589314" y="805543"/>
                    </a:cubicBezTo>
                    <a:cubicBezTo>
                      <a:pt x="1498742" y="811789"/>
                      <a:pt x="1407885" y="812800"/>
                      <a:pt x="1317171" y="816429"/>
                    </a:cubicBezTo>
                    <a:cubicBezTo>
                      <a:pt x="1277257" y="812800"/>
                      <a:pt x="1237105" y="811211"/>
                      <a:pt x="1197429" y="805543"/>
                    </a:cubicBezTo>
                    <a:cubicBezTo>
                      <a:pt x="1186070" y="803920"/>
                      <a:pt x="1175657" y="791029"/>
                      <a:pt x="1164771" y="794658"/>
                    </a:cubicBezTo>
                    <a:cubicBezTo>
                      <a:pt x="1150166" y="799526"/>
                      <a:pt x="1143000" y="816429"/>
                      <a:pt x="1132114" y="827315"/>
                    </a:cubicBezTo>
                    <a:cubicBezTo>
                      <a:pt x="1081218" y="810349"/>
                      <a:pt x="1097172" y="810258"/>
                      <a:pt x="1023257" y="827315"/>
                    </a:cubicBezTo>
                    <a:cubicBezTo>
                      <a:pt x="1000896" y="832475"/>
                      <a:pt x="980798" y="847008"/>
                      <a:pt x="957943" y="849086"/>
                    </a:cubicBezTo>
                    <a:lnTo>
                      <a:pt x="838200" y="859972"/>
                    </a:lnTo>
                    <a:cubicBezTo>
                      <a:pt x="823686" y="863601"/>
                      <a:pt x="809415" y="868398"/>
                      <a:pt x="794657" y="870858"/>
                    </a:cubicBezTo>
                    <a:cubicBezTo>
                      <a:pt x="765800" y="875667"/>
                      <a:pt x="734733" y="870878"/>
                      <a:pt x="707571" y="881743"/>
                    </a:cubicBezTo>
                    <a:cubicBezTo>
                      <a:pt x="695424" y="886602"/>
                      <a:pt x="693057" y="903514"/>
                      <a:pt x="685800" y="914400"/>
                    </a:cubicBezTo>
                    <a:lnTo>
                      <a:pt x="664029" y="849086"/>
                    </a:lnTo>
                    <a:cubicBezTo>
                      <a:pt x="655915" y="824745"/>
                      <a:pt x="613138" y="855754"/>
                      <a:pt x="587829" y="859972"/>
                    </a:cubicBezTo>
                    <a:cubicBezTo>
                      <a:pt x="452555" y="882518"/>
                      <a:pt x="640673" y="860131"/>
                      <a:pt x="424543" y="881743"/>
                    </a:cubicBezTo>
                    <a:cubicBezTo>
                      <a:pt x="362792" y="874025"/>
                      <a:pt x="345289" y="875385"/>
                      <a:pt x="293914" y="859972"/>
                    </a:cubicBezTo>
                    <a:cubicBezTo>
                      <a:pt x="271933" y="853377"/>
                      <a:pt x="228600" y="838200"/>
                      <a:pt x="228600" y="838200"/>
                    </a:cubicBezTo>
                    <a:cubicBezTo>
                      <a:pt x="175797" y="855802"/>
                      <a:pt x="197922" y="853836"/>
                      <a:pt x="119743" y="838200"/>
                    </a:cubicBezTo>
                    <a:cubicBezTo>
                      <a:pt x="90402" y="832332"/>
                      <a:pt x="32657" y="816429"/>
                      <a:pt x="32657" y="816429"/>
                    </a:cubicBezTo>
                    <a:lnTo>
                      <a:pt x="0" y="827315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199292" y="5275385"/>
                <a:ext cx="2637693" cy="336620"/>
              </a:xfrm>
              <a:custGeom>
                <a:avLst/>
                <a:gdLst>
                  <a:gd name="connsiteX0" fmla="*/ 5094514 w 5094514"/>
                  <a:gd name="connsiteY0" fmla="*/ 403662 h 403662"/>
                  <a:gd name="connsiteX1" fmla="*/ 4953000 w 5094514"/>
                  <a:gd name="connsiteY1" fmla="*/ 381890 h 403662"/>
                  <a:gd name="connsiteX2" fmla="*/ 4920343 w 5094514"/>
                  <a:gd name="connsiteY2" fmla="*/ 360119 h 403662"/>
                  <a:gd name="connsiteX3" fmla="*/ 4855029 w 5094514"/>
                  <a:gd name="connsiteY3" fmla="*/ 338348 h 403662"/>
                  <a:gd name="connsiteX4" fmla="*/ 4811486 w 5094514"/>
                  <a:gd name="connsiteY4" fmla="*/ 316576 h 403662"/>
                  <a:gd name="connsiteX5" fmla="*/ 4746172 w 5094514"/>
                  <a:gd name="connsiteY5" fmla="*/ 294805 h 403662"/>
                  <a:gd name="connsiteX6" fmla="*/ 4713514 w 5094514"/>
                  <a:gd name="connsiteY6" fmla="*/ 283919 h 403662"/>
                  <a:gd name="connsiteX7" fmla="*/ 4484914 w 5094514"/>
                  <a:gd name="connsiteY7" fmla="*/ 305690 h 403662"/>
                  <a:gd name="connsiteX8" fmla="*/ 4354286 w 5094514"/>
                  <a:gd name="connsiteY8" fmla="*/ 294805 h 403662"/>
                  <a:gd name="connsiteX9" fmla="*/ 4212772 w 5094514"/>
                  <a:gd name="connsiteY9" fmla="*/ 273033 h 403662"/>
                  <a:gd name="connsiteX10" fmla="*/ 3733800 w 5094514"/>
                  <a:gd name="connsiteY10" fmla="*/ 294805 h 403662"/>
                  <a:gd name="connsiteX11" fmla="*/ 3690257 w 5094514"/>
                  <a:gd name="connsiteY11" fmla="*/ 305690 h 403662"/>
                  <a:gd name="connsiteX12" fmla="*/ 3635829 w 5094514"/>
                  <a:gd name="connsiteY12" fmla="*/ 316576 h 403662"/>
                  <a:gd name="connsiteX13" fmla="*/ 3472543 w 5094514"/>
                  <a:gd name="connsiteY13" fmla="*/ 305690 h 403662"/>
                  <a:gd name="connsiteX14" fmla="*/ 3015343 w 5094514"/>
                  <a:gd name="connsiteY14" fmla="*/ 294805 h 403662"/>
                  <a:gd name="connsiteX15" fmla="*/ 2982686 w 5094514"/>
                  <a:gd name="connsiteY15" fmla="*/ 283919 h 403662"/>
                  <a:gd name="connsiteX16" fmla="*/ 2939143 w 5094514"/>
                  <a:gd name="connsiteY16" fmla="*/ 273033 h 403662"/>
                  <a:gd name="connsiteX17" fmla="*/ 2862943 w 5094514"/>
                  <a:gd name="connsiteY17" fmla="*/ 262148 h 403662"/>
                  <a:gd name="connsiteX18" fmla="*/ 2775857 w 5094514"/>
                  <a:gd name="connsiteY18" fmla="*/ 229490 h 403662"/>
                  <a:gd name="connsiteX19" fmla="*/ 2743200 w 5094514"/>
                  <a:gd name="connsiteY19" fmla="*/ 218605 h 403662"/>
                  <a:gd name="connsiteX20" fmla="*/ 2492829 w 5094514"/>
                  <a:gd name="connsiteY20" fmla="*/ 196833 h 403662"/>
                  <a:gd name="connsiteX21" fmla="*/ 2133600 w 5094514"/>
                  <a:gd name="connsiteY21" fmla="*/ 185948 h 403662"/>
                  <a:gd name="connsiteX22" fmla="*/ 1850572 w 5094514"/>
                  <a:gd name="connsiteY22" fmla="*/ 175062 h 403662"/>
                  <a:gd name="connsiteX23" fmla="*/ 1730829 w 5094514"/>
                  <a:gd name="connsiteY23" fmla="*/ 153290 h 403662"/>
                  <a:gd name="connsiteX24" fmla="*/ 1676400 w 5094514"/>
                  <a:gd name="connsiteY24" fmla="*/ 142405 h 403662"/>
                  <a:gd name="connsiteX25" fmla="*/ 1632857 w 5094514"/>
                  <a:gd name="connsiteY25" fmla="*/ 131519 h 403662"/>
                  <a:gd name="connsiteX26" fmla="*/ 1524000 w 5094514"/>
                  <a:gd name="connsiteY26" fmla="*/ 120633 h 403662"/>
                  <a:gd name="connsiteX27" fmla="*/ 1469572 w 5094514"/>
                  <a:gd name="connsiteY27" fmla="*/ 109748 h 403662"/>
                  <a:gd name="connsiteX28" fmla="*/ 1393372 w 5094514"/>
                  <a:gd name="connsiteY28" fmla="*/ 98862 h 403662"/>
                  <a:gd name="connsiteX29" fmla="*/ 1230086 w 5094514"/>
                  <a:gd name="connsiteY29" fmla="*/ 109748 h 403662"/>
                  <a:gd name="connsiteX30" fmla="*/ 1132114 w 5094514"/>
                  <a:gd name="connsiteY30" fmla="*/ 131519 h 403662"/>
                  <a:gd name="connsiteX31" fmla="*/ 1066800 w 5094514"/>
                  <a:gd name="connsiteY31" fmla="*/ 120633 h 403662"/>
                  <a:gd name="connsiteX32" fmla="*/ 990600 w 5094514"/>
                  <a:gd name="connsiteY32" fmla="*/ 98862 h 403662"/>
                  <a:gd name="connsiteX33" fmla="*/ 892629 w 5094514"/>
                  <a:gd name="connsiteY33" fmla="*/ 87976 h 403662"/>
                  <a:gd name="connsiteX34" fmla="*/ 707572 w 5094514"/>
                  <a:gd name="connsiteY34" fmla="*/ 66205 h 403662"/>
                  <a:gd name="connsiteX35" fmla="*/ 664029 w 5094514"/>
                  <a:gd name="connsiteY35" fmla="*/ 55319 h 403662"/>
                  <a:gd name="connsiteX36" fmla="*/ 609600 w 5094514"/>
                  <a:gd name="connsiteY36" fmla="*/ 44433 h 403662"/>
                  <a:gd name="connsiteX37" fmla="*/ 576943 w 5094514"/>
                  <a:gd name="connsiteY37" fmla="*/ 33548 h 403662"/>
                  <a:gd name="connsiteX38" fmla="*/ 500743 w 5094514"/>
                  <a:gd name="connsiteY38" fmla="*/ 22662 h 403662"/>
                  <a:gd name="connsiteX39" fmla="*/ 370114 w 5094514"/>
                  <a:gd name="connsiteY39" fmla="*/ 890 h 403662"/>
                  <a:gd name="connsiteX40" fmla="*/ 304800 w 5094514"/>
                  <a:gd name="connsiteY40" fmla="*/ 22662 h 403662"/>
                  <a:gd name="connsiteX41" fmla="*/ 217714 w 5094514"/>
                  <a:gd name="connsiteY41" fmla="*/ 33548 h 403662"/>
                  <a:gd name="connsiteX42" fmla="*/ 108857 w 5094514"/>
                  <a:gd name="connsiteY42" fmla="*/ 11776 h 403662"/>
                  <a:gd name="connsiteX43" fmla="*/ 54429 w 5094514"/>
                  <a:gd name="connsiteY43" fmla="*/ 22662 h 403662"/>
                  <a:gd name="connsiteX44" fmla="*/ 21772 w 5094514"/>
                  <a:gd name="connsiteY44" fmla="*/ 33548 h 403662"/>
                  <a:gd name="connsiteX45" fmla="*/ 0 w 5094514"/>
                  <a:gd name="connsiteY45" fmla="*/ 22662 h 403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094514" h="403662">
                    <a:moveTo>
                      <a:pt x="5094514" y="403662"/>
                    </a:moveTo>
                    <a:cubicBezTo>
                      <a:pt x="5047343" y="396405"/>
                      <a:pt x="4999301" y="393465"/>
                      <a:pt x="4953000" y="381890"/>
                    </a:cubicBezTo>
                    <a:cubicBezTo>
                      <a:pt x="4940308" y="378717"/>
                      <a:pt x="4932298" y="365432"/>
                      <a:pt x="4920343" y="360119"/>
                    </a:cubicBezTo>
                    <a:cubicBezTo>
                      <a:pt x="4899372" y="350799"/>
                      <a:pt x="4876800" y="345605"/>
                      <a:pt x="4855029" y="338348"/>
                    </a:cubicBezTo>
                    <a:cubicBezTo>
                      <a:pt x="4839634" y="333216"/>
                      <a:pt x="4826553" y="322603"/>
                      <a:pt x="4811486" y="316576"/>
                    </a:cubicBezTo>
                    <a:cubicBezTo>
                      <a:pt x="4790178" y="308053"/>
                      <a:pt x="4767943" y="302062"/>
                      <a:pt x="4746172" y="294805"/>
                    </a:cubicBezTo>
                    <a:lnTo>
                      <a:pt x="4713514" y="283919"/>
                    </a:lnTo>
                    <a:cubicBezTo>
                      <a:pt x="4644424" y="292556"/>
                      <a:pt x="4550572" y="305690"/>
                      <a:pt x="4484914" y="305690"/>
                    </a:cubicBezTo>
                    <a:cubicBezTo>
                      <a:pt x="4441220" y="305690"/>
                      <a:pt x="4397740" y="299379"/>
                      <a:pt x="4354286" y="294805"/>
                    </a:cubicBezTo>
                    <a:cubicBezTo>
                      <a:pt x="4316269" y="290803"/>
                      <a:pt x="4251753" y="279530"/>
                      <a:pt x="4212772" y="273033"/>
                    </a:cubicBezTo>
                    <a:cubicBezTo>
                      <a:pt x="4115866" y="276159"/>
                      <a:pt x="3866528" y="279190"/>
                      <a:pt x="3733800" y="294805"/>
                    </a:cubicBezTo>
                    <a:cubicBezTo>
                      <a:pt x="3718941" y="296553"/>
                      <a:pt x="3704862" y="302445"/>
                      <a:pt x="3690257" y="305690"/>
                    </a:cubicBezTo>
                    <a:cubicBezTo>
                      <a:pt x="3672196" y="309704"/>
                      <a:pt x="3653972" y="312947"/>
                      <a:pt x="3635829" y="316576"/>
                    </a:cubicBezTo>
                    <a:cubicBezTo>
                      <a:pt x="3581400" y="312947"/>
                      <a:pt x="3527059" y="307603"/>
                      <a:pt x="3472543" y="305690"/>
                    </a:cubicBezTo>
                    <a:cubicBezTo>
                      <a:pt x="3320194" y="300345"/>
                      <a:pt x="3167636" y="301573"/>
                      <a:pt x="3015343" y="294805"/>
                    </a:cubicBezTo>
                    <a:cubicBezTo>
                      <a:pt x="3003880" y="294296"/>
                      <a:pt x="2993719" y="287071"/>
                      <a:pt x="2982686" y="283919"/>
                    </a:cubicBezTo>
                    <a:cubicBezTo>
                      <a:pt x="2968301" y="279809"/>
                      <a:pt x="2953863" y="275709"/>
                      <a:pt x="2939143" y="273033"/>
                    </a:cubicBezTo>
                    <a:cubicBezTo>
                      <a:pt x="2913899" y="268443"/>
                      <a:pt x="2888343" y="265776"/>
                      <a:pt x="2862943" y="262148"/>
                    </a:cubicBezTo>
                    <a:cubicBezTo>
                      <a:pt x="2788801" y="237433"/>
                      <a:pt x="2880018" y="268550"/>
                      <a:pt x="2775857" y="229490"/>
                    </a:cubicBezTo>
                    <a:cubicBezTo>
                      <a:pt x="2765113" y="225461"/>
                      <a:pt x="2754489" y="220658"/>
                      <a:pt x="2743200" y="218605"/>
                    </a:cubicBezTo>
                    <a:cubicBezTo>
                      <a:pt x="2677645" y="206686"/>
                      <a:pt x="2544228" y="198975"/>
                      <a:pt x="2492829" y="196833"/>
                    </a:cubicBezTo>
                    <a:cubicBezTo>
                      <a:pt x="2373135" y="191846"/>
                      <a:pt x="2253329" y="190007"/>
                      <a:pt x="2133600" y="185948"/>
                    </a:cubicBezTo>
                    <a:lnTo>
                      <a:pt x="1850572" y="175062"/>
                    </a:lnTo>
                    <a:cubicBezTo>
                      <a:pt x="1716183" y="148184"/>
                      <a:pt x="1883961" y="181132"/>
                      <a:pt x="1730829" y="153290"/>
                    </a:cubicBezTo>
                    <a:cubicBezTo>
                      <a:pt x="1712625" y="149980"/>
                      <a:pt x="1694462" y="146419"/>
                      <a:pt x="1676400" y="142405"/>
                    </a:cubicBezTo>
                    <a:cubicBezTo>
                      <a:pt x="1661795" y="139160"/>
                      <a:pt x="1647668" y="133635"/>
                      <a:pt x="1632857" y="131519"/>
                    </a:cubicBezTo>
                    <a:cubicBezTo>
                      <a:pt x="1596757" y="126362"/>
                      <a:pt x="1560147" y="125452"/>
                      <a:pt x="1524000" y="120633"/>
                    </a:cubicBezTo>
                    <a:cubicBezTo>
                      <a:pt x="1505660" y="118188"/>
                      <a:pt x="1487822" y="112790"/>
                      <a:pt x="1469572" y="109748"/>
                    </a:cubicBezTo>
                    <a:cubicBezTo>
                      <a:pt x="1444263" y="105530"/>
                      <a:pt x="1418772" y="102491"/>
                      <a:pt x="1393372" y="98862"/>
                    </a:cubicBezTo>
                    <a:cubicBezTo>
                      <a:pt x="1338943" y="102491"/>
                      <a:pt x="1284365" y="104320"/>
                      <a:pt x="1230086" y="109748"/>
                    </a:cubicBezTo>
                    <a:cubicBezTo>
                      <a:pt x="1207045" y="112052"/>
                      <a:pt x="1156364" y="125456"/>
                      <a:pt x="1132114" y="131519"/>
                    </a:cubicBezTo>
                    <a:cubicBezTo>
                      <a:pt x="1110343" y="127890"/>
                      <a:pt x="1088346" y="125421"/>
                      <a:pt x="1066800" y="120633"/>
                    </a:cubicBezTo>
                    <a:cubicBezTo>
                      <a:pt x="1002797" y="106410"/>
                      <a:pt x="1067640" y="110715"/>
                      <a:pt x="990600" y="98862"/>
                    </a:cubicBezTo>
                    <a:cubicBezTo>
                      <a:pt x="958124" y="93866"/>
                      <a:pt x="925286" y="91605"/>
                      <a:pt x="892629" y="87976"/>
                    </a:cubicBezTo>
                    <a:cubicBezTo>
                      <a:pt x="787967" y="61810"/>
                      <a:pt x="912136" y="90271"/>
                      <a:pt x="707572" y="66205"/>
                    </a:cubicBezTo>
                    <a:cubicBezTo>
                      <a:pt x="692713" y="64457"/>
                      <a:pt x="678634" y="58565"/>
                      <a:pt x="664029" y="55319"/>
                    </a:cubicBezTo>
                    <a:cubicBezTo>
                      <a:pt x="645967" y="51305"/>
                      <a:pt x="627550" y="48920"/>
                      <a:pt x="609600" y="44433"/>
                    </a:cubicBezTo>
                    <a:cubicBezTo>
                      <a:pt x="598468" y="41650"/>
                      <a:pt x="588195" y="35798"/>
                      <a:pt x="576943" y="33548"/>
                    </a:cubicBezTo>
                    <a:cubicBezTo>
                      <a:pt x="551783" y="28516"/>
                      <a:pt x="526143" y="26291"/>
                      <a:pt x="500743" y="22662"/>
                    </a:cubicBezTo>
                    <a:cubicBezTo>
                      <a:pt x="453890" y="7044"/>
                      <a:pt x="430879" y="-3161"/>
                      <a:pt x="370114" y="890"/>
                    </a:cubicBezTo>
                    <a:cubicBezTo>
                      <a:pt x="347216" y="2417"/>
                      <a:pt x="326571" y="15405"/>
                      <a:pt x="304800" y="22662"/>
                    </a:cubicBezTo>
                    <a:cubicBezTo>
                      <a:pt x="277047" y="31913"/>
                      <a:pt x="246743" y="29919"/>
                      <a:pt x="217714" y="33548"/>
                    </a:cubicBezTo>
                    <a:cubicBezTo>
                      <a:pt x="188941" y="26354"/>
                      <a:pt x="135549" y="11776"/>
                      <a:pt x="108857" y="11776"/>
                    </a:cubicBezTo>
                    <a:cubicBezTo>
                      <a:pt x="90355" y="11776"/>
                      <a:pt x="72379" y="18174"/>
                      <a:pt x="54429" y="22662"/>
                    </a:cubicBezTo>
                    <a:cubicBezTo>
                      <a:pt x="43297" y="25445"/>
                      <a:pt x="33247" y="33548"/>
                      <a:pt x="21772" y="33548"/>
                    </a:cubicBezTo>
                    <a:cubicBezTo>
                      <a:pt x="13658" y="33548"/>
                      <a:pt x="7257" y="26291"/>
                      <a:pt x="0" y="22662"/>
                    </a:cubicBezTo>
                  </a:path>
                </a:pathLst>
              </a:custGeom>
              <a:noFill/>
              <a:ln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0" name="Straight Arrow Connector 29"/>
            <p:cNvCxnSpPr>
              <a:stCxn id="11" idx="1"/>
            </p:cNvCxnSpPr>
            <p:nvPr/>
          </p:nvCxnSpPr>
          <p:spPr>
            <a:xfrm flipH="1">
              <a:off x="2368063" y="5943396"/>
              <a:ext cx="645464" cy="1192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9" idx="1"/>
            </p:cNvCxnSpPr>
            <p:nvPr/>
          </p:nvCxnSpPr>
          <p:spPr>
            <a:xfrm flipH="1" flipV="1">
              <a:off x="2661141" y="4595446"/>
              <a:ext cx="363412" cy="2839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1"/>
            </p:cNvCxnSpPr>
            <p:nvPr/>
          </p:nvCxnSpPr>
          <p:spPr>
            <a:xfrm flipH="1" flipV="1">
              <a:off x="2743200" y="2836985"/>
              <a:ext cx="270328" cy="27953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5" idx="1"/>
            </p:cNvCxnSpPr>
            <p:nvPr/>
          </p:nvCxnSpPr>
          <p:spPr>
            <a:xfrm flipH="1">
              <a:off x="2754924" y="3116518"/>
              <a:ext cx="258604" cy="30662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/>
          <p:cNvCxnSpPr>
            <a:stCxn id="29" idx="1"/>
          </p:cNvCxnSpPr>
          <p:nvPr/>
        </p:nvCxnSpPr>
        <p:spPr>
          <a:xfrm flipH="1">
            <a:off x="2766649" y="4623840"/>
            <a:ext cx="257904" cy="61637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8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03030" y="550985"/>
            <a:ext cx="7315201" cy="5509846"/>
            <a:chOff x="838199" y="381001"/>
            <a:chExt cx="7315201" cy="6064703"/>
          </a:xfrm>
        </p:grpSpPr>
        <p:grpSp>
          <p:nvGrpSpPr>
            <p:cNvPr id="3" name="Group 2"/>
            <p:cNvGrpSpPr/>
            <p:nvPr/>
          </p:nvGrpSpPr>
          <p:grpSpPr>
            <a:xfrm>
              <a:off x="1174851" y="381001"/>
              <a:ext cx="6978549" cy="6064703"/>
              <a:chOff x="1174851" y="381001"/>
              <a:chExt cx="6978549" cy="6064703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504401" y="391886"/>
                <a:ext cx="1648999" cy="599802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174851" y="413658"/>
                <a:ext cx="218520" cy="6021160"/>
              </a:xfrm>
              <a:prstGeom prst="rect">
                <a:avLst/>
              </a:prstGeom>
              <a:solidFill>
                <a:srgbClr val="FFF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802333" y="402771"/>
                <a:ext cx="341479" cy="601027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430486" y="413658"/>
                <a:ext cx="489857" cy="602116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426029" y="424544"/>
                <a:ext cx="1063100" cy="6021160"/>
              </a:xfrm>
              <a:prstGeom prst="rect">
                <a:avLst/>
              </a:prstGeom>
              <a:solidFill>
                <a:srgbClr val="ABCE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883748" y="381001"/>
                <a:ext cx="850051" cy="604293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838199" y="410308"/>
              <a:ext cx="316523" cy="5990492"/>
            </a:xfrm>
            <a:prstGeom prst="rect">
              <a:avLst/>
            </a:prstGeom>
            <a:solidFill>
              <a:srgbClr val="F8C3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aphicFrame>
        <p:nvGraphicFramePr>
          <p:cNvPr id="22" name="Chart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281575"/>
              </p:ext>
            </p:extLst>
          </p:nvPr>
        </p:nvGraphicFramePr>
        <p:xfrm>
          <a:off x="169670" y="448900"/>
          <a:ext cx="8640536" cy="6288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41231" y="2203940"/>
            <a:ext cx="112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526 Ma</a:t>
            </a:r>
            <a:endParaRPr lang="en-US" dirty="0"/>
          </a:p>
        </p:txBody>
      </p:sp>
      <p:pic>
        <p:nvPicPr>
          <p:cNvPr id="15" name="ch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80" y="2402294"/>
            <a:ext cx="4492532" cy="2475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8799" y="1125416"/>
            <a:ext cx="275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Salt Wash Member n=93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84985" y="1606061"/>
            <a:ext cx="252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Tidwell Member n=199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57448" y="5169878"/>
            <a:ext cx="301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Wanakah Formation n=307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27078" y="5615354"/>
            <a:ext cx="267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Entrada Formation n=93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03785" y="2379785"/>
            <a:ext cx="44430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Colorado Plateau Age Populations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5118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t="7344" r="53177" b="14845"/>
          <a:stretch/>
        </p:blipFill>
        <p:spPr bwMode="auto">
          <a:xfrm>
            <a:off x="2879488" y="480646"/>
            <a:ext cx="6264512" cy="616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4108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9831"/>
            <a:ext cx="2872154" cy="4876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Reworked from Lower Chinle deposits in northern Colorado Plateau</a:t>
            </a:r>
          </a:p>
          <a:p>
            <a:pPr marL="274320" lvl="1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445457" y="6248401"/>
            <a:ext cx="369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Dickinson and </a:t>
            </a:r>
            <a:r>
              <a:rPr lang="en-US" dirty="0" err="1" smtClean="0"/>
              <a:t>Gehrel</a:t>
            </a:r>
            <a:r>
              <a:rPr lang="en-US" dirty="0" smtClean="0"/>
              <a:t>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0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2222" r="33706" b="11916"/>
          <a:stretch/>
        </p:blipFill>
        <p:spPr bwMode="auto">
          <a:xfrm>
            <a:off x="1899138" y="375137"/>
            <a:ext cx="7244862" cy="549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271846" y="2567354"/>
            <a:ext cx="937847" cy="351692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5868652"/>
            <a:ext cx="7385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Proposed </a:t>
            </a:r>
            <a:r>
              <a:rPr lang="en-US" sz="2400" b="1" dirty="0" err="1" smtClean="0"/>
              <a:t>paleoriver</a:t>
            </a:r>
            <a:r>
              <a:rPr lang="en-US" sz="2400" b="1" dirty="0" smtClean="0"/>
              <a:t> from Dickinson and </a:t>
            </a:r>
            <a:r>
              <a:rPr lang="en-US" sz="2400" b="1" dirty="0" err="1" smtClean="0"/>
              <a:t>Gehrels</a:t>
            </a:r>
            <a:r>
              <a:rPr lang="en-US" sz="2400" b="1" dirty="0" smtClean="0"/>
              <a:t> (2008) draining the Amarillo-Wichita Provence</a:t>
            </a:r>
            <a:endParaRPr lang="en-US" sz="2400" b="1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34108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1887415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Grains from Amarillo-Wichita Uplift Texas/Oklahoma</a:t>
            </a:r>
          </a:p>
          <a:p>
            <a:pPr marL="457200" lvl="2"/>
            <a:r>
              <a:rPr lang="en-US" dirty="0" smtClean="0"/>
              <a:t>Granite/Rhyolite 520-550 Ma (Gilbert 1983)</a:t>
            </a:r>
          </a:p>
          <a:p>
            <a:endParaRPr lang="en-US" dirty="0" smtClean="0"/>
          </a:p>
          <a:p>
            <a:pPr marL="274320" lvl="1" indent="0">
              <a:buNone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127632" y="1934308"/>
            <a:ext cx="18874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Amarillo-Wichita Provence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8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83391" y="5771925"/>
            <a:ext cx="296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Dickinson et al 2010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20537" r="23276" b="7433"/>
          <a:stretch/>
        </p:blipFill>
        <p:spPr bwMode="auto">
          <a:xfrm>
            <a:off x="1905000" y="0"/>
            <a:ext cx="7239000" cy="576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87062" y="93784"/>
            <a:ext cx="7022123" cy="33293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99643" y="3248166"/>
            <a:ext cx="5744357" cy="3609833"/>
            <a:chOff x="3399643" y="3248166"/>
            <a:chExt cx="5744357" cy="3609833"/>
          </a:xfrm>
        </p:grpSpPr>
        <p:grpSp>
          <p:nvGrpSpPr>
            <p:cNvPr id="10" name="Group 9"/>
            <p:cNvGrpSpPr/>
            <p:nvPr/>
          </p:nvGrpSpPr>
          <p:grpSpPr>
            <a:xfrm>
              <a:off x="3399643" y="3248166"/>
              <a:ext cx="5744357" cy="3609833"/>
              <a:chOff x="3399643" y="3248166"/>
              <a:chExt cx="5744357" cy="3609833"/>
            </a:xfrm>
          </p:grpSpPr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9643" y="3248166"/>
                <a:ext cx="5744357" cy="36098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642339" y="3248166"/>
                <a:ext cx="42789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Composite Wanakah Formation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416421" y="5658194"/>
              <a:ext cx="887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2770</a:t>
              </a:r>
              <a:r>
                <a:rPr lang="en-US" b="1" dirty="0" smtClean="0"/>
                <a:t> 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71220" y="5530684"/>
              <a:ext cx="722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1443</a:t>
              </a:r>
              <a:r>
                <a:rPr lang="en-US" b="1" dirty="0" smtClean="0"/>
                <a:t> 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34240" y="3662392"/>
              <a:ext cx="8871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526</a:t>
              </a:r>
              <a:endParaRPr lang="en-US" b="1" dirty="0"/>
            </a:p>
          </p:txBody>
        </p:sp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334108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3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830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Interpretations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570891" y="6060831"/>
            <a:ext cx="281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Lower Chinle Deposition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9167" y="6025662"/>
            <a:ext cx="281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Wanakah Deposition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84" y="436775"/>
            <a:ext cx="5730038" cy="604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45457" y="6488668"/>
            <a:ext cx="369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Dickinson and </a:t>
            </a:r>
            <a:r>
              <a:rPr lang="en-US" dirty="0" err="1" smtClean="0"/>
              <a:t>Gehrel</a:t>
            </a:r>
            <a:r>
              <a:rPr lang="en-US" dirty="0" smtClean="0"/>
              <a:t> 2008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0251" y="1487606"/>
            <a:ext cx="27704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Reworking of Lower Chinle Formation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0524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830"/>
            <a:ext cx="8229600" cy="9906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3078" y="1384718"/>
            <a:ext cx="450455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J-5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Unconformity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between Tidwell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Mbr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. and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Wanakah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Fm.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Unconformity between Entrada Fm. and Wanakah Fm.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Uplift/Subsidence between 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162.9 ± 5.3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Ma and 154.9 </a:t>
            </a:r>
            <a:r>
              <a:rPr lang="en-US" sz="2800" dirty="0" smtClean="0">
                <a:solidFill>
                  <a:srgbClr val="000000"/>
                </a:solidFill>
                <a:cs typeface="Arial"/>
              </a:rPr>
              <a:t>± 0.5 Ma*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68" y="819396"/>
            <a:ext cx="4076577" cy="5435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1354" y="6377202"/>
            <a:ext cx="505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*Tidwell </a:t>
            </a:r>
            <a:r>
              <a:rPr lang="en-US" dirty="0" err="1" smtClean="0"/>
              <a:t>Mbr</a:t>
            </a:r>
            <a:r>
              <a:rPr lang="en-US" dirty="0" smtClean="0"/>
              <a:t>. ash age from </a:t>
            </a:r>
            <a:r>
              <a:rPr lang="en-US" dirty="0" err="1" smtClean="0"/>
              <a:t>Kowallis</a:t>
            </a:r>
            <a:r>
              <a:rPr lang="en-US" dirty="0" smtClean="0"/>
              <a:t> et al.,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grpSp>
        <p:nvGrpSpPr>
          <p:cNvPr id="2" name="Group 1"/>
          <p:cNvGrpSpPr/>
          <p:nvPr/>
        </p:nvGrpSpPr>
        <p:grpSpPr>
          <a:xfrm>
            <a:off x="98322" y="3369469"/>
            <a:ext cx="5919019" cy="2891645"/>
            <a:chOff x="98322" y="4701558"/>
            <a:chExt cx="5919019" cy="2891645"/>
          </a:xfrm>
        </p:grpSpPr>
        <p:sp>
          <p:nvSpPr>
            <p:cNvPr id="6" name="TextBox 5"/>
            <p:cNvSpPr txBox="1"/>
            <p:nvPr/>
          </p:nvSpPr>
          <p:spPr>
            <a:xfrm>
              <a:off x="98323" y="4701558"/>
              <a:ext cx="536905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Acknowledgements:</a:t>
              </a:r>
            </a:p>
            <a:p>
              <a:endParaRPr lang="en-US" sz="2000" dirty="0" smtClean="0"/>
            </a:p>
            <a:p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8322" y="5007880"/>
              <a:ext cx="5919019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 smtClean="0">
                  <a:solidFill>
                    <a:schemeClr val="bg1"/>
                  </a:solidFill>
                </a:rPr>
                <a:t>Unconventional </a:t>
              </a:r>
              <a:r>
                <a:rPr lang="en-US" sz="1800" b="1" dirty="0">
                  <a:solidFill>
                    <a:schemeClr val="bg1"/>
                  </a:solidFill>
                </a:rPr>
                <a:t>Energy Center for Applied Research </a:t>
              </a:r>
              <a:r>
                <a:rPr lang="en-US" sz="1800" b="1" dirty="0" smtClean="0">
                  <a:solidFill>
                    <a:schemeClr val="bg1"/>
                  </a:solidFill>
                </a:rPr>
                <a:t>at Colorado Mesa University grant (to Potter-McIntyre)</a:t>
              </a:r>
              <a:endParaRPr lang="en-US" b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b="1" dirty="0" smtClean="0">
                  <a:solidFill>
                    <a:schemeClr val="bg1"/>
                  </a:solidFill>
                </a:rPr>
                <a:t>American Shale Oil Company grant (to Potter-McIntyre)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</a:rPr>
                <a:t>Arizona </a:t>
              </a:r>
              <a:r>
                <a:rPr lang="en-US" b="1" dirty="0" err="1" smtClean="0">
                  <a:solidFill>
                    <a:schemeClr val="bg1"/>
                  </a:solidFill>
                </a:rPr>
                <a:t>LaserChron</a:t>
              </a:r>
              <a:r>
                <a:rPr lang="en-US" b="1" dirty="0" smtClean="0">
                  <a:solidFill>
                    <a:schemeClr val="bg1"/>
                  </a:solidFill>
                </a:rPr>
                <a:t> Center-especially Mark </a:t>
              </a:r>
              <a:r>
                <a:rPr lang="en-US" b="1" dirty="0" err="1" smtClean="0">
                  <a:solidFill>
                    <a:schemeClr val="bg1"/>
                  </a:solidFill>
                </a:rPr>
                <a:t>Pecha</a:t>
              </a:r>
              <a:r>
                <a:rPr lang="en-US" b="1" dirty="0" smtClean="0">
                  <a:solidFill>
                    <a:schemeClr val="bg1"/>
                  </a:solidFill>
                </a:rPr>
                <a:t> and Nicky </a:t>
              </a:r>
              <a:r>
                <a:rPr lang="en-US" b="1" dirty="0" err="1" smtClean="0">
                  <a:solidFill>
                    <a:schemeClr val="bg1"/>
                  </a:solidFill>
                </a:rPr>
                <a:t>Geisler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endParaRPr lang="en-US" sz="1800" b="1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 smtClean="0">
                  <a:solidFill>
                    <a:schemeClr val="bg1"/>
                  </a:solidFill>
                </a:rPr>
                <a:t>Dr. Andres </a:t>
              </a:r>
              <a:r>
                <a:rPr lang="en-US" b="1" dirty="0" err="1" smtClean="0">
                  <a:solidFill>
                    <a:schemeClr val="bg1"/>
                  </a:solidFill>
                </a:rPr>
                <a:t>Aslan</a:t>
              </a:r>
              <a:r>
                <a:rPr lang="en-US" b="1" dirty="0" smtClean="0">
                  <a:solidFill>
                    <a:schemeClr val="bg1"/>
                  </a:solidFill>
                </a:rPr>
                <a:t> and the CMU Geology 202 students for their assistance with field work. 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6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/>
              <a:t>Outline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1"/>
            <a:ext cx="3543300" cy="5429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Introduction</a:t>
            </a:r>
            <a:endParaRPr lang="en-US" sz="3600" dirty="0"/>
          </a:p>
          <a:p>
            <a:r>
              <a:rPr lang="en-US" sz="3600" dirty="0" smtClean="0"/>
              <a:t>Field Research</a:t>
            </a:r>
          </a:p>
          <a:p>
            <a:r>
              <a:rPr lang="en-US" sz="3600" dirty="0" smtClean="0"/>
              <a:t>Detrital Zircon Data</a:t>
            </a:r>
            <a:endParaRPr lang="en-US" dirty="0" smtClean="0"/>
          </a:p>
          <a:p>
            <a:r>
              <a:rPr lang="en-US" sz="3600" dirty="0" smtClean="0"/>
              <a:t>Interpretations</a:t>
            </a:r>
          </a:p>
          <a:p>
            <a:r>
              <a:rPr lang="en-US" sz="3600" dirty="0" smtClean="0"/>
              <a:t>Conclusions</a:t>
            </a:r>
          </a:p>
          <a:p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" y="1371600"/>
            <a:ext cx="358140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95057" y="38100"/>
            <a:ext cx="5148943" cy="6884432"/>
            <a:chOff x="3995057" y="38100"/>
            <a:chExt cx="5148943" cy="68844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500" y="38100"/>
              <a:ext cx="5143500" cy="685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00800" y="53340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Entrada Sandstone</a:t>
              </a:r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4650" y="1371600"/>
              <a:ext cx="24193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Tidwell Member of the Morrison Formation</a:t>
              </a:r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94021" y="30480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Wanakah Formation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3995057" y="4364281"/>
              <a:ext cx="5094514" cy="403662"/>
            </a:xfrm>
            <a:custGeom>
              <a:avLst/>
              <a:gdLst>
                <a:gd name="connsiteX0" fmla="*/ 5094514 w 5094514"/>
                <a:gd name="connsiteY0" fmla="*/ 403662 h 403662"/>
                <a:gd name="connsiteX1" fmla="*/ 4953000 w 5094514"/>
                <a:gd name="connsiteY1" fmla="*/ 381890 h 403662"/>
                <a:gd name="connsiteX2" fmla="*/ 4920343 w 5094514"/>
                <a:gd name="connsiteY2" fmla="*/ 360119 h 403662"/>
                <a:gd name="connsiteX3" fmla="*/ 4855029 w 5094514"/>
                <a:gd name="connsiteY3" fmla="*/ 338348 h 403662"/>
                <a:gd name="connsiteX4" fmla="*/ 4811486 w 5094514"/>
                <a:gd name="connsiteY4" fmla="*/ 316576 h 403662"/>
                <a:gd name="connsiteX5" fmla="*/ 4746172 w 5094514"/>
                <a:gd name="connsiteY5" fmla="*/ 294805 h 403662"/>
                <a:gd name="connsiteX6" fmla="*/ 4713514 w 5094514"/>
                <a:gd name="connsiteY6" fmla="*/ 283919 h 403662"/>
                <a:gd name="connsiteX7" fmla="*/ 4484914 w 5094514"/>
                <a:gd name="connsiteY7" fmla="*/ 305690 h 403662"/>
                <a:gd name="connsiteX8" fmla="*/ 4354286 w 5094514"/>
                <a:gd name="connsiteY8" fmla="*/ 294805 h 403662"/>
                <a:gd name="connsiteX9" fmla="*/ 4212772 w 5094514"/>
                <a:gd name="connsiteY9" fmla="*/ 273033 h 403662"/>
                <a:gd name="connsiteX10" fmla="*/ 3733800 w 5094514"/>
                <a:gd name="connsiteY10" fmla="*/ 294805 h 403662"/>
                <a:gd name="connsiteX11" fmla="*/ 3690257 w 5094514"/>
                <a:gd name="connsiteY11" fmla="*/ 305690 h 403662"/>
                <a:gd name="connsiteX12" fmla="*/ 3635829 w 5094514"/>
                <a:gd name="connsiteY12" fmla="*/ 316576 h 403662"/>
                <a:gd name="connsiteX13" fmla="*/ 3472543 w 5094514"/>
                <a:gd name="connsiteY13" fmla="*/ 305690 h 403662"/>
                <a:gd name="connsiteX14" fmla="*/ 3015343 w 5094514"/>
                <a:gd name="connsiteY14" fmla="*/ 294805 h 403662"/>
                <a:gd name="connsiteX15" fmla="*/ 2982686 w 5094514"/>
                <a:gd name="connsiteY15" fmla="*/ 283919 h 403662"/>
                <a:gd name="connsiteX16" fmla="*/ 2939143 w 5094514"/>
                <a:gd name="connsiteY16" fmla="*/ 273033 h 403662"/>
                <a:gd name="connsiteX17" fmla="*/ 2862943 w 5094514"/>
                <a:gd name="connsiteY17" fmla="*/ 262148 h 403662"/>
                <a:gd name="connsiteX18" fmla="*/ 2775857 w 5094514"/>
                <a:gd name="connsiteY18" fmla="*/ 229490 h 403662"/>
                <a:gd name="connsiteX19" fmla="*/ 2743200 w 5094514"/>
                <a:gd name="connsiteY19" fmla="*/ 218605 h 403662"/>
                <a:gd name="connsiteX20" fmla="*/ 2492829 w 5094514"/>
                <a:gd name="connsiteY20" fmla="*/ 196833 h 403662"/>
                <a:gd name="connsiteX21" fmla="*/ 2133600 w 5094514"/>
                <a:gd name="connsiteY21" fmla="*/ 185948 h 403662"/>
                <a:gd name="connsiteX22" fmla="*/ 1850572 w 5094514"/>
                <a:gd name="connsiteY22" fmla="*/ 175062 h 403662"/>
                <a:gd name="connsiteX23" fmla="*/ 1730829 w 5094514"/>
                <a:gd name="connsiteY23" fmla="*/ 153290 h 403662"/>
                <a:gd name="connsiteX24" fmla="*/ 1676400 w 5094514"/>
                <a:gd name="connsiteY24" fmla="*/ 142405 h 403662"/>
                <a:gd name="connsiteX25" fmla="*/ 1632857 w 5094514"/>
                <a:gd name="connsiteY25" fmla="*/ 131519 h 403662"/>
                <a:gd name="connsiteX26" fmla="*/ 1524000 w 5094514"/>
                <a:gd name="connsiteY26" fmla="*/ 120633 h 403662"/>
                <a:gd name="connsiteX27" fmla="*/ 1469572 w 5094514"/>
                <a:gd name="connsiteY27" fmla="*/ 109748 h 403662"/>
                <a:gd name="connsiteX28" fmla="*/ 1393372 w 5094514"/>
                <a:gd name="connsiteY28" fmla="*/ 98862 h 403662"/>
                <a:gd name="connsiteX29" fmla="*/ 1230086 w 5094514"/>
                <a:gd name="connsiteY29" fmla="*/ 109748 h 403662"/>
                <a:gd name="connsiteX30" fmla="*/ 1132114 w 5094514"/>
                <a:gd name="connsiteY30" fmla="*/ 131519 h 403662"/>
                <a:gd name="connsiteX31" fmla="*/ 1066800 w 5094514"/>
                <a:gd name="connsiteY31" fmla="*/ 120633 h 403662"/>
                <a:gd name="connsiteX32" fmla="*/ 990600 w 5094514"/>
                <a:gd name="connsiteY32" fmla="*/ 98862 h 403662"/>
                <a:gd name="connsiteX33" fmla="*/ 892629 w 5094514"/>
                <a:gd name="connsiteY33" fmla="*/ 87976 h 403662"/>
                <a:gd name="connsiteX34" fmla="*/ 707572 w 5094514"/>
                <a:gd name="connsiteY34" fmla="*/ 66205 h 403662"/>
                <a:gd name="connsiteX35" fmla="*/ 664029 w 5094514"/>
                <a:gd name="connsiteY35" fmla="*/ 55319 h 403662"/>
                <a:gd name="connsiteX36" fmla="*/ 609600 w 5094514"/>
                <a:gd name="connsiteY36" fmla="*/ 44433 h 403662"/>
                <a:gd name="connsiteX37" fmla="*/ 576943 w 5094514"/>
                <a:gd name="connsiteY37" fmla="*/ 33548 h 403662"/>
                <a:gd name="connsiteX38" fmla="*/ 500743 w 5094514"/>
                <a:gd name="connsiteY38" fmla="*/ 22662 h 403662"/>
                <a:gd name="connsiteX39" fmla="*/ 370114 w 5094514"/>
                <a:gd name="connsiteY39" fmla="*/ 890 h 403662"/>
                <a:gd name="connsiteX40" fmla="*/ 304800 w 5094514"/>
                <a:gd name="connsiteY40" fmla="*/ 22662 h 403662"/>
                <a:gd name="connsiteX41" fmla="*/ 217714 w 5094514"/>
                <a:gd name="connsiteY41" fmla="*/ 33548 h 403662"/>
                <a:gd name="connsiteX42" fmla="*/ 108857 w 5094514"/>
                <a:gd name="connsiteY42" fmla="*/ 11776 h 403662"/>
                <a:gd name="connsiteX43" fmla="*/ 54429 w 5094514"/>
                <a:gd name="connsiteY43" fmla="*/ 22662 h 403662"/>
                <a:gd name="connsiteX44" fmla="*/ 21772 w 5094514"/>
                <a:gd name="connsiteY44" fmla="*/ 33548 h 403662"/>
                <a:gd name="connsiteX45" fmla="*/ 0 w 5094514"/>
                <a:gd name="connsiteY45" fmla="*/ 22662 h 40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094514" h="403662">
                  <a:moveTo>
                    <a:pt x="5094514" y="403662"/>
                  </a:moveTo>
                  <a:cubicBezTo>
                    <a:pt x="5047343" y="396405"/>
                    <a:pt x="4999301" y="393465"/>
                    <a:pt x="4953000" y="381890"/>
                  </a:cubicBezTo>
                  <a:cubicBezTo>
                    <a:pt x="4940308" y="378717"/>
                    <a:pt x="4932298" y="365432"/>
                    <a:pt x="4920343" y="360119"/>
                  </a:cubicBezTo>
                  <a:cubicBezTo>
                    <a:pt x="4899372" y="350799"/>
                    <a:pt x="4876800" y="345605"/>
                    <a:pt x="4855029" y="338348"/>
                  </a:cubicBezTo>
                  <a:cubicBezTo>
                    <a:pt x="4839634" y="333216"/>
                    <a:pt x="4826553" y="322603"/>
                    <a:pt x="4811486" y="316576"/>
                  </a:cubicBezTo>
                  <a:cubicBezTo>
                    <a:pt x="4790178" y="308053"/>
                    <a:pt x="4767943" y="302062"/>
                    <a:pt x="4746172" y="294805"/>
                  </a:cubicBezTo>
                  <a:lnTo>
                    <a:pt x="4713514" y="283919"/>
                  </a:lnTo>
                  <a:cubicBezTo>
                    <a:pt x="4644424" y="292556"/>
                    <a:pt x="4550572" y="305690"/>
                    <a:pt x="4484914" y="305690"/>
                  </a:cubicBezTo>
                  <a:cubicBezTo>
                    <a:pt x="4441220" y="305690"/>
                    <a:pt x="4397740" y="299379"/>
                    <a:pt x="4354286" y="294805"/>
                  </a:cubicBezTo>
                  <a:cubicBezTo>
                    <a:pt x="4316269" y="290803"/>
                    <a:pt x="4251753" y="279530"/>
                    <a:pt x="4212772" y="273033"/>
                  </a:cubicBezTo>
                  <a:cubicBezTo>
                    <a:pt x="4115866" y="276159"/>
                    <a:pt x="3866528" y="279190"/>
                    <a:pt x="3733800" y="294805"/>
                  </a:cubicBezTo>
                  <a:cubicBezTo>
                    <a:pt x="3718941" y="296553"/>
                    <a:pt x="3704862" y="302445"/>
                    <a:pt x="3690257" y="305690"/>
                  </a:cubicBezTo>
                  <a:cubicBezTo>
                    <a:pt x="3672196" y="309704"/>
                    <a:pt x="3653972" y="312947"/>
                    <a:pt x="3635829" y="316576"/>
                  </a:cubicBezTo>
                  <a:cubicBezTo>
                    <a:pt x="3581400" y="312947"/>
                    <a:pt x="3527059" y="307603"/>
                    <a:pt x="3472543" y="305690"/>
                  </a:cubicBezTo>
                  <a:cubicBezTo>
                    <a:pt x="3320194" y="300345"/>
                    <a:pt x="3167636" y="301573"/>
                    <a:pt x="3015343" y="294805"/>
                  </a:cubicBezTo>
                  <a:cubicBezTo>
                    <a:pt x="3003880" y="294296"/>
                    <a:pt x="2993719" y="287071"/>
                    <a:pt x="2982686" y="283919"/>
                  </a:cubicBezTo>
                  <a:cubicBezTo>
                    <a:pt x="2968301" y="279809"/>
                    <a:pt x="2953863" y="275709"/>
                    <a:pt x="2939143" y="273033"/>
                  </a:cubicBezTo>
                  <a:cubicBezTo>
                    <a:pt x="2913899" y="268443"/>
                    <a:pt x="2888343" y="265776"/>
                    <a:pt x="2862943" y="262148"/>
                  </a:cubicBezTo>
                  <a:cubicBezTo>
                    <a:pt x="2788801" y="237433"/>
                    <a:pt x="2880018" y="268550"/>
                    <a:pt x="2775857" y="229490"/>
                  </a:cubicBezTo>
                  <a:cubicBezTo>
                    <a:pt x="2765113" y="225461"/>
                    <a:pt x="2754489" y="220658"/>
                    <a:pt x="2743200" y="218605"/>
                  </a:cubicBezTo>
                  <a:cubicBezTo>
                    <a:pt x="2677645" y="206686"/>
                    <a:pt x="2544228" y="198975"/>
                    <a:pt x="2492829" y="196833"/>
                  </a:cubicBezTo>
                  <a:cubicBezTo>
                    <a:pt x="2373135" y="191846"/>
                    <a:pt x="2253329" y="190007"/>
                    <a:pt x="2133600" y="185948"/>
                  </a:cubicBezTo>
                  <a:lnTo>
                    <a:pt x="1850572" y="175062"/>
                  </a:lnTo>
                  <a:cubicBezTo>
                    <a:pt x="1716183" y="148184"/>
                    <a:pt x="1883961" y="181132"/>
                    <a:pt x="1730829" y="153290"/>
                  </a:cubicBezTo>
                  <a:cubicBezTo>
                    <a:pt x="1712625" y="149980"/>
                    <a:pt x="1694462" y="146419"/>
                    <a:pt x="1676400" y="142405"/>
                  </a:cubicBezTo>
                  <a:cubicBezTo>
                    <a:pt x="1661795" y="139160"/>
                    <a:pt x="1647668" y="133635"/>
                    <a:pt x="1632857" y="131519"/>
                  </a:cubicBezTo>
                  <a:cubicBezTo>
                    <a:pt x="1596757" y="126362"/>
                    <a:pt x="1560147" y="125452"/>
                    <a:pt x="1524000" y="120633"/>
                  </a:cubicBezTo>
                  <a:cubicBezTo>
                    <a:pt x="1505660" y="118188"/>
                    <a:pt x="1487822" y="112790"/>
                    <a:pt x="1469572" y="109748"/>
                  </a:cubicBezTo>
                  <a:cubicBezTo>
                    <a:pt x="1444263" y="105530"/>
                    <a:pt x="1418772" y="102491"/>
                    <a:pt x="1393372" y="98862"/>
                  </a:cubicBezTo>
                  <a:cubicBezTo>
                    <a:pt x="1338943" y="102491"/>
                    <a:pt x="1284365" y="104320"/>
                    <a:pt x="1230086" y="109748"/>
                  </a:cubicBezTo>
                  <a:cubicBezTo>
                    <a:pt x="1207045" y="112052"/>
                    <a:pt x="1156364" y="125456"/>
                    <a:pt x="1132114" y="131519"/>
                  </a:cubicBezTo>
                  <a:cubicBezTo>
                    <a:pt x="1110343" y="127890"/>
                    <a:pt x="1088346" y="125421"/>
                    <a:pt x="1066800" y="120633"/>
                  </a:cubicBezTo>
                  <a:cubicBezTo>
                    <a:pt x="1002797" y="106410"/>
                    <a:pt x="1067640" y="110715"/>
                    <a:pt x="990600" y="98862"/>
                  </a:cubicBezTo>
                  <a:cubicBezTo>
                    <a:pt x="958124" y="93866"/>
                    <a:pt x="925286" y="91605"/>
                    <a:pt x="892629" y="87976"/>
                  </a:cubicBezTo>
                  <a:cubicBezTo>
                    <a:pt x="787967" y="61810"/>
                    <a:pt x="912136" y="90271"/>
                    <a:pt x="707572" y="66205"/>
                  </a:cubicBezTo>
                  <a:cubicBezTo>
                    <a:pt x="692713" y="64457"/>
                    <a:pt x="678634" y="58565"/>
                    <a:pt x="664029" y="55319"/>
                  </a:cubicBezTo>
                  <a:cubicBezTo>
                    <a:pt x="645967" y="51305"/>
                    <a:pt x="627550" y="48920"/>
                    <a:pt x="609600" y="44433"/>
                  </a:cubicBezTo>
                  <a:cubicBezTo>
                    <a:pt x="598468" y="41650"/>
                    <a:pt x="588195" y="35798"/>
                    <a:pt x="576943" y="33548"/>
                  </a:cubicBezTo>
                  <a:cubicBezTo>
                    <a:pt x="551783" y="28516"/>
                    <a:pt x="526143" y="26291"/>
                    <a:pt x="500743" y="22662"/>
                  </a:cubicBezTo>
                  <a:cubicBezTo>
                    <a:pt x="453890" y="7044"/>
                    <a:pt x="430879" y="-3161"/>
                    <a:pt x="370114" y="890"/>
                  </a:cubicBezTo>
                  <a:cubicBezTo>
                    <a:pt x="347216" y="2417"/>
                    <a:pt x="326571" y="15405"/>
                    <a:pt x="304800" y="22662"/>
                  </a:cubicBezTo>
                  <a:cubicBezTo>
                    <a:pt x="277047" y="31913"/>
                    <a:pt x="246743" y="29919"/>
                    <a:pt x="217714" y="33548"/>
                  </a:cubicBezTo>
                  <a:cubicBezTo>
                    <a:pt x="188941" y="26354"/>
                    <a:pt x="135549" y="11776"/>
                    <a:pt x="108857" y="11776"/>
                  </a:cubicBezTo>
                  <a:cubicBezTo>
                    <a:pt x="90355" y="11776"/>
                    <a:pt x="72379" y="18174"/>
                    <a:pt x="54429" y="22662"/>
                  </a:cubicBezTo>
                  <a:cubicBezTo>
                    <a:pt x="43297" y="25445"/>
                    <a:pt x="33247" y="33548"/>
                    <a:pt x="21772" y="33548"/>
                  </a:cubicBezTo>
                  <a:cubicBezTo>
                    <a:pt x="13658" y="33548"/>
                    <a:pt x="7257" y="26291"/>
                    <a:pt x="0" y="22662"/>
                  </a:cubicBezTo>
                </a:path>
              </a:pathLst>
            </a:cu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114800" y="1926771"/>
              <a:ext cx="5007429" cy="914400"/>
            </a:xfrm>
            <a:custGeom>
              <a:avLst/>
              <a:gdLst>
                <a:gd name="connsiteX0" fmla="*/ 5007429 w 5007429"/>
                <a:gd name="connsiteY0" fmla="*/ 0 h 914400"/>
                <a:gd name="connsiteX1" fmla="*/ 4920343 w 5007429"/>
                <a:gd name="connsiteY1" fmla="*/ 10886 h 914400"/>
                <a:gd name="connsiteX2" fmla="*/ 4898571 w 5007429"/>
                <a:gd name="connsiteY2" fmla="*/ 32658 h 914400"/>
                <a:gd name="connsiteX3" fmla="*/ 4865914 w 5007429"/>
                <a:gd name="connsiteY3" fmla="*/ 54429 h 914400"/>
                <a:gd name="connsiteX4" fmla="*/ 4800600 w 5007429"/>
                <a:gd name="connsiteY4" fmla="*/ 76200 h 914400"/>
                <a:gd name="connsiteX5" fmla="*/ 4767943 w 5007429"/>
                <a:gd name="connsiteY5" fmla="*/ 87086 h 914400"/>
                <a:gd name="connsiteX6" fmla="*/ 4713514 w 5007429"/>
                <a:gd name="connsiteY6" fmla="*/ 130629 h 914400"/>
                <a:gd name="connsiteX7" fmla="*/ 4680857 w 5007429"/>
                <a:gd name="connsiteY7" fmla="*/ 141515 h 914400"/>
                <a:gd name="connsiteX8" fmla="*/ 4615543 w 5007429"/>
                <a:gd name="connsiteY8" fmla="*/ 185058 h 914400"/>
                <a:gd name="connsiteX9" fmla="*/ 4550229 w 5007429"/>
                <a:gd name="connsiteY9" fmla="*/ 206829 h 914400"/>
                <a:gd name="connsiteX10" fmla="*/ 4517571 w 5007429"/>
                <a:gd name="connsiteY10" fmla="*/ 217715 h 914400"/>
                <a:gd name="connsiteX11" fmla="*/ 4463143 w 5007429"/>
                <a:gd name="connsiteY11" fmla="*/ 272143 h 914400"/>
                <a:gd name="connsiteX12" fmla="*/ 4441371 w 5007429"/>
                <a:gd name="connsiteY12" fmla="*/ 293915 h 914400"/>
                <a:gd name="connsiteX13" fmla="*/ 4376057 w 5007429"/>
                <a:gd name="connsiteY13" fmla="*/ 315686 h 914400"/>
                <a:gd name="connsiteX14" fmla="*/ 4321629 w 5007429"/>
                <a:gd name="connsiteY14" fmla="*/ 359229 h 914400"/>
                <a:gd name="connsiteX15" fmla="*/ 4256314 w 5007429"/>
                <a:gd name="connsiteY15" fmla="*/ 370115 h 914400"/>
                <a:gd name="connsiteX16" fmla="*/ 4191000 w 5007429"/>
                <a:gd name="connsiteY16" fmla="*/ 391886 h 914400"/>
                <a:gd name="connsiteX17" fmla="*/ 4125686 w 5007429"/>
                <a:gd name="connsiteY17" fmla="*/ 413658 h 914400"/>
                <a:gd name="connsiteX18" fmla="*/ 4071257 w 5007429"/>
                <a:gd name="connsiteY18" fmla="*/ 424543 h 914400"/>
                <a:gd name="connsiteX19" fmla="*/ 3940629 w 5007429"/>
                <a:gd name="connsiteY19" fmla="*/ 446315 h 914400"/>
                <a:gd name="connsiteX20" fmla="*/ 3875314 w 5007429"/>
                <a:gd name="connsiteY20" fmla="*/ 457200 h 914400"/>
                <a:gd name="connsiteX21" fmla="*/ 3842657 w 5007429"/>
                <a:gd name="connsiteY21" fmla="*/ 468086 h 914400"/>
                <a:gd name="connsiteX22" fmla="*/ 3820886 w 5007429"/>
                <a:gd name="connsiteY22" fmla="*/ 489858 h 914400"/>
                <a:gd name="connsiteX23" fmla="*/ 3755571 w 5007429"/>
                <a:gd name="connsiteY23" fmla="*/ 511629 h 914400"/>
                <a:gd name="connsiteX24" fmla="*/ 3690257 w 5007429"/>
                <a:gd name="connsiteY24" fmla="*/ 533400 h 914400"/>
                <a:gd name="connsiteX25" fmla="*/ 3624943 w 5007429"/>
                <a:gd name="connsiteY25" fmla="*/ 544286 h 914400"/>
                <a:gd name="connsiteX26" fmla="*/ 3472543 w 5007429"/>
                <a:gd name="connsiteY26" fmla="*/ 522515 h 914400"/>
                <a:gd name="connsiteX27" fmla="*/ 3450771 w 5007429"/>
                <a:gd name="connsiteY27" fmla="*/ 500743 h 914400"/>
                <a:gd name="connsiteX28" fmla="*/ 3341914 w 5007429"/>
                <a:gd name="connsiteY28" fmla="*/ 511629 h 914400"/>
                <a:gd name="connsiteX29" fmla="*/ 3309257 w 5007429"/>
                <a:gd name="connsiteY29" fmla="*/ 522515 h 914400"/>
                <a:gd name="connsiteX30" fmla="*/ 3243943 w 5007429"/>
                <a:gd name="connsiteY30" fmla="*/ 533400 h 914400"/>
                <a:gd name="connsiteX31" fmla="*/ 3178629 w 5007429"/>
                <a:gd name="connsiteY31" fmla="*/ 555172 h 914400"/>
                <a:gd name="connsiteX32" fmla="*/ 3135086 w 5007429"/>
                <a:gd name="connsiteY32" fmla="*/ 598715 h 914400"/>
                <a:gd name="connsiteX33" fmla="*/ 3102429 w 5007429"/>
                <a:gd name="connsiteY33" fmla="*/ 620486 h 914400"/>
                <a:gd name="connsiteX34" fmla="*/ 3026229 w 5007429"/>
                <a:gd name="connsiteY34" fmla="*/ 631372 h 914400"/>
                <a:gd name="connsiteX35" fmla="*/ 2797629 w 5007429"/>
                <a:gd name="connsiteY35" fmla="*/ 664029 h 914400"/>
                <a:gd name="connsiteX36" fmla="*/ 2667000 w 5007429"/>
                <a:gd name="connsiteY36" fmla="*/ 685800 h 914400"/>
                <a:gd name="connsiteX37" fmla="*/ 2547257 w 5007429"/>
                <a:gd name="connsiteY37" fmla="*/ 696686 h 914400"/>
                <a:gd name="connsiteX38" fmla="*/ 2471057 w 5007429"/>
                <a:gd name="connsiteY38" fmla="*/ 707572 h 914400"/>
                <a:gd name="connsiteX39" fmla="*/ 2405743 w 5007429"/>
                <a:gd name="connsiteY39" fmla="*/ 718458 h 914400"/>
                <a:gd name="connsiteX40" fmla="*/ 2177143 w 5007429"/>
                <a:gd name="connsiteY40" fmla="*/ 740229 h 914400"/>
                <a:gd name="connsiteX41" fmla="*/ 2122714 w 5007429"/>
                <a:gd name="connsiteY41" fmla="*/ 751115 h 914400"/>
                <a:gd name="connsiteX42" fmla="*/ 2046514 w 5007429"/>
                <a:gd name="connsiteY42" fmla="*/ 762000 h 914400"/>
                <a:gd name="connsiteX43" fmla="*/ 1959429 w 5007429"/>
                <a:gd name="connsiteY43" fmla="*/ 762000 h 914400"/>
                <a:gd name="connsiteX44" fmla="*/ 1850571 w 5007429"/>
                <a:gd name="connsiteY44" fmla="*/ 772886 h 914400"/>
                <a:gd name="connsiteX45" fmla="*/ 1709057 w 5007429"/>
                <a:gd name="connsiteY45" fmla="*/ 783772 h 914400"/>
                <a:gd name="connsiteX46" fmla="*/ 1632857 w 5007429"/>
                <a:gd name="connsiteY46" fmla="*/ 794658 h 914400"/>
                <a:gd name="connsiteX47" fmla="*/ 1589314 w 5007429"/>
                <a:gd name="connsiteY47" fmla="*/ 805543 h 914400"/>
                <a:gd name="connsiteX48" fmla="*/ 1317171 w 5007429"/>
                <a:gd name="connsiteY48" fmla="*/ 816429 h 914400"/>
                <a:gd name="connsiteX49" fmla="*/ 1197429 w 5007429"/>
                <a:gd name="connsiteY49" fmla="*/ 805543 h 914400"/>
                <a:gd name="connsiteX50" fmla="*/ 1164771 w 5007429"/>
                <a:gd name="connsiteY50" fmla="*/ 794658 h 914400"/>
                <a:gd name="connsiteX51" fmla="*/ 1132114 w 5007429"/>
                <a:gd name="connsiteY51" fmla="*/ 827315 h 914400"/>
                <a:gd name="connsiteX52" fmla="*/ 1023257 w 5007429"/>
                <a:gd name="connsiteY52" fmla="*/ 827315 h 914400"/>
                <a:gd name="connsiteX53" fmla="*/ 957943 w 5007429"/>
                <a:gd name="connsiteY53" fmla="*/ 849086 h 914400"/>
                <a:gd name="connsiteX54" fmla="*/ 838200 w 5007429"/>
                <a:gd name="connsiteY54" fmla="*/ 859972 h 914400"/>
                <a:gd name="connsiteX55" fmla="*/ 794657 w 5007429"/>
                <a:gd name="connsiteY55" fmla="*/ 870858 h 914400"/>
                <a:gd name="connsiteX56" fmla="*/ 707571 w 5007429"/>
                <a:gd name="connsiteY56" fmla="*/ 881743 h 914400"/>
                <a:gd name="connsiteX57" fmla="*/ 685800 w 5007429"/>
                <a:gd name="connsiteY57" fmla="*/ 914400 h 914400"/>
                <a:gd name="connsiteX58" fmla="*/ 664029 w 5007429"/>
                <a:gd name="connsiteY58" fmla="*/ 849086 h 914400"/>
                <a:gd name="connsiteX59" fmla="*/ 587829 w 5007429"/>
                <a:gd name="connsiteY59" fmla="*/ 859972 h 914400"/>
                <a:gd name="connsiteX60" fmla="*/ 424543 w 5007429"/>
                <a:gd name="connsiteY60" fmla="*/ 881743 h 914400"/>
                <a:gd name="connsiteX61" fmla="*/ 293914 w 5007429"/>
                <a:gd name="connsiteY61" fmla="*/ 859972 h 914400"/>
                <a:gd name="connsiteX62" fmla="*/ 228600 w 5007429"/>
                <a:gd name="connsiteY62" fmla="*/ 838200 h 914400"/>
                <a:gd name="connsiteX63" fmla="*/ 119743 w 5007429"/>
                <a:gd name="connsiteY63" fmla="*/ 838200 h 914400"/>
                <a:gd name="connsiteX64" fmla="*/ 32657 w 5007429"/>
                <a:gd name="connsiteY64" fmla="*/ 816429 h 914400"/>
                <a:gd name="connsiteX65" fmla="*/ 0 w 5007429"/>
                <a:gd name="connsiteY65" fmla="*/ 82731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007429" h="914400">
                  <a:moveTo>
                    <a:pt x="5007429" y="0"/>
                  </a:moveTo>
                  <a:cubicBezTo>
                    <a:pt x="4978400" y="3629"/>
                    <a:pt x="4948364" y="2480"/>
                    <a:pt x="4920343" y="10886"/>
                  </a:cubicBezTo>
                  <a:cubicBezTo>
                    <a:pt x="4910512" y="13835"/>
                    <a:pt x="4906585" y="26247"/>
                    <a:pt x="4898571" y="32658"/>
                  </a:cubicBezTo>
                  <a:cubicBezTo>
                    <a:pt x="4888355" y="40831"/>
                    <a:pt x="4877869" y="49116"/>
                    <a:pt x="4865914" y="54429"/>
                  </a:cubicBezTo>
                  <a:cubicBezTo>
                    <a:pt x="4844943" y="63749"/>
                    <a:pt x="4822371" y="68943"/>
                    <a:pt x="4800600" y="76200"/>
                  </a:cubicBezTo>
                  <a:lnTo>
                    <a:pt x="4767943" y="87086"/>
                  </a:lnTo>
                  <a:cubicBezTo>
                    <a:pt x="4747692" y="107337"/>
                    <a:pt x="4740979" y="116896"/>
                    <a:pt x="4713514" y="130629"/>
                  </a:cubicBezTo>
                  <a:cubicBezTo>
                    <a:pt x="4703251" y="135761"/>
                    <a:pt x="4690888" y="135942"/>
                    <a:pt x="4680857" y="141515"/>
                  </a:cubicBezTo>
                  <a:cubicBezTo>
                    <a:pt x="4657984" y="154222"/>
                    <a:pt x="4640366" y="176784"/>
                    <a:pt x="4615543" y="185058"/>
                  </a:cubicBezTo>
                  <a:lnTo>
                    <a:pt x="4550229" y="206829"/>
                  </a:lnTo>
                  <a:lnTo>
                    <a:pt x="4517571" y="217715"/>
                  </a:lnTo>
                  <a:cubicBezTo>
                    <a:pt x="4480249" y="273699"/>
                    <a:pt x="4514980" y="230674"/>
                    <a:pt x="4463143" y="272143"/>
                  </a:cubicBezTo>
                  <a:cubicBezTo>
                    <a:pt x="4455129" y="278554"/>
                    <a:pt x="4450551" y="289325"/>
                    <a:pt x="4441371" y="293915"/>
                  </a:cubicBezTo>
                  <a:cubicBezTo>
                    <a:pt x="4420845" y="304178"/>
                    <a:pt x="4376057" y="315686"/>
                    <a:pt x="4376057" y="315686"/>
                  </a:cubicBezTo>
                  <a:cubicBezTo>
                    <a:pt x="4361192" y="330551"/>
                    <a:pt x="4342229" y="352362"/>
                    <a:pt x="4321629" y="359229"/>
                  </a:cubicBezTo>
                  <a:cubicBezTo>
                    <a:pt x="4300690" y="366209"/>
                    <a:pt x="4277727" y="364762"/>
                    <a:pt x="4256314" y="370115"/>
                  </a:cubicBezTo>
                  <a:cubicBezTo>
                    <a:pt x="4234050" y="375681"/>
                    <a:pt x="4212771" y="384629"/>
                    <a:pt x="4191000" y="391886"/>
                  </a:cubicBezTo>
                  <a:lnTo>
                    <a:pt x="4125686" y="413658"/>
                  </a:lnTo>
                  <a:cubicBezTo>
                    <a:pt x="4108133" y="419509"/>
                    <a:pt x="4089478" y="421328"/>
                    <a:pt x="4071257" y="424543"/>
                  </a:cubicBezTo>
                  <a:lnTo>
                    <a:pt x="3940629" y="446315"/>
                  </a:lnTo>
                  <a:lnTo>
                    <a:pt x="3875314" y="457200"/>
                  </a:lnTo>
                  <a:cubicBezTo>
                    <a:pt x="3864428" y="460829"/>
                    <a:pt x="3852496" y="462182"/>
                    <a:pt x="3842657" y="468086"/>
                  </a:cubicBezTo>
                  <a:cubicBezTo>
                    <a:pt x="3833856" y="473367"/>
                    <a:pt x="3830066" y="485268"/>
                    <a:pt x="3820886" y="489858"/>
                  </a:cubicBezTo>
                  <a:cubicBezTo>
                    <a:pt x="3800360" y="500121"/>
                    <a:pt x="3777343" y="504372"/>
                    <a:pt x="3755571" y="511629"/>
                  </a:cubicBezTo>
                  <a:lnTo>
                    <a:pt x="3690257" y="533400"/>
                  </a:lnTo>
                  <a:cubicBezTo>
                    <a:pt x="3669318" y="540379"/>
                    <a:pt x="3646714" y="540657"/>
                    <a:pt x="3624943" y="544286"/>
                  </a:cubicBezTo>
                  <a:cubicBezTo>
                    <a:pt x="3623097" y="544118"/>
                    <a:pt x="3506197" y="542707"/>
                    <a:pt x="3472543" y="522515"/>
                  </a:cubicBezTo>
                  <a:cubicBezTo>
                    <a:pt x="3463742" y="517235"/>
                    <a:pt x="3458028" y="508000"/>
                    <a:pt x="3450771" y="500743"/>
                  </a:cubicBezTo>
                  <a:cubicBezTo>
                    <a:pt x="3414485" y="504372"/>
                    <a:pt x="3377957" y="506084"/>
                    <a:pt x="3341914" y="511629"/>
                  </a:cubicBezTo>
                  <a:cubicBezTo>
                    <a:pt x="3330573" y="513374"/>
                    <a:pt x="3320458" y="520026"/>
                    <a:pt x="3309257" y="522515"/>
                  </a:cubicBezTo>
                  <a:cubicBezTo>
                    <a:pt x="3287711" y="527303"/>
                    <a:pt x="3265714" y="529772"/>
                    <a:pt x="3243943" y="533400"/>
                  </a:cubicBezTo>
                  <a:lnTo>
                    <a:pt x="3178629" y="555172"/>
                  </a:lnTo>
                  <a:cubicBezTo>
                    <a:pt x="3159156" y="561663"/>
                    <a:pt x="3152165" y="587329"/>
                    <a:pt x="3135086" y="598715"/>
                  </a:cubicBezTo>
                  <a:cubicBezTo>
                    <a:pt x="3124200" y="605972"/>
                    <a:pt x="3114960" y="616727"/>
                    <a:pt x="3102429" y="620486"/>
                  </a:cubicBezTo>
                  <a:cubicBezTo>
                    <a:pt x="3077853" y="627859"/>
                    <a:pt x="3051629" y="627743"/>
                    <a:pt x="3026229" y="631372"/>
                  </a:cubicBezTo>
                  <a:cubicBezTo>
                    <a:pt x="2909164" y="670392"/>
                    <a:pt x="2983812" y="651616"/>
                    <a:pt x="2797629" y="664029"/>
                  </a:cubicBezTo>
                  <a:cubicBezTo>
                    <a:pt x="2742375" y="675080"/>
                    <a:pt x="2727770" y="679048"/>
                    <a:pt x="2667000" y="685800"/>
                  </a:cubicBezTo>
                  <a:cubicBezTo>
                    <a:pt x="2627166" y="690226"/>
                    <a:pt x="2587091" y="692260"/>
                    <a:pt x="2547257" y="696686"/>
                  </a:cubicBezTo>
                  <a:cubicBezTo>
                    <a:pt x="2521756" y="699520"/>
                    <a:pt x="2496417" y="703670"/>
                    <a:pt x="2471057" y="707572"/>
                  </a:cubicBezTo>
                  <a:cubicBezTo>
                    <a:pt x="2449242" y="710928"/>
                    <a:pt x="2427680" y="716021"/>
                    <a:pt x="2405743" y="718458"/>
                  </a:cubicBezTo>
                  <a:cubicBezTo>
                    <a:pt x="2287421" y="731605"/>
                    <a:pt x="2284662" y="724869"/>
                    <a:pt x="2177143" y="740229"/>
                  </a:cubicBezTo>
                  <a:cubicBezTo>
                    <a:pt x="2158827" y="742846"/>
                    <a:pt x="2140965" y="748073"/>
                    <a:pt x="2122714" y="751115"/>
                  </a:cubicBezTo>
                  <a:cubicBezTo>
                    <a:pt x="2097405" y="755333"/>
                    <a:pt x="2071914" y="758372"/>
                    <a:pt x="2046514" y="762000"/>
                  </a:cubicBezTo>
                  <a:cubicBezTo>
                    <a:pt x="1971864" y="786884"/>
                    <a:pt x="2064517" y="762000"/>
                    <a:pt x="1959429" y="762000"/>
                  </a:cubicBezTo>
                  <a:cubicBezTo>
                    <a:pt x="1922962" y="762000"/>
                    <a:pt x="1886901" y="769727"/>
                    <a:pt x="1850571" y="772886"/>
                  </a:cubicBezTo>
                  <a:cubicBezTo>
                    <a:pt x="1803438" y="776985"/>
                    <a:pt x="1756133" y="779064"/>
                    <a:pt x="1709057" y="783772"/>
                  </a:cubicBezTo>
                  <a:cubicBezTo>
                    <a:pt x="1683526" y="786325"/>
                    <a:pt x="1658101" y="790068"/>
                    <a:pt x="1632857" y="794658"/>
                  </a:cubicBezTo>
                  <a:cubicBezTo>
                    <a:pt x="1618137" y="797334"/>
                    <a:pt x="1604240" y="804514"/>
                    <a:pt x="1589314" y="805543"/>
                  </a:cubicBezTo>
                  <a:cubicBezTo>
                    <a:pt x="1498742" y="811789"/>
                    <a:pt x="1407885" y="812800"/>
                    <a:pt x="1317171" y="816429"/>
                  </a:cubicBezTo>
                  <a:cubicBezTo>
                    <a:pt x="1277257" y="812800"/>
                    <a:pt x="1237105" y="811211"/>
                    <a:pt x="1197429" y="805543"/>
                  </a:cubicBezTo>
                  <a:cubicBezTo>
                    <a:pt x="1186070" y="803920"/>
                    <a:pt x="1175657" y="791029"/>
                    <a:pt x="1164771" y="794658"/>
                  </a:cubicBezTo>
                  <a:cubicBezTo>
                    <a:pt x="1150166" y="799526"/>
                    <a:pt x="1143000" y="816429"/>
                    <a:pt x="1132114" y="827315"/>
                  </a:cubicBezTo>
                  <a:cubicBezTo>
                    <a:pt x="1081218" y="810349"/>
                    <a:pt x="1097172" y="810258"/>
                    <a:pt x="1023257" y="827315"/>
                  </a:cubicBezTo>
                  <a:cubicBezTo>
                    <a:pt x="1000896" y="832475"/>
                    <a:pt x="980798" y="847008"/>
                    <a:pt x="957943" y="849086"/>
                  </a:cubicBezTo>
                  <a:lnTo>
                    <a:pt x="838200" y="859972"/>
                  </a:lnTo>
                  <a:cubicBezTo>
                    <a:pt x="823686" y="863601"/>
                    <a:pt x="809415" y="868398"/>
                    <a:pt x="794657" y="870858"/>
                  </a:cubicBezTo>
                  <a:cubicBezTo>
                    <a:pt x="765800" y="875667"/>
                    <a:pt x="734733" y="870878"/>
                    <a:pt x="707571" y="881743"/>
                  </a:cubicBezTo>
                  <a:cubicBezTo>
                    <a:pt x="695424" y="886602"/>
                    <a:pt x="693057" y="903514"/>
                    <a:pt x="685800" y="914400"/>
                  </a:cubicBezTo>
                  <a:lnTo>
                    <a:pt x="664029" y="849086"/>
                  </a:lnTo>
                  <a:cubicBezTo>
                    <a:pt x="655915" y="824745"/>
                    <a:pt x="613138" y="855754"/>
                    <a:pt x="587829" y="859972"/>
                  </a:cubicBezTo>
                  <a:cubicBezTo>
                    <a:pt x="452555" y="882518"/>
                    <a:pt x="640673" y="860131"/>
                    <a:pt x="424543" y="881743"/>
                  </a:cubicBezTo>
                  <a:cubicBezTo>
                    <a:pt x="362792" y="874025"/>
                    <a:pt x="345289" y="875385"/>
                    <a:pt x="293914" y="859972"/>
                  </a:cubicBezTo>
                  <a:cubicBezTo>
                    <a:pt x="271933" y="853377"/>
                    <a:pt x="228600" y="838200"/>
                    <a:pt x="228600" y="838200"/>
                  </a:cubicBezTo>
                  <a:cubicBezTo>
                    <a:pt x="175797" y="855802"/>
                    <a:pt x="197922" y="853836"/>
                    <a:pt x="119743" y="838200"/>
                  </a:cubicBezTo>
                  <a:cubicBezTo>
                    <a:pt x="90402" y="832332"/>
                    <a:pt x="32657" y="816429"/>
                    <a:pt x="32657" y="816429"/>
                  </a:cubicBezTo>
                  <a:lnTo>
                    <a:pt x="0" y="827315"/>
                  </a:lnTo>
                </a:path>
              </a:pathLst>
            </a:custGeom>
            <a:noFill/>
            <a:ln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29400" y="6553200"/>
              <a:ext cx="2514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Escalante Canyon</a:t>
              </a:r>
              <a:endParaRPr lang="en-US" dirty="0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65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1" y="365727"/>
            <a:ext cx="5978769" cy="648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0309"/>
            <a:ext cx="8229600" cy="1172306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Stratigraphic</a:t>
            </a:r>
            <a:br>
              <a:rPr lang="en-US" sz="4400" dirty="0" smtClean="0"/>
            </a:br>
            <a:r>
              <a:rPr lang="en-US" sz="4400" dirty="0" smtClean="0"/>
              <a:t>Relations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307015" y="6384289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From O’Sullivan 1992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303477" y="2883877"/>
            <a:ext cx="12660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J-5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50370" y="5111262"/>
            <a:ext cx="12660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J-2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05767" y="1965278"/>
            <a:ext cx="1910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Tidwell Member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60107" y="1965278"/>
            <a:ext cx="2361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6603" y="3207224"/>
            <a:ext cx="2524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Marker Bed “A”</a:t>
            </a:r>
            <a:endParaRPr lang="en-US" sz="2400" b="1" dirty="0"/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>
          <a:xfrm flipV="1">
            <a:off x="2811439" y="2292824"/>
            <a:ext cx="3957851" cy="114523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4245" b="28366"/>
          <a:stretch/>
        </p:blipFill>
        <p:spPr>
          <a:xfrm>
            <a:off x="204716" y="1569492"/>
            <a:ext cx="8939284" cy="454995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831"/>
            <a:ext cx="8229600" cy="990600"/>
          </a:xfrm>
        </p:spPr>
        <p:txBody>
          <a:bodyPr/>
          <a:lstStyle/>
          <a:p>
            <a:r>
              <a:rPr lang="en-US" dirty="0" smtClean="0"/>
              <a:t>Study Areas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91283" y="1895012"/>
            <a:ext cx="198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Book Cliffs</a:t>
            </a:r>
          </a:p>
          <a:p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160654" y="2871495"/>
            <a:ext cx="198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Grand Mesa</a:t>
            </a:r>
          </a:p>
          <a:p>
            <a:endParaRPr lang="en-US" i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457199" y="3903784"/>
            <a:ext cx="2192217" cy="2039815"/>
            <a:chOff x="398584" y="4185138"/>
            <a:chExt cx="2192217" cy="203981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90" t="70256"/>
            <a:stretch/>
          </p:blipFill>
          <p:spPr>
            <a:xfrm>
              <a:off x="398584" y="4185138"/>
              <a:ext cx="2139806" cy="2039815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1047922" y="5049601"/>
              <a:ext cx="540328" cy="599703"/>
            </a:xfrm>
            <a:custGeom>
              <a:avLst/>
              <a:gdLst>
                <a:gd name="connsiteX0" fmla="*/ 1590675 w 2676525"/>
                <a:gd name="connsiteY0" fmla="*/ 38100 h 3067050"/>
                <a:gd name="connsiteX1" fmla="*/ 1666875 w 2676525"/>
                <a:gd name="connsiteY1" fmla="*/ 57150 h 3067050"/>
                <a:gd name="connsiteX2" fmla="*/ 1695450 w 2676525"/>
                <a:gd name="connsiteY2" fmla="*/ 76200 h 3067050"/>
                <a:gd name="connsiteX3" fmla="*/ 1714500 w 2676525"/>
                <a:gd name="connsiteY3" fmla="*/ 133350 h 3067050"/>
                <a:gd name="connsiteX4" fmla="*/ 1724025 w 2676525"/>
                <a:gd name="connsiteY4" fmla="*/ 161925 h 3067050"/>
                <a:gd name="connsiteX5" fmla="*/ 1781175 w 2676525"/>
                <a:gd name="connsiteY5" fmla="*/ 180975 h 3067050"/>
                <a:gd name="connsiteX6" fmla="*/ 2019300 w 2676525"/>
                <a:gd name="connsiteY6" fmla="*/ 200025 h 3067050"/>
                <a:gd name="connsiteX7" fmla="*/ 2105025 w 2676525"/>
                <a:gd name="connsiteY7" fmla="*/ 238125 h 3067050"/>
                <a:gd name="connsiteX8" fmla="*/ 2124075 w 2676525"/>
                <a:gd name="connsiteY8" fmla="*/ 314325 h 3067050"/>
                <a:gd name="connsiteX9" fmla="*/ 2133600 w 2676525"/>
                <a:gd name="connsiteY9" fmla="*/ 371475 h 3067050"/>
                <a:gd name="connsiteX10" fmla="*/ 2152650 w 2676525"/>
                <a:gd name="connsiteY10" fmla="*/ 428625 h 3067050"/>
                <a:gd name="connsiteX11" fmla="*/ 2162175 w 2676525"/>
                <a:gd name="connsiteY11" fmla="*/ 457200 h 3067050"/>
                <a:gd name="connsiteX12" fmla="*/ 2171700 w 2676525"/>
                <a:gd name="connsiteY12" fmla="*/ 514350 h 3067050"/>
                <a:gd name="connsiteX13" fmla="*/ 2238375 w 2676525"/>
                <a:gd name="connsiteY13" fmla="*/ 590550 h 3067050"/>
                <a:gd name="connsiteX14" fmla="*/ 2276475 w 2676525"/>
                <a:gd name="connsiteY14" fmla="*/ 676275 h 3067050"/>
                <a:gd name="connsiteX15" fmla="*/ 2286000 w 2676525"/>
                <a:gd name="connsiteY15" fmla="*/ 704850 h 3067050"/>
                <a:gd name="connsiteX16" fmla="*/ 2305050 w 2676525"/>
                <a:gd name="connsiteY16" fmla="*/ 790575 h 3067050"/>
                <a:gd name="connsiteX17" fmla="*/ 2314575 w 2676525"/>
                <a:gd name="connsiteY17" fmla="*/ 857250 h 3067050"/>
                <a:gd name="connsiteX18" fmla="*/ 2324100 w 2676525"/>
                <a:gd name="connsiteY18" fmla="*/ 885825 h 3067050"/>
                <a:gd name="connsiteX19" fmla="*/ 2314575 w 2676525"/>
                <a:gd name="connsiteY19" fmla="*/ 1047750 h 3067050"/>
                <a:gd name="connsiteX20" fmla="*/ 2305050 w 2676525"/>
                <a:gd name="connsiteY20" fmla="*/ 1076325 h 3067050"/>
                <a:gd name="connsiteX21" fmla="*/ 2238375 w 2676525"/>
                <a:gd name="connsiteY21" fmla="*/ 1123950 h 3067050"/>
                <a:gd name="connsiteX22" fmla="*/ 2209800 w 2676525"/>
                <a:gd name="connsiteY22" fmla="*/ 1143000 h 3067050"/>
                <a:gd name="connsiteX23" fmla="*/ 2152650 w 2676525"/>
                <a:gd name="connsiteY23" fmla="*/ 1162050 h 3067050"/>
                <a:gd name="connsiteX24" fmla="*/ 2124075 w 2676525"/>
                <a:gd name="connsiteY24" fmla="*/ 1171575 h 3067050"/>
                <a:gd name="connsiteX25" fmla="*/ 2057400 w 2676525"/>
                <a:gd name="connsiteY25" fmla="*/ 1209675 h 3067050"/>
                <a:gd name="connsiteX26" fmla="*/ 2028825 w 2676525"/>
                <a:gd name="connsiteY26" fmla="*/ 1219200 h 3067050"/>
                <a:gd name="connsiteX27" fmla="*/ 1971675 w 2676525"/>
                <a:gd name="connsiteY27" fmla="*/ 1247775 h 3067050"/>
                <a:gd name="connsiteX28" fmla="*/ 1952625 w 2676525"/>
                <a:gd name="connsiteY28" fmla="*/ 1276350 h 3067050"/>
                <a:gd name="connsiteX29" fmla="*/ 1933575 w 2676525"/>
                <a:gd name="connsiteY29" fmla="*/ 1333500 h 3067050"/>
                <a:gd name="connsiteX30" fmla="*/ 1943100 w 2676525"/>
                <a:gd name="connsiteY30" fmla="*/ 1419225 h 3067050"/>
                <a:gd name="connsiteX31" fmla="*/ 1952625 w 2676525"/>
                <a:gd name="connsiteY31" fmla="*/ 1447800 h 3067050"/>
                <a:gd name="connsiteX32" fmla="*/ 1981200 w 2676525"/>
                <a:gd name="connsiteY32" fmla="*/ 1466850 h 3067050"/>
                <a:gd name="connsiteX33" fmla="*/ 2000250 w 2676525"/>
                <a:gd name="connsiteY33" fmla="*/ 1495425 h 3067050"/>
                <a:gd name="connsiteX34" fmla="*/ 2028825 w 2676525"/>
                <a:gd name="connsiteY34" fmla="*/ 1504950 h 3067050"/>
                <a:gd name="connsiteX35" fmla="*/ 2057400 w 2676525"/>
                <a:gd name="connsiteY35" fmla="*/ 1524000 h 3067050"/>
                <a:gd name="connsiteX36" fmla="*/ 2085975 w 2676525"/>
                <a:gd name="connsiteY36" fmla="*/ 1533525 h 3067050"/>
                <a:gd name="connsiteX37" fmla="*/ 2162175 w 2676525"/>
                <a:gd name="connsiteY37" fmla="*/ 1552575 h 3067050"/>
                <a:gd name="connsiteX38" fmla="*/ 2333625 w 2676525"/>
                <a:gd name="connsiteY38" fmla="*/ 1571625 h 3067050"/>
                <a:gd name="connsiteX39" fmla="*/ 2381250 w 2676525"/>
                <a:gd name="connsiteY39" fmla="*/ 1581150 h 3067050"/>
                <a:gd name="connsiteX40" fmla="*/ 2476500 w 2676525"/>
                <a:gd name="connsiteY40" fmla="*/ 1600200 h 3067050"/>
                <a:gd name="connsiteX41" fmla="*/ 2505075 w 2676525"/>
                <a:gd name="connsiteY41" fmla="*/ 1619250 h 3067050"/>
                <a:gd name="connsiteX42" fmla="*/ 2543175 w 2676525"/>
                <a:gd name="connsiteY42" fmla="*/ 1676400 h 3067050"/>
                <a:gd name="connsiteX43" fmla="*/ 2562225 w 2676525"/>
                <a:gd name="connsiteY43" fmla="*/ 1704975 h 3067050"/>
                <a:gd name="connsiteX44" fmla="*/ 2590800 w 2676525"/>
                <a:gd name="connsiteY44" fmla="*/ 1724025 h 3067050"/>
                <a:gd name="connsiteX45" fmla="*/ 2600325 w 2676525"/>
                <a:gd name="connsiteY45" fmla="*/ 1752600 h 3067050"/>
                <a:gd name="connsiteX46" fmla="*/ 2638425 w 2676525"/>
                <a:gd name="connsiteY46" fmla="*/ 1809750 h 3067050"/>
                <a:gd name="connsiteX47" fmla="*/ 2667000 w 2676525"/>
                <a:gd name="connsiteY47" fmla="*/ 1914525 h 3067050"/>
                <a:gd name="connsiteX48" fmla="*/ 2676525 w 2676525"/>
                <a:gd name="connsiteY48" fmla="*/ 1981200 h 3067050"/>
                <a:gd name="connsiteX49" fmla="*/ 2638425 w 2676525"/>
                <a:gd name="connsiteY49" fmla="*/ 2066925 h 3067050"/>
                <a:gd name="connsiteX50" fmla="*/ 2609850 w 2676525"/>
                <a:gd name="connsiteY50" fmla="*/ 2076450 h 3067050"/>
                <a:gd name="connsiteX51" fmla="*/ 2590800 w 2676525"/>
                <a:gd name="connsiteY51" fmla="*/ 2362200 h 3067050"/>
                <a:gd name="connsiteX52" fmla="*/ 2571750 w 2676525"/>
                <a:gd name="connsiteY52" fmla="*/ 2438400 h 3067050"/>
                <a:gd name="connsiteX53" fmla="*/ 2562225 w 2676525"/>
                <a:gd name="connsiteY53" fmla="*/ 2476500 h 3067050"/>
                <a:gd name="connsiteX54" fmla="*/ 2533650 w 2676525"/>
                <a:gd name="connsiteY54" fmla="*/ 2533650 h 3067050"/>
                <a:gd name="connsiteX55" fmla="*/ 2524125 w 2676525"/>
                <a:gd name="connsiteY55" fmla="*/ 2571750 h 3067050"/>
                <a:gd name="connsiteX56" fmla="*/ 2495550 w 2676525"/>
                <a:gd name="connsiteY56" fmla="*/ 2657475 h 3067050"/>
                <a:gd name="connsiteX57" fmla="*/ 2476500 w 2676525"/>
                <a:gd name="connsiteY57" fmla="*/ 2714625 h 3067050"/>
                <a:gd name="connsiteX58" fmla="*/ 2466975 w 2676525"/>
                <a:gd name="connsiteY58" fmla="*/ 2743200 h 3067050"/>
                <a:gd name="connsiteX59" fmla="*/ 2447925 w 2676525"/>
                <a:gd name="connsiteY59" fmla="*/ 2809875 h 3067050"/>
                <a:gd name="connsiteX60" fmla="*/ 2400300 w 2676525"/>
                <a:gd name="connsiteY60" fmla="*/ 2867025 h 3067050"/>
                <a:gd name="connsiteX61" fmla="*/ 2381250 w 2676525"/>
                <a:gd name="connsiteY61" fmla="*/ 2895600 h 3067050"/>
                <a:gd name="connsiteX62" fmla="*/ 2352675 w 2676525"/>
                <a:gd name="connsiteY62" fmla="*/ 2914650 h 3067050"/>
                <a:gd name="connsiteX63" fmla="*/ 2324100 w 2676525"/>
                <a:gd name="connsiteY63" fmla="*/ 2943225 h 3067050"/>
                <a:gd name="connsiteX64" fmla="*/ 2266950 w 2676525"/>
                <a:gd name="connsiteY64" fmla="*/ 2981325 h 3067050"/>
                <a:gd name="connsiteX65" fmla="*/ 2238375 w 2676525"/>
                <a:gd name="connsiteY65" fmla="*/ 3000375 h 3067050"/>
                <a:gd name="connsiteX66" fmla="*/ 2200275 w 2676525"/>
                <a:gd name="connsiteY66" fmla="*/ 3019425 h 3067050"/>
                <a:gd name="connsiteX67" fmla="*/ 2143125 w 2676525"/>
                <a:gd name="connsiteY67" fmla="*/ 3038475 h 3067050"/>
                <a:gd name="connsiteX68" fmla="*/ 2114550 w 2676525"/>
                <a:gd name="connsiteY68" fmla="*/ 3057525 h 3067050"/>
                <a:gd name="connsiteX69" fmla="*/ 1962150 w 2676525"/>
                <a:gd name="connsiteY69" fmla="*/ 3067050 h 3067050"/>
                <a:gd name="connsiteX70" fmla="*/ 1809750 w 2676525"/>
                <a:gd name="connsiteY70" fmla="*/ 3057525 h 3067050"/>
                <a:gd name="connsiteX71" fmla="*/ 1781175 w 2676525"/>
                <a:gd name="connsiteY71" fmla="*/ 3048000 h 3067050"/>
                <a:gd name="connsiteX72" fmla="*/ 1743075 w 2676525"/>
                <a:gd name="connsiteY72" fmla="*/ 3038475 h 3067050"/>
                <a:gd name="connsiteX73" fmla="*/ 1514475 w 2676525"/>
                <a:gd name="connsiteY73" fmla="*/ 3009900 h 3067050"/>
                <a:gd name="connsiteX74" fmla="*/ 1419225 w 2676525"/>
                <a:gd name="connsiteY74" fmla="*/ 2981325 h 3067050"/>
                <a:gd name="connsiteX75" fmla="*/ 1390650 w 2676525"/>
                <a:gd name="connsiteY75" fmla="*/ 2971800 h 3067050"/>
                <a:gd name="connsiteX76" fmla="*/ 1362075 w 2676525"/>
                <a:gd name="connsiteY76" fmla="*/ 2962275 h 3067050"/>
                <a:gd name="connsiteX77" fmla="*/ 1304925 w 2676525"/>
                <a:gd name="connsiteY77" fmla="*/ 2933700 h 3067050"/>
                <a:gd name="connsiteX78" fmla="*/ 1247775 w 2676525"/>
                <a:gd name="connsiteY78" fmla="*/ 2905125 h 3067050"/>
                <a:gd name="connsiteX79" fmla="*/ 1200150 w 2676525"/>
                <a:gd name="connsiteY79" fmla="*/ 2857500 h 3067050"/>
                <a:gd name="connsiteX80" fmla="*/ 1181100 w 2676525"/>
                <a:gd name="connsiteY80" fmla="*/ 2828925 h 3067050"/>
                <a:gd name="connsiteX81" fmla="*/ 1152525 w 2676525"/>
                <a:gd name="connsiteY81" fmla="*/ 2819400 h 3067050"/>
                <a:gd name="connsiteX82" fmla="*/ 1095375 w 2676525"/>
                <a:gd name="connsiteY82" fmla="*/ 2790825 h 3067050"/>
                <a:gd name="connsiteX83" fmla="*/ 1076325 w 2676525"/>
                <a:gd name="connsiteY83" fmla="*/ 2762250 h 3067050"/>
                <a:gd name="connsiteX84" fmla="*/ 1019175 w 2676525"/>
                <a:gd name="connsiteY84" fmla="*/ 2743200 h 3067050"/>
                <a:gd name="connsiteX85" fmla="*/ 952500 w 2676525"/>
                <a:gd name="connsiteY85" fmla="*/ 2724150 h 3067050"/>
                <a:gd name="connsiteX86" fmla="*/ 923925 w 2676525"/>
                <a:gd name="connsiteY86" fmla="*/ 2714625 h 3067050"/>
                <a:gd name="connsiteX87" fmla="*/ 885825 w 2676525"/>
                <a:gd name="connsiteY87" fmla="*/ 2705100 h 3067050"/>
                <a:gd name="connsiteX88" fmla="*/ 828675 w 2676525"/>
                <a:gd name="connsiteY88" fmla="*/ 2686050 h 3067050"/>
                <a:gd name="connsiteX89" fmla="*/ 800100 w 2676525"/>
                <a:gd name="connsiteY89" fmla="*/ 2667000 h 3067050"/>
                <a:gd name="connsiteX90" fmla="*/ 742950 w 2676525"/>
                <a:gd name="connsiteY90" fmla="*/ 2647950 h 3067050"/>
                <a:gd name="connsiteX91" fmla="*/ 685800 w 2676525"/>
                <a:gd name="connsiteY91" fmla="*/ 2609850 h 3067050"/>
                <a:gd name="connsiteX92" fmla="*/ 666750 w 2676525"/>
                <a:gd name="connsiteY92" fmla="*/ 2581275 h 3067050"/>
                <a:gd name="connsiteX93" fmla="*/ 609600 w 2676525"/>
                <a:gd name="connsiteY93" fmla="*/ 2543175 h 3067050"/>
                <a:gd name="connsiteX94" fmla="*/ 542925 w 2676525"/>
                <a:gd name="connsiteY94" fmla="*/ 2524125 h 3067050"/>
                <a:gd name="connsiteX95" fmla="*/ 514350 w 2676525"/>
                <a:gd name="connsiteY95" fmla="*/ 2505075 h 3067050"/>
                <a:gd name="connsiteX96" fmla="*/ 447675 w 2676525"/>
                <a:gd name="connsiteY96" fmla="*/ 2486025 h 3067050"/>
                <a:gd name="connsiteX97" fmla="*/ 390525 w 2676525"/>
                <a:gd name="connsiteY97" fmla="*/ 2466975 h 3067050"/>
                <a:gd name="connsiteX98" fmla="*/ 361950 w 2676525"/>
                <a:gd name="connsiteY98" fmla="*/ 2457450 h 3067050"/>
                <a:gd name="connsiteX99" fmla="*/ 247650 w 2676525"/>
                <a:gd name="connsiteY99" fmla="*/ 2419350 h 3067050"/>
                <a:gd name="connsiteX100" fmla="*/ 219075 w 2676525"/>
                <a:gd name="connsiteY100" fmla="*/ 2409825 h 3067050"/>
                <a:gd name="connsiteX101" fmla="*/ 190500 w 2676525"/>
                <a:gd name="connsiteY101" fmla="*/ 2400300 h 3067050"/>
                <a:gd name="connsiteX102" fmla="*/ 161925 w 2676525"/>
                <a:gd name="connsiteY102" fmla="*/ 2371725 h 3067050"/>
                <a:gd name="connsiteX103" fmla="*/ 133350 w 2676525"/>
                <a:gd name="connsiteY103" fmla="*/ 2352675 h 3067050"/>
                <a:gd name="connsiteX104" fmla="*/ 95250 w 2676525"/>
                <a:gd name="connsiteY104" fmla="*/ 2295525 h 3067050"/>
                <a:gd name="connsiteX105" fmla="*/ 76200 w 2676525"/>
                <a:gd name="connsiteY105" fmla="*/ 2266950 h 3067050"/>
                <a:gd name="connsiteX106" fmla="*/ 57150 w 2676525"/>
                <a:gd name="connsiteY106" fmla="*/ 2238375 h 3067050"/>
                <a:gd name="connsiteX107" fmla="*/ 9525 w 2676525"/>
                <a:gd name="connsiteY107" fmla="*/ 2181225 h 3067050"/>
                <a:gd name="connsiteX108" fmla="*/ 0 w 2676525"/>
                <a:gd name="connsiteY108" fmla="*/ 2105025 h 3067050"/>
                <a:gd name="connsiteX109" fmla="*/ 28575 w 2676525"/>
                <a:gd name="connsiteY109" fmla="*/ 1943100 h 3067050"/>
                <a:gd name="connsiteX110" fmla="*/ 38100 w 2676525"/>
                <a:gd name="connsiteY110" fmla="*/ 1914525 h 3067050"/>
                <a:gd name="connsiteX111" fmla="*/ 76200 w 2676525"/>
                <a:gd name="connsiteY111" fmla="*/ 1857375 h 3067050"/>
                <a:gd name="connsiteX112" fmla="*/ 95250 w 2676525"/>
                <a:gd name="connsiteY112" fmla="*/ 1828800 h 3067050"/>
                <a:gd name="connsiteX113" fmla="*/ 152400 w 2676525"/>
                <a:gd name="connsiteY113" fmla="*/ 1790700 h 3067050"/>
                <a:gd name="connsiteX114" fmla="*/ 180975 w 2676525"/>
                <a:gd name="connsiteY114" fmla="*/ 1733550 h 3067050"/>
                <a:gd name="connsiteX115" fmla="*/ 209550 w 2676525"/>
                <a:gd name="connsiteY115" fmla="*/ 1724025 h 3067050"/>
                <a:gd name="connsiteX116" fmla="*/ 238125 w 2676525"/>
                <a:gd name="connsiteY116" fmla="*/ 1695450 h 3067050"/>
                <a:gd name="connsiteX117" fmla="*/ 266700 w 2676525"/>
                <a:gd name="connsiteY117" fmla="*/ 1685925 h 3067050"/>
                <a:gd name="connsiteX118" fmla="*/ 295275 w 2676525"/>
                <a:gd name="connsiteY118" fmla="*/ 1666875 h 3067050"/>
                <a:gd name="connsiteX119" fmla="*/ 371475 w 2676525"/>
                <a:gd name="connsiteY119" fmla="*/ 1600200 h 3067050"/>
                <a:gd name="connsiteX120" fmla="*/ 400050 w 2676525"/>
                <a:gd name="connsiteY120" fmla="*/ 1581150 h 3067050"/>
                <a:gd name="connsiteX121" fmla="*/ 428625 w 2676525"/>
                <a:gd name="connsiteY121" fmla="*/ 1562100 h 3067050"/>
                <a:gd name="connsiteX122" fmla="*/ 476250 w 2676525"/>
                <a:gd name="connsiteY122" fmla="*/ 1514475 h 3067050"/>
                <a:gd name="connsiteX123" fmla="*/ 504825 w 2676525"/>
                <a:gd name="connsiteY123" fmla="*/ 1457325 h 3067050"/>
                <a:gd name="connsiteX124" fmla="*/ 542925 w 2676525"/>
                <a:gd name="connsiteY124" fmla="*/ 1400175 h 3067050"/>
                <a:gd name="connsiteX125" fmla="*/ 561975 w 2676525"/>
                <a:gd name="connsiteY125" fmla="*/ 1343025 h 3067050"/>
                <a:gd name="connsiteX126" fmla="*/ 571500 w 2676525"/>
                <a:gd name="connsiteY126" fmla="*/ 1314450 h 3067050"/>
                <a:gd name="connsiteX127" fmla="*/ 581025 w 2676525"/>
                <a:gd name="connsiteY127" fmla="*/ 1257300 h 3067050"/>
                <a:gd name="connsiteX128" fmla="*/ 590550 w 2676525"/>
                <a:gd name="connsiteY128" fmla="*/ 1171575 h 3067050"/>
                <a:gd name="connsiteX129" fmla="*/ 619125 w 2676525"/>
                <a:gd name="connsiteY129" fmla="*/ 1085850 h 3067050"/>
                <a:gd name="connsiteX130" fmla="*/ 628650 w 2676525"/>
                <a:gd name="connsiteY130" fmla="*/ 1047750 h 3067050"/>
                <a:gd name="connsiteX131" fmla="*/ 647700 w 2676525"/>
                <a:gd name="connsiteY131" fmla="*/ 1019175 h 3067050"/>
                <a:gd name="connsiteX132" fmla="*/ 676275 w 2676525"/>
                <a:gd name="connsiteY132" fmla="*/ 962025 h 3067050"/>
                <a:gd name="connsiteX133" fmla="*/ 723900 w 2676525"/>
                <a:gd name="connsiteY133" fmla="*/ 895350 h 3067050"/>
                <a:gd name="connsiteX134" fmla="*/ 733425 w 2676525"/>
                <a:gd name="connsiteY134" fmla="*/ 866775 h 3067050"/>
                <a:gd name="connsiteX135" fmla="*/ 790575 w 2676525"/>
                <a:gd name="connsiteY135" fmla="*/ 790575 h 3067050"/>
                <a:gd name="connsiteX136" fmla="*/ 819150 w 2676525"/>
                <a:gd name="connsiteY136" fmla="*/ 733425 h 3067050"/>
                <a:gd name="connsiteX137" fmla="*/ 828675 w 2676525"/>
                <a:gd name="connsiteY137" fmla="*/ 704850 h 3067050"/>
                <a:gd name="connsiteX138" fmla="*/ 847725 w 2676525"/>
                <a:gd name="connsiteY138" fmla="*/ 676275 h 3067050"/>
                <a:gd name="connsiteX139" fmla="*/ 885825 w 2676525"/>
                <a:gd name="connsiteY139" fmla="*/ 581025 h 3067050"/>
                <a:gd name="connsiteX140" fmla="*/ 904875 w 2676525"/>
                <a:gd name="connsiteY140" fmla="*/ 523875 h 3067050"/>
                <a:gd name="connsiteX141" fmla="*/ 914400 w 2676525"/>
                <a:gd name="connsiteY141" fmla="*/ 495300 h 3067050"/>
                <a:gd name="connsiteX142" fmla="*/ 923925 w 2676525"/>
                <a:gd name="connsiteY142" fmla="*/ 285750 h 3067050"/>
                <a:gd name="connsiteX143" fmla="*/ 952500 w 2676525"/>
                <a:gd name="connsiteY143" fmla="*/ 257175 h 3067050"/>
                <a:gd name="connsiteX144" fmla="*/ 1085850 w 2676525"/>
                <a:gd name="connsiteY144" fmla="*/ 180975 h 3067050"/>
                <a:gd name="connsiteX145" fmla="*/ 1190625 w 2676525"/>
                <a:gd name="connsiteY145" fmla="*/ 133350 h 3067050"/>
                <a:gd name="connsiteX146" fmla="*/ 1219200 w 2676525"/>
                <a:gd name="connsiteY146" fmla="*/ 123825 h 3067050"/>
                <a:gd name="connsiteX147" fmla="*/ 1323975 w 2676525"/>
                <a:gd name="connsiteY147" fmla="*/ 66675 h 3067050"/>
                <a:gd name="connsiteX148" fmla="*/ 1390650 w 2676525"/>
                <a:gd name="connsiteY148" fmla="*/ 38100 h 3067050"/>
                <a:gd name="connsiteX149" fmla="*/ 1485900 w 2676525"/>
                <a:gd name="connsiteY149" fmla="*/ 9525 h 3067050"/>
                <a:gd name="connsiteX150" fmla="*/ 1514475 w 2676525"/>
                <a:gd name="connsiteY150" fmla="*/ 0 h 3067050"/>
                <a:gd name="connsiteX151" fmla="*/ 1600200 w 2676525"/>
                <a:gd name="connsiteY151" fmla="*/ 19050 h 3067050"/>
                <a:gd name="connsiteX152" fmla="*/ 1657350 w 2676525"/>
                <a:gd name="connsiteY152" fmla="*/ 28575 h 3067050"/>
                <a:gd name="connsiteX153" fmla="*/ 1714500 w 2676525"/>
                <a:gd name="connsiteY153" fmla="*/ 47625 h 3067050"/>
                <a:gd name="connsiteX154" fmla="*/ 1733550 w 2676525"/>
                <a:gd name="connsiteY154" fmla="*/ 66675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676525" h="3067050">
                  <a:moveTo>
                    <a:pt x="1590675" y="38100"/>
                  </a:moveTo>
                  <a:cubicBezTo>
                    <a:pt x="1608789" y="41723"/>
                    <a:pt x="1647349" y="47387"/>
                    <a:pt x="1666875" y="57150"/>
                  </a:cubicBezTo>
                  <a:cubicBezTo>
                    <a:pt x="1677114" y="62270"/>
                    <a:pt x="1685925" y="69850"/>
                    <a:pt x="1695450" y="76200"/>
                  </a:cubicBezTo>
                  <a:lnTo>
                    <a:pt x="1714500" y="133350"/>
                  </a:lnTo>
                  <a:cubicBezTo>
                    <a:pt x="1717675" y="142875"/>
                    <a:pt x="1714500" y="158750"/>
                    <a:pt x="1724025" y="161925"/>
                  </a:cubicBezTo>
                  <a:cubicBezTo>
                    <a:pt x="1743075" y="168275"/>
                    <a:pt x="1761194" y="178977"/>
                    <a:pt x="1781175" y="180975"/>
                  </a:cubicBezTo>
                  <a:cubicBezTo>
                    <a:pt x="1923919" y="195249"/>
                    <a:pt x="1844587" y="188377"/>
                    <a:pt x="2019300" y="200025"/>
                  </a:cubicBezTo>
                  <a:cubicBezTo>
                    <a:pt x="2087310" y="222695"/>
                    <a:pt x="2059742" y="207936"/>
                    <a:pt x="2105025" y="238125"/>
                  </a:cubicBezTo>
                  <a:cubicBezTo>
                    <a:pt x="2118244" y="277782"/>
                    <a:pt x="2114880" y="263751"/>
                    <a:pt x="2124075" y="314325"/>
                  </a:cubicBezTo>
                  <a:cubicBezTo>
                    <a:pt x="2127530" y="333326"/>
                    <a:pt x="2128916" y="352739"/>
                    <a:pt x="2133600" y="371475"/>
                  </a:cubicBezTo>
                  <a:cubicBezTo>
                    <a:pt x="2138470" y="390956"/>
                    <a:pt x="2146300" y="409575"/>
                    <a:pt x="2152650" y="428625"/>
                  </a:cubicBezTo>
                  <a:cubicBezTo>
                    <a:pt x="2155825" y="438150"/>
                    <a:pt x="2160524" y="447296"/>
                    <a:pt x="2162175" y="457200"/>
                  </a:cubicBezTo>
                  <a:cubicBezTo>
                    <a:pt x="2165350" y="476250"/>
                    <a:pt x="2164272" y="496523"/>
                    <a:pt x="2171700" y="514350"/>
                  </a:cubicBezTo>
                  <a:cubicBezTo>
                    <a:pt x="2193070" y="565638"/>
                    <a:pt x="2202290" y="566493"/>
                    <a:pt x="2238375" y="590550"/>
                  </a:cubicBezTo>
                  <a:cubicBezTo>
                    <a:pt x="2268564" y="635833"/>
                    <a:pt x="2253805" y="608265"/>
                    <a:pt x="2276475" y="676275"/>
                  </a:cubicBezTo>
                  <a:cubicBezTo>
                    <a:pt x="2279650" y="685800"/>
                    <a:pt x="2284349" y="694946"/>
                    <a:pt x="2286000" y="704850"/>
                  </a:cubicBezTo>
                  <a:cubicBezTo>
                    <a:pt x="2297176" y="771904"/>
                    <a:pt x="2289418" y="743678"/>
                    <a:pt x="2305050" y="790575"/>
                  </a:cubicBezTo>
                  <a:cubicBezTo>
                    <a:pt x="2308225" y="812800"/>
                    <a:pt x="2310172" y="835235"/>
                    <a:pt x="2314575" y="857250"/>
                  </a:cubicBezTo>
                  <a:cubicBezTo>
                    <a:pt x="2316544" y="867095"/>
                    <a:pt x="2324100" y="875785"/>
                    <a:pt x="2324100" y="885825"/>
                  </a:cubicBezTo>
                  <a:cubicBezTo>
                    <a:pt x="2324100" y="939893"/>
                    <a:pt x="2319955" y="993950"/>
                    <a:pt x="2314575" y="1047750"/>
                  </a:cubicBezTo>
                  <a:cubicBezTo>
                    <a:pt x="2313576" y="1057740"/>
                    <a:pt x="2310619" y="1067971"/>
                    <a:pt x="2305050" y="1076325"/>
                  </a:cubicBezTo>
                  <a:cubicBezTo>
                    <a:pt x="2283568" y="1108548"/>
                    <a:pt x="2270463" y="1105614"/>
                    <a:pt x="2238375" y="1123950"/>
                  </a:cubicBezTo>
                  <a:cubicBezTo>
                    <a:pt x="2228436" y="1129630"/>
                    <a:pt x="2220261" y="1138351"/>
                    <a:pt x="2209800" y="1143000"/>
                  </a:cubicBezTo>
                  <a:cubicBezTo>
                    <a:pt x="2191450" y="1151155"/>
                    <a:pt x="2171700" y="1155700"/>
                    <a:pt x="2152650" y="1162050"/>
                  </a:cubicBezTo>
                  <a:cubicBezTo>
                    <a:pt x="2143125" y="1165225"/>
                    <a:pt x="2132429" y="1166006"/>
                    <a:pt x="2124075" y="1171575"/>
                  </a:cubicBezTo>
                  <a:cubicBezTo>
                    <a:pt x="2095377" y="1190707"/>
                    <a:pt x="2091237" y="1195173"/>
                    <a:pt x="2057400" y="1209675"/>
                  </a:cubicBezTo>
                  <a:cubicBezTo>
                    <a:pt x="2048172" y="1213630"/>
                    <a:pt x="2037805" y="1214710"/>
                    <a:pt x="2028825" y="1219200"/>
                  </a:cubicBezTo>
                  <a:cubicBezTo>
                    <a:pt x="1954967" y="1256129"/>
                    <a:pt x="2043499" y="1223834"/>
                    <a:pt x="1971675" y="1247775"/>
                  </a:cubicBezTo>
                  <a:cubicBezTo>
                    <a:pt x="1965325" y="1257300"/>
                    <a:pt x="1957274" y="1265889"/>
                    <a:pt x="1952625" y="1276350"/>
                  </a:cubicBezTo>
                  <a:cubicBezTo>
                    <a:pt x="1944470" y="1294700"/>
                    <a:pt x="1933575" y="1333500"/>
                    <a:pt x="1933575" y="1333500"/>
                  </a:cubicBezTo>
                  <a:cubicBezTo>
                    <a:pt x="1936750" y="1362075"/>
                    <a:pt x="1938373" y="1390865"/>
                    <a:pt x="1943100" y="1419225"/>
                  </a:cubicBezTo>
                  <a:cubicBezTo>
                    <a:pt x="1944751" y="1429129"/>
                    <a:pt x="1946353" y="1439960"/>
                    <a:pt x="1952625" y="1447800"/>
                  </a:cubicBezTo>
                  <a:cubicBezTo>
                    <a:pt x="1959776" y="1456739"/>
                    <a:pt x="1971675" y="1460500"/>
                    <a:pt x="1981200" y="1466850"/>
                  </a:cubicBezTo>
                  <a:cubicBezTo>
                    <a:pt x="1987550" y="1476375"/>
                    <a:pt x="1991311" y="1488274"/>
                    <a:pt x="2000250" y="1495425"/>
                  </a:cubicBezTo>
                  <a:cubicBezTo>
                    <a:pt x="2008090" y="1501697"/>
                    <a:pt x="2019845" y="1500460"/>
                    <a:pt x="2028825" y="1504950"/>
                  </a:cubicBezTo>
                  <a:cubicBezTo>
                    <a:pt x="2039064" y="1510070"/>
                    <a:pt x="2047161" y="1518880"/>
                    <a:pt x="2057400" y="1524000"/>
                  </a:cubicBezTo>
                  <a:cubicBezTo>
                    <a:pt x="2066380" y="1528490"/>
                    <a:pt x="2076289" y="1530883"/>
                    <a:pt x="2085975" y="1533525"/>
                  </a:cubicBezTo>
                  <a:cubicBezTo>
                    <a:pt x="2111234" y="1540414"/>
                    <a:pt x="2136123" y="1549970"/>
                    <a:pt x="2162175" y="1552575"/>
                  </a:cubicBezTo>
                  <a:cubicBezTo>
                    <a:pt x="2210867" y="1557444"/>
                    <a:pt x="2283546" y="1563921"/>
                    <a:pt x="2333625" y="1571625"/>
                  </a:cubicBezTo>
                  <a:cubicBezTo>
                    <a:pt x="2349626" y="1574087"/>
                    <a:pt x="2365322" y="1578254"/>
                    <a:pt x="2381250" y="1581150"/>
                  </a:cubicBezTo>
                  <a:cubicBezTo>
                    <a:pt x="2466882" y="1596719"/>
                    <a:pt x="2409110" y="1583353"/>
                    <a:pt x="2476500" y="1600200"/>
                  </a:cubicBezTo>
                  <a:cubicBezTo>
                    <a:pt x="2486025" y="1606550"/>
                    <a:pt x="2497537" y="1610635"/>
                    <a:pt x="2505075" y="1619250"/>
                  </a:cubicBezTo>
                  <a:cubicBezTo>
                    <a:pt x="2520152" y="1636480"/>
                    <a:pt x="2530475" y="1657350"/>
                    <a:pt x="2543175" y="1676400"/>
                  </a:cubicBezTo>
                  <a:cubicBezTo>
                    <a:pt x="2549525" y="1685925"/>
                    <a:pt x="2552700" y="1698625"/>
                    <a:pt x="2562225" y="1704975"/>
                  </a:cubicBezTo>
                  <a:lnTo>
                    <a:pt x="2590800" y="1724025"/>
                  </a:lnTo>
                  <a:cubicBezTo>
                    <a:pt x="2593975" y="1733550"/>
                    <a:pt x="2595449" y="1743823"/>
                    <a:pt x="2600325" y="1752600"/>
                  </a:cubicBezTo>
                  <a:cubicBezTo>
                    <a:pt x="2611444" y="1772614"/>
                    <a:pt x="2631185" y="1788030"/>
                    <a:pt x="2638425" y="1809750"/>
                  </a:cubicBezTo>
                  <a:cubicBezTo>
                    <a:pt x="2650050" y="1844625"/>
                    <a:pt x="2661629" y="1876926"/>
                    <a:pt x="2667000" y="1914525"/>
                  </a:cubicBezTo>
                  <a:lnTo>
                    <a:pt x="2676525" y="1981200"/>
                  </a:lnTo>
                  <a:cubicBezTo>
                    <a:pt x="2668570" y="2028932"/>
                    <a:pt x="2678017" y="2040531"/>
                    <a:pt x="2638425" y="2066925"/>
                  </a:cubicBezTo>
                  <a:cubicBezTo>
                    <a:pt x="2630071" y="2072494"/>
                    <a:pt x="2619375" y="2073275"/>
                    <a:pt x="2609850" y="2076450"/>
                  </a:cubicBezTo>
                  <a:cubicBezTo>
                    <a:pt x="2572218" y="2189347"/>
                    <a:pt x="2609071" y="2069869"/>
                    <a:pt x="2590800" y="2362200"/>
                  </a:cubicBezTo>
                  <a:cubicBezTo>
                    <a:pt x="2588476" y="2399381"/>
                    <a:pt x="2580707" y="2407049"/>
                    <a:pt x="2571750" y="2438400"/>
                  </a:cubicBezTo>
                  <a:cubicBezTo>
                    <a:pt x="2568154" y="2450987"/>
                    <a:pt x="2567382" y="2464468"/>
                    <a:pt x="2562225" y="2476500"/>
                  </a:cubicBezTo>
                  <a:cubicBezTo>
                    <a:pt x="2526444" y="2559990"/>
                    <a:pt x="2556585" y="2453378"/>
                    <a:pt x="2533650" y="2533650"/>
                  </a:cubicBezTo>
                  <a:cubicBezTo>
                    <a:pt x="2530054" y="2546237"/>
                    <a:pt x="2527887" y="2559211"/>
                    <a:pt x="2524125" y="2571750"/>
                  </a:cubicBezTo>
                  <a:lnTo>
                    <a:pt x="2495550" y="2657475"/>
                  </a:lnTo>
                  <a:lnTo>
                    <a:pt x="2476500" y="2714625"/>
                  </a:lnTo>
                  <a:cubicBezTo>
                    <a:pt x="2473325" y="2724150"/>
                    <a:pt x="2469410" y="2733460"/>
                    <a:pt x="2466975" y="2743200"/>
                  </a:cubicBezTo>
                  <a:cubicBezTo>
                    <a:pt x="2463923" y="2755407"/>
                    <a:pt x="2454757" y="2796210"/>
                    <a:pt x="2447925" y="2809875"/>
                  </a:cubicBezTo>
                  <a:cubicBezTo>
                    <a:pt x="2430188" y="2845348"/>
                    <a:pt x="2426632" y="2835427"/>
                    <a:pt x="2400300" y="2867025"/>
                  </a:cubicBezTo>
                  <a:cubicBezTo>
                    <a:pt x="2392971" y="2875819"/>
                    <a:pt x="2389345" y="2887505"/>
                    <a:pt x="2381250" y="2895600"/>
                  </a:cubicBezTo>
                  <a:cubicBezTo>
                    <a:pt x="2373155" y="2903695"/>
                    <a:pt x="2361469" y="2907321"/>
                    <a:pt x="2352675" y="2914650"/>
                  </a:cubicBezTo>
                  <a:cubicBezTo>
                    <a:pt x="2342327" y="2923274"/>
                    <a:pt x="2334733" y="2934955"/>
                    <a:pt x="2324100" y="2943225"/>
                  </a:cubicBezTo>
                  <a:cubicBezTo>
                    <a:pt x="2306028" y="2957281"/>
                    <a:pt x="2286000" y="2968625"/>
                    <a:pt x="2266950" y="2981325"/>
                  </a:cubicBezTo>
                  <a:cubicBezTo>
                    <a:pt x="2257425" y="2987675"/>
                    <a:pt x="2248614" y="2995255"/>
                    <a:pt x="2238375" y="3000375"/>
                  </a:cubicBezTo>
                  <a:cubicBezTo>
                    <a:pt x="2225675" y="3006725"/>
                    <a:pt x="2213458" y="3014152"/>
                    <a:pt x="2200275" y="3019425"/>
                  </a:cubicBezTo>
                  <a:cubicBezTo>
                    <a:pt x="2181631" y="3026883"/>
                    <a:pt x="2159833" y="3027336"/>
                    <a:pt x="2143125" y="3038475"/>
                  </a:cubicBezTo>
                  <a:cubicBezTo>
                    <a:pt x="2133600" y="3044825"/>
                    <a:pt x="2125858" y="3055740"/>
                    <a:pt x="2114550" y="3057525"/>
                  </a:cubicBezTo>
                  <a:cubicBezTo>
                    <a:pt x="2064274" y="3065463"/>
                    <a:pt x="2012950" y="3063875"/>
                    <a:pt x="1962150" y="3067050"/>
                  </a:cubicBezTo>
                  <a:cubicBezTo>
                    <a:pt x="1911350" y="3063875"/>
                    <a:pt x="1860369" y="3062853"/>
                    <a:pt x="1809750" y="3057525"/>
                  </a:cubicBezTo>
                  <a:cubicBezTo>
                    <a:pt x="1799765" y="3056474"/>
                    <a:pt x="1790829" y="3050758"/>
                    <a:pt x="1781175" y="3048000"/>
                  </a:cubicBezTo>
                  <a:cubicBezTo>
                    <a:pt x="1768588" y="3044404"/>
                    <a:pt x="1755988" y="3040627"/>
                    <a:pt x="1743075" y="3038475"/>
                  </a:cubicBezTo>
                  <a:cubicBezTo>
                    <a:pt x="1637044" y="3020803"/>
                    <a:pt x="1612543" y="3019707"/>
                    <a:pt x="1514475" y="3009900"/>
                  </a:cubicBezTo>
                  <a:cubicBezTo>
                    <a:pt x="1456894" y="2995505"/>
                    <a:pt x="1488794" y="3004515"/>
                    <a:pt x="1419225" y="2981325"/>
                  </a:cubicBezTo>
                  <a:lnTo>
                    <a:pt x="1390650" y="2971800"/>
                  </a:lnTo>
                  <a:cubicBezTo>
                    <a:pt x="1381125" y="2968625"/>
                    <a:pt x="1370429" y="2967844"/>
                    <a:pt x="1362075" y="2962275"/>
                  </a:cubicBezTo>
                  <a:cubicBezTo>
                    <a:pt x="1280183" y="2907680"/>
                    <a:pt x="1383795" y="2973135"/>
                    <a:pt x="1304925" y="2933700"/>
                  </a:cubicBezTo>
                  <a:cubicBezTo>
                    <a:pt x="1231067" y="2896771"/>
                    <a:pt x="1319599" y="2929066"/>
                    <a:pt x="1247775" y="2905125"/>
                  </a:cubicBezTo>
                  <a:cubicBezTo>
                    <a:pt x="1196975" y="2828925"/>
                    <a:pt x="1263650" y="2921000"/>
                    <a:pt x="1200150" y="2857500"/>
                  </a:cubicBezTo>
                  <a:cubicBezTo>
                    <a:pt x="1192055" y="2849405"/>
                    <a:pt x="1190039" y="2836076"/>
                    <a:pt x="1181100" y="2828925"/>
                  </a:cubicBezTo>
                  <a:cubicBezTo>
                    <a:pt x="1173260" y="2822653"/>
                    <a:pt x="1161505" y="2823890"/>
                    <a:pt x="1152525" y="2819400"/>
                  </a:cubicBezTo>
                  <a:cubicBezTo>
                    <a:pt x="1078667" y="2782471"/>
                    <a:pt x="1167199" y="2814766"/>
                    <a:pt x="1095375" y="2790825"/>
                  </a:cubicBezTo>
                  <a:cubicBezTo>
                    <a:pt x="1089025" y="2781300"/>
                    <a:pt x="1086033" y="2768317"/>
                    <a:pt x="1076325" y="2762250"/>
                  </a:cubicBezTo>
                  <a:cubicBezTo>
                    <a:pt x="1059297" y="2751607"/>
                    <a:pt x="1038225" y="2749550"/>
                    <a:pt x="1019175" y="2743200"/>
                  </a:cubicBezTo>
                  <a:cubicBezTo>
                    <a:pt x="950662" y="2720362"/>
                    <a:pt x="1036221" y="2748070"/>
                    <a:pt x="952500" y="2724150"/>
                  </a:cubicBezTo>
                  <a:cubicBezTo>
                    <a:pt x="942846" y="2721392"/>
                    <a:pt x="933579" y="2717383"/>
                    <a:pt x="923925" y="2714625"/>
                  </a:cubicBezTo>
                  <a:cubicBezTo>
                    <a:pt x="911338" y="2711029"/>
                    <a:pt x="898364" y="2708862"/>
                    <a:pt x="885825" y="2705100"/>
                  </a:cubicBezTo>
                  <a:cubicBezTo>
                    <a:pt x="866591" y="2699330"/>
                    <a:pt x="845383" y="2697189"/>
                    <a:pt x="828675" y="2686050"/>
                  </a:cubicBezTo>
                  <a:cubicBezTo>
                    <a:pt x="819150" y="2679700"/>
                    <a:pt x="810561" y="2671649"/>
                    <a:pt x="800100" y="2667000"/>
                  </a:cubicBezTo>
                  <a:cubicBezTo>
                    <a:pt x="781750" y="2658845"/>
                    <a:pt x="759658" y="2659089"/>
                    <a:pt x="742950" y="2647950"/>
                  </a:cubicBezTo>
                  <a:lnTo>
                    <a:pt x="685800" y="2609850"/>
                  </a:lnTo>
                  <a:cubicBezTo>
                    <a:pt x="679450" y="2600325"/>
                    <a:pt x="675365" y="2588813"/>
                    <a:pt x="666750" y="2581275"/>
                  </a:cubicBezTo>
                  <a:cubicBezTo>
                    <a:pt x="649520" y="2566198"/>
                    <a:pt x="631812" y="2548728"/>
                    <a:pt x="609600" y="2543175"/>
                  </a:cubicBezTo>
                  <a:cubicBezTo>
                    <a:pt x="597393" y="2540123"/>
                    <a:pt x="556590" y="2530957"/>
                    <a:pt x="542925" y="2524125"/>
                  </a:cubicBezTo>
                  <a:cubicBezTo>
                    <a:pt x="532686" y="2519005"/>
                    <a:pt x="524589" y="2510195"/>
                    <a:pt x="514350" y="2505075"/>
                  </a:cubicBezTo>
                  <a:cubicBezTo>
                    <a:pt x="498345" y="2497072"/>
                    <a:pt x="462934" y="2490603"/>
                    <a:pt x="447675" y="2486025"/>
                  </a:cubicBezTo>
                  <a:cubicBezTo>
                    <a:pt x="428441" y="2480255"/>
                    <a:pt x="409575" y="2473325"/>
                    <a:pt x="390525" y="2466975"/>
                  </a:cubicBezTo>
                  <a:lnTo>
                    <a:pt x="361950" y="2457450"/>
                  </a:lnTo>
                  <a:lnTo>
                    <a:pt x="247650" y="2419350"/>
                  </a:lnTo>
                  <a:lnTo>
                    <a:pt x="219075" y="2409825"/>
                  </a:lnTo>
                  <a:lnTo>
                    <a:pt x="190500" y="2400300"/>
                  </a:lnTo>
                  <a:cubicBezTo>
                    <a:pt x="180975" y="2390775"/>
                    <a:pt x="172273" y="2380349"/>
                    <a:pt x="161925" y="2371725"/>
                  </a:cubicBezTo>
                  <a:cubicBezTo>
                    <a:pt x="153131" y="2364396"/>
                    <a:pt x="140888" y="2361290"/>
                    <a:pt x="133350" y="2352675"/>
                  </a:cubicBezTo>
                  <a:cubicBezTo>
                    <a:pt x="118273" y="2335445"/>
                    <a:pt x="107950" y="2314575"/>
                    <a:pt x="95250" y="2295525"/>
                  </a:cubicBezTo>
                  <a:lnTo>
                    <a:pt x="76200" y="2266950"/>
                  </a:lnTo>
                  <a:cubicBezTo>
                    <a:pt x="69850" y="2257425"/>
                    <a:pt x="65245" y="2246470"/>
                    <a:pt x="57150" y="2238375"/>
                  </a:cubicBezTo>
                  <a:cubicBezTo>
                    <a:pt x="20480" y="2201705"/>
                    <a:pt x="36047" y="2221008"/>
                    <a:pt x="9525" y="2181225"/>
                  </a:cubicBezTo>
                  <a:cubicBezTo>
                    <a:pt x="6350" y="2155825"/>
                    <a:pt x="0" y="2130623"/>
                    <a:pt x="0" y="2105025"/>
                  </a:cubicBezTo>
                  <a:cubicBezTo>
                    <a:pt x="0" y="2014281"/>
                    <a:pt x="4930" y="2014034"/>
                    <a:pt x="28575" y="1943100"/>
                  </a:cubicBezTo>
                  <a:cubicBezTo>
                    <a:pt x="31750" y="1933575"/>
                    <a:pt x="32531" y="1922879"/>
                    <a:pt x="38100" y="1914525"/>
                  </a:cubicBezTo>
                  <a:lnTo>
                    <a:pt x="76200" y="1857375"/>
                  </a:lnTo>
                  <a:cubicBezTo>
                    <a:pt x="82550" y="1847850"/>
                    <a:pt x="85725" y="1835150"/>
                    <a:pt x="95250" y="1828800"/>
                  </a:cubicBezTo>
                  <a:lnTo>
                    <a:pt x="152400" y="1790700"/>
                  </a:lnTo>
                  <a:cubicBezTo>
                    <a:pt x="158675" y="1771876"/>
                    <a:pt x="164189" y="1746979"/>
                    <a:pt x="180975" y="1733550"/>
                  </a:cubicBezTo>
                  <a:cubicBezTo>
                    <a:pt x="188815" y="1727278"/>
                    <a:pt x="200025" y="1727200"/>
                    <a:pt x="209550" y="1724025"/>
                  </a:cubicBezTo>
                  <a:cubicBezTo>
                    <a:pt x="219075" y="1714500"/>
                    <a:pt x="226917" y="1702922"/>
                    <a:pt x="238125" y="1695450"/>
                  </a:cubicBezTo>
                  <a:cubicBezTo>
                    <a:pt x="246479" y="1689881"/>
                    <a:pt x="257720" y="1690415"/>
                    <a:pt x="266700" y="1685925"/>
                  </a:cubicBezTo>
                  <a:cubicBezTo>
                    <a:pt x="276939" y="1680805"/>
                    <a:pt x="285750" y="1673225"/>
                    <a:pt x="295275" y="1666875"/>
                  </a:cubicBezTo>
                  <a:cubicBezTo>
                    <a:pt x="327025" y="1619250"/>
                    <a:pt x="304800" y="1644650"/>
                    <a:pt x="371475" y="1600200"/>
                  </a:cubicBezTo>
                  <a:lnTo>
                    <a:pt x="400050" y="1581150"/>
                  </a:lnTo>
                  <a:lnTo>
                    <a:pt x="428625" y="1562100"/>
                  </a:lnTo>
                  <a:cubicBezTo>
                    <a:pt x="479425" y="1485900"/>
                    <a:pt x="412750" y="1577975"/>
                    <a:pt x="476250" y="1514475"/>
                  </a:cubicBezTo>
                  <a:cubicBezTo>
                    <a:pt x="507964" y="1482761"/>
                    <a:pt x="485458" y="1492186"/>
                    <a:pt x="504825" y="1457325"/>
                  </a:cubicBezTo>
                  <a:cubicBezTo>
                    <a:pt x="515944" y="1437311"/>
                    <a:pt x="535685" y="1421895"/>
                    <a:pt x="542925" y="1400175"/>
                  </a:cubicBezTo>
                  <a:lnTo>
                    <a:pt x="561975" y="1343025"/>
                  </a:lnTo>
                  <a:cubicBezTo>
                    <a:pt x="565150" y="1333500"/>
                    <a:pt x="569849" y="1324354"/>
                    <a:pt x="571500" y="1314450"/>
                  </a:cubicBezTo>
                  <a:cubicBezTo>
                    <a:pt x="574675" y="1295400"/>
                    <a:pt x="578473" y="1276443"/>
                    <a:pt x="581025" y="1257300"/>
                  </a:cubicBezTo>
                  <a:cubicBezTo>
                    <a:pt x="584825" y="1228801"/>
                    <a:pt x="584911" y="1199768"/>
                    <a:pt x="590550" y="1171575"/>
                  </a:cubicBezTo>
                  <a:cubicBezTo>
                    <a:pt x="600075" y="1123950"/>
                    <a:pt x="609600" y="1123950"/>
                    <a:pt x="619125" y="1085850"/>
                  </a:cubicBezTo>
                  <a:cubicBezTo>
                    <a:pt x="622300" y="1073150"/>
                    <a:pt x="623493" y="1059782"/>
                    <a:pt x="628650" y="1047750"/>
                  </a:cubicBezTo>
                  <a:cubicBezTo>
                    <a:pt x="633159" y="1037228"/>
                    <a:pt x="642580" y="1029414"/>
                    <a:pt x="647700" y="1019175"/>
                  </a:cubicBezTo>
                  <a:cubicBezTo>
                    <a:pt x="679155" y="956266"/>
                    <a:pt x="630779" y="1025719"/>
                    <a:pt x="676275" y="962025"/>
                  </a:cubicBezTo>
                  <a:cubicBezTo>
                    <a:pt x="683466" y="951958"/>
                    <a:pt x="716417" y="910315"/>
                    <a:pt x="723900" y="895350"/>
                  </a:cubicBezTo>
                  <a:cubicBezTo>
                    <a:pt x="728390" y="886370"/>
                    <a:pt x="728935" y="875755"/>
                    <a:pt x="733425" y="866775"/>
                  </a:cubicBezTo>
                  <a:cubicBezTo>
                    <a:pt x="743534" y="846557"/>
                    <a:pt x="781229" y="802257"/>
                    <a:pt x="790575" y="790575"/>
                  </a:cubicBezTo>
                  <a:cubicBezTo>
                    <a:pt x="814516" y="718751"/>
                    <a:pt x="782221" y="807283"/>
                    <a:pt x="819150" y="733425"/>
                  </a:cubicBezTo>
                  <a:cubicBezTo>
                    <a:pt x="823640" y="724445"/>
                    <a:pt x="824185" y="713830"/>
                    <a:pt x="828675" y="704850"/>
                  </a:cubicBezTo>
                  <a:cubicBezTo>
                    <a:pt x="833795" y="694611"/>
                    <a:pt x="842045" y="686214"/>
                    <a:pt x="847725" y="676275"/>
                  </a:cubicBezTo>
                  <a:cubicBezTo>
                    <a:pt x="870149" y="637033"/>
                    <a:pt x="870213" y="627861"/>
                    <a:pt x="885825" y="581025"/>
                  </a:cubicBezTo>
                  <a:lnTo>
                    <a:pt x="904875" y="523875"/>
                  </a:lnTo>
                  <a:lnTo>
                    <a:pt x="914400" y="495300"/>
                  </a:lnTo>
                  <a:cubicBezTo>
                    <a:pt x="917575" y="425450"/>
                    <a:pt x="912878" y="354794"/>
                    <a:pt x="923925" y="285750"/>
                  </a:cubicBezTo>
                  <a:cubicBezTo>
                    <a:pt x="926053" y="272449"/>
                    <a:pt x="941867" y="265445"/>
                    <a:pt x="952500" y="257175"/>
                  </a:cubicBezTo>
                  <a:cubicBezTo>
                    <a:pt x="983855" y="232788"/>
                    <a:pt x="1050475" y="192767"/>
                    <a:pt x="1085850" y="180975"/>
                  </a:cubicBezTo>
                  <a:cubicBezTo>
                    <a:pt x="1202763" y="142004"/>
                    <a:pt x="1086875" y="185225"/>
                    <a:pt x="1190625" y="133350"/>
                  </a:cubicBezTo>
                  <a:cubicBezTo>
                    <a:pt x="1199605" y="128860"/>
                    <a:pt x="1210220" y="128315"/>
                    <a:pt x="1219200" y="123825"/>
                  </a:cubicBezTo>
                  <a:cubicBezTo>
                    <a:pt x="1288763" y="89044"/>
                    <a:pt x="1194474" y="109842"/>
                    <a:pt x="1323975" y="66675"/>
                  </a:cubicBezTo>
                  <a:cubicBezTo>
                    <a:pt x="1415957" y="36014"/>
                    <a:pt x="1272949" y="85180"/>
                    <a:pt x="1390650" y="38100"/>
                  </a:cubicBezTo>
                  <a:cubicBezTo>
                    <a:pt x="1447239" y="15465"/>
                    <a:pt x="1436781" y="23559"/>
                    <a:pt x="1485900" y="9525"/>
                  </a:cubicBezTo>
                  <a:cubicBezTo>
                    <a:pt x="1495554" y="6767"/>
                    <a:pt x="1504950" y="3175"/>
                    <a:pt x="1514475" y="0"/>
                  </a:cubicBezTo>
                  <a:cubicBezTo>
                    <a:pt x="1555244" y="10192"/>
                    <a:pt x="1555861" y="10988"/>
                    <a:pt x="1600200" y="19050"/>
                  </a:cubicBezTo>
                  <a:cubicBezTo>
                    <a:pt x="1619201" y="22505"/>
                    <a:pt x="1638614" y="23891"/>
                    <a:pt x="1657350" y="28575"/>
                  </a:cubicBezTo>
                  <a:cubicBezTo>
                    <a:pt x="1676831" y="33445"/>
                    <a:pt x="1695450" y="41275"/>
                    <a:pt x="1714500" y="47625"/>
                  </a:cubicBezTo>
                  <a:cubicBezTo>
                    <a:pt x="1747335" y="58570"/>
                    <a:pt x="1750175" y="50050"/>
                    <a:pt x="1733550" y="66675"/>
                  </a:cubicBezTo>
                </a:path>
              </a:pathLst>
            </a:custGeom>
            <a:solidFill>
              <a:srgbClr val="FF6600">
                <a:alpha val="41176"/>
              </a:srgb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0647" y="4372708"/>
              <a:ext cx="2110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Location of Colorado Plateau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930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470031" y="2063262"/>
            <a:ext cx="93784" cy="128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37" y="464050"/>
            <a:ext cx="4795463" cy="639395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87265" y="2178538"/>
            <a:ext cx="7483719" cy="4163648"/>
            <a:chOff x="452804" y="2201984"/>
            <a:chExt cx="7483719" cy="4163648"/>
          </a:xfrm>
        </p:grpSpPr>
        <p:grpSp>
          <p:nvGrpSpPr>
            <p:cNvPr id="24" name="Group 23"/>
            <p:cNvGrpSpPr/>
            <p:nvPr/>
          </p:nvGrpSpPr>
          <p:grpSpPr>
            <a:xfrm>
              <a:off x="452804" y="2201984"/>
              <a:ext cx="7483719" cy="4163648"/>
              <a:chOff x="452804" y="2166814"/>
              <a:chExt cx="7483719" cy="416364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804" y="2166814"/>
                <a:ext cx="3122735" cy="416364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3540369" y="2168769"/>
                <a:ext cx="4196862" cy="226255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3552092" y="5087815"/>
                <a:ext cx="4384431" cy="124264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22"/>
              <p:cNvSpPr/>
              <p:nvPr/>
            </p:nvSpPr>
            <p:spPr>
              <a:xfrm>
                <a:off x="457200" y="3974123"/>
                <a:ext cx="3132558" cy="527539"/>
              </a:xfrm>
              <a:custGeom>
                <a:avLst/>
                <a:gdLst>
                  <a:gd name="connsiteX0" fmla="*/ 0 w 3085666"/>
                  <a:gd name="connsiteY0" fmla="*/ 375139 h 527539"/>
                  <a:gd name="connsiteX1" fmla="*/ 58616 w 3085666"/>
                  <a:gd name="connsiteY1" fmla="*/ 433754 h 527539"/>
                  <a:gd name="connsiteX2" fmla="*/ 199293 w 3085666"/>
                  <a:gd name="connsiteY2" fmla="*/ 468923 h 527539"/>
                  <a:gd name="connsiteX3" fmla="*/ 351693 w 3085666"/>
                  <a:gd name="connsiteY3" fmla="*/ 504092 h 527539"/>
                  <a:gd name="connsiteX4" fmla="*/ 480646 w 3085666"/>
                  <a:gd name="connsiteY4" fmla="*/ 527539 h 527539"/>
                  <a:gd name="connsiteX5" fmla="*/ 633046 w 3085666"/>
                  <a:gd name="connsiteY5" fmla="*/ 515815 h 527539"/>
                  <a:gd name="connsiteX6" fmla="*/ 703385 w 3085666"/>
                  <a:gd name="connsiteY6" fmla="*/ 492369 h 527539"/>
                  <a:gd name="connsiteX7" fmla="*/ 738554 w 3085666"/>
                  <a:gd name="connsiteY7" fmla="*/ 480646 h 527539"/>
                  <a:gd name="connsiteX8" fmla="*/ 773723 w 3085666"/>
                  <a:gd name="connsiteY8" fmla="*/ 492369 h 527539"/>
                  <a:gd name="connsiteX9" fmla="*/ 832339 w 3085666"/>
                  <a:gd name="connsiteY9" fmla="*/ 445477 h 527539"/>
                  <a:gd name="connsiteX10" fmla="*/ 867508 w 3085666"/>
                  <a:gd name="connsiteY10" fmla="*/ 422031 h 527539"/>
                  <a:gd name="connsiteX11" fmla="*/ 914400 w 3085666"/>
                  <a:gd name="connsiteY11" fmla="*/ 363415 h 527539"/>
                  <a:gd name="connsiteX12" fmla="*/ 949570 w 3085666"/>
                  <a:gd name="connsiteY12" fmla="*/ 339969 h 527539"/>
                  <a:gd name="connsiteX13" fmla="*/ 984739 w 3085666"/>
                  <a:gd name="connsiteY13" fmla="*/ 269631 h 527539"/>
                  <a:gd name="connsiteX14" fmla="*/ 1055077 w 3085666"/>
                  <a:gd name="connsiteY14" fmla="*/ 246185 h 527539"/>
                  <a:gd name="connsiteX15" fmla="*/ 1090246 w 3085666"/>
                  <a:gd name="connsiteY15" fmla="*/ 222739 h 527539"/>
                  <a:gd name="connsiteX16" fmla="*/ 1113693 w 3085666"/>
                  <a:gd name="connsiteY16" fmla="*/ 199292 h 527539"/>
                  <a:gd name="connsiteX17" fmla="*/ 1184031 w 3085666"/>
                  <a:gd name="connsiteY17" fmla="*/ 175846 h 527539"/>
                  <a:gd name="connsiteX18" fmla="*/ 1371600 w 3085666"/>
                  <a:gd name="connsiteY18" fmla="*/ 175846 h 527539"/>
                  <a:gd name="connsiteX19" fmla="*/ 1453662 w 3085666"/>
                  <a:gd name="connsiteY19" fmla="*/ 140677 h 527539"/>
                  <a:gd name="connsiteX20" fmla="*/ 1582616 w 3085666"/>
                  <a:gd name="connsiteY20" fmla="*/ 128954 h 527539"/>
                  <a:gd name="connsiteX21" fmla="*/ 1676400 w 3085666"/>
                  <a:gd name="connsiteY21" fmla="*/ 140677 h 527539"/>
                  <a:gd name="connsiteX22" fmla="*/ 1758462 w 3085666"/>
                  <a:gd name="connsiteY22" fmla="*/ 164123 h 527539"/>
                  <a:gd name="connsiteX23" fmla="*/ 1805354 w 3085666"/>
                  <a:gd name="connsiteY23" fmla="*/ 175846 h 527539"/>
                  <a:gd name="connsiteX24" fmla="*/ 1875693 w 3085666"/>
                  <a:gd name="connsiteY24" fmla="*/ 222739 h 527539"/>
                  <a:gd name="connsiteX25" fmla="*/ 1946031 w 3085666"/>
                  <a:gd name="connsiteY25" fmla="*/ 246185 h 527539"/>
                  <a:gd name="connsiteX26" fmla="*/ 2403231 w 3085666"/>
                  <a:gd name="connsiteY26" fmla="*/ 269631 h 527539"/>
                  <a:gd name="connsiteX27" fmla="*/ 2532185 w 3085666"/>
                  <a:gd name="connsiteY27" fmla="*/ 234462 h 527539"/>
                  <a:gd name="connsiteX28" fmla="*/ 2567354 w 3085666"/>
                  <a:gd name="connsiteY28" fmla="*/ 222739 h 527539"/>
                  <a:gd name="connsiteX29" fmla="*/ 2672862 w 3085666"/>
                  <a:gd name="connsiteY29" fmla="*/ 152400 h 527539"/>
                  <a:gd name="connsiteX30" fmla="*/ 2708031 w 3085666"/>
                  <a:gd name="connsiteY30" fmla="*/ 140677 h 527539"/>
                  <a:gd name="connsiteX31" fmla="*/ 2743200 w 3085666"/>
                  <a:gd name="connsiteY31" fmla="*/ 117231 h 527539"/>
                  <a:gd name="connsiteX32" fmla="*/ 2907323 w 3085666"/>
                  <a:gd name="connsiteY32" fmla="*/ 93785 h 527539"/>
                  <a:gd name="connsiteX33" fmla="*/ 2977662 w 3085666"/>
                  <a:gd name="connsiteY33" fmla="*/ 70339 h 527539"/>
                  <a:gd name="connsiteX34" fmla="*/ 3083170 w 3085666"/>
                  <a:gd name="connsiteY34" fmla="*/ 11723 h 527539"/>
                  <a:gd name="connsiteX35" fmla="*/ 3071446 w 3085666"/>
                  <a:gd name="connsiteY35" fmla="*/ 0 h 52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085666" h="527539">
                    <a:moveTo>
                      <a:pt x="0" y="375139"/>
                    </a:moveTo>
                    <a:cubicBezTo>
                      <a:pt x="19539" y="394677"/>
                      <a:pt x="35304" y="418919"/>
                      <a:pt x="58616" y="433754"/>
                    </a:cubicBezTo>
                    <a:cubicBezTo>
                      <a:pt x="91577" y="454729"/>
                      <a:pt x="162213" y="462743"/>
                      <a:pt x="199293" y="468923"/>
                    </a:cubicBezTo>
                    <a:cubicBezTo>
                      <a:pt x="272268" y="493248"/>
                      <a:pt x="222345" y="478223"/>
                      <a:pt x="351693" y="504092"/>
                    </a:cubicBezTo>
                    <a:cubicBezTo>
                      <a:pt x="489895" y="531732"/>
                      <a:pt x="272012" y="497732"/>
                      <a:pt x="480646" y="527539"/>
                    </a:cubicBezTo>
                    <a:cubicBezTo>
                      <a:pt x="531446" y="523631"/>
                      <a:pt x="582719" y="523761"/>
                      <a:pt x="633046" y="515815"/>
                    </a:cubicBezTo>
                    <a:cubicBezTo>
                      <a:pt x="657458" y="511960"/>
                      <a:pt x="679939" y="500184"/>
                      <a:pt x="703385" y="492369"/>
                    </a:cubicBezTo>
                    <a:lnTo>
                      <a:pt x="738554" y="480646"/>
                    </a:lnTo>
                    <a:cubicBezTo>
                      <a:pt x="750277" y="484554"/>
                      <a:pt x="761366" y="492369"/>
                      <a:pt x="773723" y="492369"/>
                    </a:cubicBezTo>
                    <a:cubicBezTo>
                      <a:pt x="819369" y="492369"/>
                      <a:pt x="805334" y="472482"/>
                      <a:pt x="832339" y="445477"/>
                    </a:cubicBezTo>
                    <a:cubicBezTo>
                      <a:pt x="842302" y="435514"/>
                      <a:pt x="855785" y="429846"/>
                      <a:pt x="867508" y="422031"/>
                    </a:cubicBezTo>
                    <a:cubicBezTo>
                      <a:pt x="884915" y="395921"/>
                      <a:pt x="890539" y="382504"/>
                      <a:pt x="914400" y="363415"/>
                    </a:cubicBezTo>
                    <a:cubicBezTo>
                      <a:pt x="925402" y="354613"/>
                      <a:pt x="937847" y="347784"/>
                      <a:pt x="949570" y="339969"/>
                    </a:cubicBezTo>
                    <a:cubicBezTo>
                      <a:pt x="955958" y="320806"/>
                      <a:pt x="965602" y="281592"/>
                      <a:pt x="984739" y="269631"/>
                    </a:cubicBezTo>
                    <a:cubicBezTo>
                      <a:pt x="1005697" y="256532"/>
                      <a:pt x="1055077" y="246185"/>
                      <a:pt x="1055077" y="246185"/>
                    </a:cubicBezTo>
                    <a:cubicBezTo>
                      <a:pt x="1066800" y="238370"/>
                      <a:pt x="1079244" y="231541"/>
                      <a:pt x="1090246" y="222739"/>
                    </a:cubicBezTo>
                    <a:cubicBezTo>
                      <a:pt x="1098877" y="215834"/>
                      <a:pt x="1103807" y="204235"/>
                      <a:pt x="1113693" y="199292"/>
                    </a:cubicBezTo>
                    <a:cubicBezTo>
                      <a:pt x="1135798" y="188239"/>
                      <a:pt x="1184031" y="175846"/>
                      <a:pt x="1184031" y="175846"/>
                    </a:cubicBezTo>
                    <a:cubicBezTo>
                      <a:pt x="1278782" y="191638"/>
                      <a:pt x="1254386" y="193879"/>
                      <a:pt x="1371600" y="175846"/>
                    </a:cubicBezTo>
                    <a:cubicBezTo>
                      <a:pt x="1488446" y="157870"/>
                      <a:pt x="1303658" y="170678"/>
                      <a:pt x="1453662" y="140677"/>
                    </a:cubicBezTo>
                    <a:cubicBezTo>
                      <a:pt x="1495986" y="132212"/>
                      <a:pt x="1539631" y="132862"/>
                      <a:pt x="1582616" y="128954"/>
                    </a:cubicBezTo>
                    <a:cubicBezTo>
                      <a:pt x="1613877" y="132862"/>
                      <a:pt x="1645324" y="135498"/>
                      <a:pt x="1676400" y="140677"/>
                    </a:cubicBezTo>
                    <a:cubicBezTo>
                      <a:pt x="1720381" y="148007"/>
                      <a:pt x="1719436" y="152973"/>
                      <a:pt x="1758462" y="164123"/>
                    </a:cubicBezTo>
                    <a:cubicBezTo>
                      <a:pt x="1773954" y="168549"/>
                      <a:pt x="1789723" y="171938"/>
                      <a:pt x="1805354" y="175846"/>
                    </a:cubicBezTo>
                    <a:cubicBezTo>
                      <a:pt x="1828800" y="191477"/>
                      <a:pt x="1848960" y="213828"/>
                      <a:pt x="1875693" y="222739"/>
                    </a:cubicBezTo>
                    <a:lnTo>
                      <a:pt x="1946031" y="246185"/>
                    </a:lnTo>
                    <a:cubicBezTo>
                      <a:pt x="2114709" y="302411"/>
                      <a:pt x="1968848" y="257565"/>
                      <a:pt x="2403231" y="269631"/>
                    </a:cubicBezTo>
                    <a:cubicBezTo>
                      <a:pt x="2486080" y="253061"/>
                      <a:pt x="2442944" y="264209"/>
                      <a:pt x="2532185" y="234462"/>
                    </a:cubicBezTo>
                    <a:lnTo>
                      <a:pt x="2567354" y="222739"/>
                    </a:lnTo>
                    <a:lnTo>
                      <a:pt x="2672862" y="152400"/>
                    </a:lnTo>
                    <a:cubicBezTo>
                      <a:pt x="2683144" y="145545"/>
                      <a:pt x="2696308" y="144585"/>
                      <a:pt x="2708031" y="140677"/>
                    </a:cubicBezTo>
                    <a:cubicBezTo>
                      <a:pt x="2719754" y="132862"/>
                      <a:pt x="2730598" y="123532"/>
                      <a:pt x="2743200" y="117231"/>
                    </a:cubicBezTo>
                    <a:cubicBezTo>
                      <a:pt x="2788305" y="94679"/>
                      <a:pt x="2874379" y="96780"/>
                      <a:pt x="2907323" y="93785"/>
                    </a:cubicBezTo>
                    <a:lnTo>
                      <a:pt x="2977662" y="70339"/>
                    </a:lnTo>
                    <a:cubicBezTo>
                      <a:pt x="2995371" y="64436"/>
                      <a:pt x="3103323" y="31874"/>
                      <a:pt x="3083170" y="11723"/>
                    </a:cubicBezTo>
                    <a:lnTo>
                      <a:pt x="3071446" y="0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2250831" y="4865078"/>
              <a:ext cx="550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Je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84739" y="2684585"/>
              <a:ext cx="550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Jw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319165" y="633046"/>
            <a:ext cx="3643236" cy="1437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Field Evidence for New Placement of Unconformity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447690" y="6534834"/>
            <a:ext cx="269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Escalante Canyon,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4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164" y="633046"/>
            <a:ext cx="3643236" cy="143789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Field Evidence for New Placement of Unconformity</a:t>
            </a:r>
            <a:endParaRPr lang="en-US" sz="3200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470031" y="2063262"/>
            <a:ext cx="93784" cy="128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37" y="464050"/>
            <a:ext cx="4795463" cy="63939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262" y="1965278"/>
            <a:ext cx="5411162" cy="4189338"/>
            <a:chOff x="539262" y="1965278"/>
            <a:chExt cx="5411162" cy="41893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14" t="37158" r="19074" b="16016"/>
            <a:stretch/>
          </p:blipFill>
          <p:spPr>
            <a:xfrm>
              <a:off x="539263" y="2262555"/>
              <a:ext cx="3514472" cy="38920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1" name="Group 30"/>
            <p:cNvGrpSpPr/>
            <p:nvPr/>
          </p:nvGrpSpPr>
          <p:grpSpPr>
            <a:xfrm>
              <a:off x="539262" y="1965278"/>
              <a:ext cx="5411162" cy="4189338"/>
              <a:chOff x="539262" y="1965278"/>
              <a:chExt cx="5411162" cy="4189338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4032738" y="1965278"/>
                <a:ext cx="1863095" cy="32072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4032738" y="2797791"/>
                <a:ext cx="1917686" cy="335682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Freeform 25"/>
              <p:cNvSpPr/>
              <p:nvPr/>
            </p:nvSpPr>
            <p:spPr>
              <a:xfrm>
                <a:off x="539262" y="4091354"/>
                <a:ext cx="3516923" cy="323888"/>
              </a:xfrm>
              <a:custGeom>
                <a:avLst/>
                <a:gdLst>
                  <a:gd name="connsiteX0" fmla="*/ 0 w 3516923"/>
                  <a:gd name="connsiteY0" fmla="*/ 222738 h 323888"/>
                  <a:gd name="connsiteX1" fmla="*/ 58615 w 3516923"/>
                  <a:gd name="connsiteY1" fmla="*/ 246184 h 323888"/>
                  <a:gd name="connsiteX2" fmla="*/ 152400 w 3516923"/>
                  <a:gd name="connsiteY2" fmla="*/ 222738 h 323888"/>
                  <a:gd name="connsiteX3" fmla="*/ 269630 w 3516923"/>
                  <a:gd name="connsiteY3" fmla="*/ 211015 h 323888"/>
                  <a:gd name="connsiteX4" fmla="*/ 339969 w 3516923"/>
                  <a:gd name="connsiteY4" fmla="*/ 199292 h 323888"/>
                  <a:gd name="connsiteX5" fmla="*/ 586153 w 3516923"/>
                  <a:gd name="connsiteY5" fmla="*/ 187569 h 323888"/>
                  <a:gd name="connsiteX6" fmla="*/ 715107 w 3516923"/>
                  <a:gd name="connsiteY6" fmla="*/ 199292 h 323888"/>
                  <a:gd name="connsiteX7" fmla="*/ 855784 w 3516923"/>
                  <a:gd name="connsiteY7" fmla="*/ 222738 h 323888"/>
                  <a:gd name="connsiteX8" fmla="*/ 1184030 w 3516923"/>
                  <a:gd name="connsiteY8" fmla="*/ 246184 h 323888"/>
                  <a:gd name="connsiteX9" fmla="*/ 1465384 w 3516923"/>
                  <a:gd name="connsiteY9" fmla="*/ 269631 h 323888"/>
                  <a:gd name="connsiteX10" fmla="*/ 1500553 w 3516923"/>
                  <a:gd name="connsiteY10" fmla="*/ 281354 h 323888"/>
                  <a:gd name="connsiteX11" fmla="*/ 1570892 w 3516923"/>
                  <a:gd name="connsiteY11" fmla="*/ 293077 h 323888"/>
                  <a:gd name="connsiteX12" fmla="*/ 1992923 w 3516923"/>
                  <a:gd name="connsiteY12" fmla="*/ 304800 h 323888"/>
                  <a:gd name="connsiteX13" fmla="*/ 2321169 w 3516923"/>
                  <a:gd name="connsiteY13" fmla="*/ 304800 h 323888"/>
                  <a:gd name="connsiteX14" fmla="*/ 2391507 w 3516923"/>
                  <a:gd name="connsiteY14" fmla="*/ 281354 h 323888"/>
                  <a:gd name="connsiteX15" fmla="*/ 2426676 w 3516923"/>
                  <a:gd name="connsiteY15" fmla="*/ 269631 h 323888"/>
                  <a:gd name="connsiteX16" fmla="*/ 2590800 w 3516923"/>
                  <a:gd name="connsiteY16" fmla="*/ 257908 h 323888"/>
                  <a:gd name="connsiteX17" fmla="*/ 2661138 w 3516923"/>
                  <a:gd name="connsiteY17" fmla="*/ 222738 h 323888"/>
                  <a:gd name="connsiteX18" fmla="*/ 2731476 w 3516923"/>
                  <a:gd name="connsiteY18" fmla="*/ 199292 h 323888"/>
                  <a:gd name="connsiteX19" fmla="*/ 2766646 w 3516923"/>
                  <a:gd name="connsiteY19" fmla="*/ 187569 h 323888"/>
                  <a:gd name="connsiteX20" fmla="*/ 2825261 w 3516923"/>
                  <a:gd name="connsiteY20" fmla="*/ 175846 h 323888"/>
                  <a:gd name="connsiteX21" fmla="*/ 2942492 w 3516923"/>
                  <a:gd name="connsiteY21" fmla="*/ 140677 h 323888"/>
                  <a:gd name="connsiteX22" fmla="*/ 3024553 w 3516923"/>
                  <a:gd name="connsiteY22" fmla="*/ 128954 h 323888"/>
                  <a:gd name="connsiteX23" fmla="*/ 3106615 w 3516923"/>
                  <a:gd name="connsiteY23" fmla="*/ 105508 h 323888"/>
                  <a:gd name="connsiteX24" fmla="*/ 3141784 w 3516923"/>
                  <a:gd name="connsiteY24" fmla="*/ 93784 h 323888"/>
                  <a:gd name="connsiteX25" fmla="*/ 3259015 w 3516923"/>
                  <a:gd name="connsiteY25" fmla="*/ 82061 h 323888"/>
                  <a:gd name="connsiteX26" fmla="*/ 3317630 w 3516923"/>
                  <a:gd name="connsiteY26" fmla="*/ 70338 h 323888"/>
                  <a:gd name="connsiteX27" fmla="*/ 3423138 w 3516923"/>
                  <a:gd name="connsiteY27" fmla="*/ 35169 h 323888"/>
                  <a:gd name="connsiteX28" fmla="*/ 3458307 w 3516923"/>
                  <a:gd name="connsiteY28" fmla="*/ 23446 h 323888"/>
                  <a:gd name="connsiteX29" fmla="*/ 3493476 w 3516923"/>
                  <a:gd name="connsiteY29" fmla="*/ 11723 h 323888"/>
                  <a:gd name="connsiteX30" fmla="*/ 3516923 w 3516923"/>
                  <a:gd name="connsiteY30" fmla="*/ 0 h 323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516923" h="323888">
                    <a:moveTo>
                      <a:pt x="0" y="222738"/>
                    </a:moveTo>
                    <a:cubicBezTo>
                      <a:pt x="19538" y="230553"/>
                      <a:pt x="37676" y="244090"/>
                      <a:pt x="58615" y="246184"/>
                    </a:cubicBezTo>
                    <a:cubicBezTo>
                      <a:pt x="107399" y="251062"/>
                      <a:pt x="111939" y="228963"/>
                      <a:pt x="152400" y="222738"/>
                    </a:cubicBezTo>
                    <a:cubicBezTo>
                      <a:pt x="191215" y="216767"/>
                      <a:pt x="230662" y="215886"/>
                      <a:pt x="269630" y="211015"/>
                    </a:cubicBezTo>
                    <a:cubicBezTo>
                      <a:pt x="293216" y="208067"/>
                      <a:pt x="316264" y="201048"/>
                      <a:pt x="339969" y="199292"/>
                    </a:cubicBezTo>
                    <a:cubicBezTo>
                      <a:pt x="421899" y="193223"/>
                      <a:pt x="504092" y="191477"/>
                      <a:pt x="586153" y="187569"/>
                    </a:cubicBezTo>
                    <a:cubicBezTo>
                      <a:pt x="629138" y="191477"/>
                      <a:pt x="672308" y="193710"/>
                      <a:pt x="715107" y="199292"/>
                    </a:cubicBezTo>
                    <a:cubicBezTo>
                      <a:pt x="762247" y="205441"/>
                      <a:pt x="808366" y="219351"/>
                      <a:pt x="855784" y="222738"/>
                    </a:cubicBezTo>
                    <a:lnTo>
                      <a:pt x="1184030" y="246184"/>
                    </a:lnTo>
                    <a:cubicBezTo>
                      <a:pt x="1367854" y="276823"/>
                      <a:pt x="1100243" y="234856"/>
                      <a:pt x="1465384" y="269631"/>
                    </a:cubicBezTo>
                    <a:cubicBezTo>
                      <a:pt x="1477685" y="270803"/>
                      <a:pt x="1488490" y="278673"/>
                      <a:pt x="1500553" y="281354"/>
                    </a:cubicBezTo>
                    <a:cubicBezTo>
                      <a:pt x="1523757" y="286510"/>
                      <a:pt x="1547149" y="291946"/>
                      <a:pt x="1570892" y="293077"/>
                    </a:cubicBezTo>
                    <a:cubicBezTo>
                      <a:pt x="1711464" y="299771"/>
                      <a:pt x="1852246" y="300892"/>
                      <a:pt x="1992923" y="304800"/>
                    </a:cubicBezTo>
                    <a:cubicBezTo>
                      <a:pt x="2127079" y="331631"/>
                      <a:pt x="2088852" y="328833"/>
                      <a:pt x="2321169" y="304800"/>
                    </a:cubicBezTo>
                    <a:cubicBezTo>
                      <a:pt x="2345752" y="302257"/>
                      <a:pt x="2368061" y="289169"/>
                      <a:pt x="2391507" y="281354"/>
                    </a:cubicBezTo>
                    <a:cubicBezTo>
                      <a:pt x="2403230" y="277446"/>
                      <a:pt x="2414350" y="270511"/>
                      <a:pt x="2426676" y="269631"/>
                    </a:cubicBezTo>
                    <a:lnTo>
                      <a:pt x="2590800" y="257908"/>
                    </a:lnTo>
                    <a:cubicBezTo>
                      <a:pt x="2719082" y="215144"/>
                      <a:pt x="2524762" y="283349"/>
                      <a:pt x="2661138" y="222738"/>
                    </a:cubicBezTo>
                    <a:cubicBezTo>
                      <a:pt x="2683722" y="212701"/>
                      <a:pt x="2708030" y="207107"/>
                      <a:pt x="2731476" y="199292"/>
                    </a:cubicBezTo>
                    <a:cubicBezTo>
                      <a:pt x="2743199" y="195384"/>
                      <a:pt x="2754529" y="189992"/>
                      <a:pt x="2766646" y="187569"/>
                    </a:cubicBezTo>
                    <a:cubicBezTo>
                      <a:pt x="2786184" y="183661"/>
                      <a:pt x="2806038" y="181089"/>
                      <a:pt x="2825261" y="175846"/>
                    </a:cubicBezTo>
                    <a:cubicBezTo>
                      <a:pt x="2886433" y="159163"/>
                      <a:pt x="2887564" y="150664"/>
                      <a:pt x="2942492" y="140677"/>
                    </a:cubicBezTo>
                    <a:cubicBezTo>
                      <a:pt x="2969678" y="135734"/>
                      <a:pt x="2997199" y="132862"/>
                      <a:pt x="3024553" y="128954"/>
                    </a:cubicBezTo>
                    <a:cubicBezTo>
                      <a:pt x="3108905" y="100837"/>
                      <a:pt x="3003539" y="134960"/>
                      <a:pt x="3106615" y="105508"/>
                    </a:cubicBezTo>
                    <a:cubicBezTo>
                      <a:pt x="3118497" y="102113"/>
                      <a:pt x="3129570" y="95663"/>
                      <a:pt x="3141784" y="93784"/>
                    </a:cubicBezTo>
                    <a:cubicBezTo>
                      <a:pt x="3180599" y="87812"/>
                      <a:pt x="3219938" y="85969"/>
                      <a:pt x="3259015" y="82061"/>
                    </a:cubicBezTo>
                    <a:cubicBezTo>
                      <a:pt x="3278553" y="78153"/>
                      <a:pt x="3298407" y="75581"/>
                      <a:pt x="3317630" y="70338"/>
                    </a:cubicBezTo>
                    <a:lnTo>
                      <a:pt x="3423138" y="35169"/>
                    </a:lnTo>
                    <a:lnTo>
                      <a:pt x="3458307" y="23446"/>
                    </a:lnTo>
                    <a:cubicBezTo>
                      <a:pt x="3470030" y="19538"/>
                      <a:pt x="3482423" y="17249"/>
                      <a:pt x="3493476" y="11723"/>
                    </a:cubicBezTo>
                    <a:lnTo>
                      <a:pt x="3516923" y="0"/>
                    </a:lnTo>
                  </a:path>
                </a:pathLst>
              </a:cu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44770" y="5029201"/>
                <a:ext cx="550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Jw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97877" y="2766647"/>
                <a:ext cx="6916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Jmt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15560" y="3894016"/>
                <a:ext cx="1035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Bed “A”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6447690" y="6534834"/>
            <a:ext cx="269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Escalante Canyon,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2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7893"/>
            <a:ext cx="8229600" cy="1213338"/>
          </a:xfrm>
        </p:spPr>
        <p:txBody>
          <a:bodyPr>
            <a:noAutofit/>
          </a:bodyPr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77" y="1395047"/>
            <a:ext cx="4888523" cy="478887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What is the provenance of the Wanakah Formation?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What ages are the formations?</a:t>
            </a:r>
          </a:p>
          <a:p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Where should unconformities be placed?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84" y="726831"/>
            <a:ext cx="4325816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569" y="2930769"/>
            <a:ext cx="4185138" cy="3528646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Paleogeographic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history of basin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600" dirty="0" smtClean="0"/>
              <a:t>Provide a better Jurassic basin reconstruction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4337537" y="855786"/>
            <a:ext cx="4982308" cy="5673968"/>
            <a:chOff x="4161692" y="1078524"/>
            <a:chExt cx="4982308" cy="5673968"/>
          </a:xfrm>
        </p:grpSpPr>
        <p:pic>
          <p:nvPicPr>
            <p:cNvPr id="5" name="Picture 2" descr="E:\WanakahResearch\Escalante_Photos\First_section_top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6154" y="1395033"/>
              <a:ext cx="4595445" cy="3458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E:\WanakahResearch\Escalante_Photos\First_section_bottom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1" y="3321991"/>
              <a:ext cx="4466492" cy="3184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161692" y="1184031"/>
              <a:ext cx="433754" cy="55684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710246" y="1078524"/>
              <a:ext cx="433754" cy="55684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63414"/>
            <a:ext cx="4759569" cy="2450123"/>
          </a:xfrm>
        </p:spPr>
        <p:txBody>
          <a:bodyPr>
            <a:noAutofit/>
          </a:bodyPr>
          <a:lstStyle/>
          <a:p>
            <a:r>
              <a:rPr lang="en-US" dirty="0" smtClean="0"/>
              <a:t>Research Applications for a Lacustrine Petroleum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2137"/>
            <a:ext cx="9144000" cy="6475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891998"/>
              </p:ext>
            </p:extLst>
          </p:nvPr>
        </p:nvGraphicFramePr>
        <p:xfrm>
          <a:off x="2907323" y="1383321"/>
          <a:ext cx="6459415" cy="4905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7" y="1600199"/>
            <a:ext cx="3012831" cy="424961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U-</a:t>
            </a:r>
            <a:r>
              <a:rPr lang="en-US" sz="3200" dirty="0" err="1" smtClean="0"/>
              <a:t>Pb</a:t>
            </a:r>
            <a:r>
              <a:rPr lang="en-US" sz="3200" dirty="0" smtClean="0"/>
              <a:t> Ages</a:t>
            </a:r>
          </a:p>
          <a:p>
            <a:r>
              <a:rPr lang="en-US" sz="3200" dirty="0" smtClean="0"/>
              <a:t>Max Depositional </a:t>
            </a:r>
            <a:r>
              <a:rPr lang="en-US" sz="3200" dirty="0"/>
              <a:t>A</a:t>
            </a:r>
            <a:r>
              <a:rPr lang="en-US" sz="3200" dirty="0" smtClean="0"/>
              <a:t>ges</a:t>
            </a:r>
          </a:p>
          <a:p>
            <a:r>
              <a:rPr lang="en-US" sz="3200" dirty="0" smtClean="0"/>
              <a:t>Sediment Provenance</a:t>
            </a:r>
          </a:p>
        </p:txBody>
      </p:sp>
    </p:spTree>
    <p:extLst>
      <p:ext uri="{BB962C8B-B14F-4D97-AF65-F5344CB8AC3E}">
        <p14:creationId xmlns:p14="http://schemas.microsoft.com/office/powerpoint/2010/main" val="32851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D8D0C8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1191</TotalTime>
  <Words>598</Words>
  <Application>Microsoft Office PowerPoint</Application>
  <PresentationFormat>On-screen Show (4:3)</PresentationFormat>
  <Paragraphs>131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Clarity</vt:lpstr>
      <vt:lpstr>INITIAL PROVENANCE ANALYSIS OF THE LATE JURASSIC LACUSTRINE WANAKAH FORMATION, EASTERN UTAH AND WESTERN COLORADO </vt:lpstr>
      <vt:lpstr>Outline</vt:lpstr>
      <vt:lpstr>Stratigraphic Relations</vt:lpstr>
      <vt:lpstr>Study Areas</vt:lpstr>
      <vt:lpstr>PowerPoint Presentation</vt:lpstr>
      <vt:lpstr>Field Evidence for New Placement of Unconformity</vt:lpstr>
      <vt:lpstr>Research Questions</vt:lpstr>
      <vt:lpstr>Research Applications for a Lacustrine Petroleum System</vt:lpstr>
      <vt:lpstr>Methods</vt:lpstr>
      <vt:lpstr>PowerPoint Presentation</vt:lpstr>
      <vt:lpstr>PowerPoint Presentation</vt:lpstr>
      <vt:lpstr>Sources</vt:lpstr>
      <vt:lpstr>Sources</vt:lpstr>
      <vt:lpstr>Sources</vt:lpstr>
      <vt:lpstr>Interpretations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PROVENANCE ANALYSIS OF THE LATE JURASSIC LACUSTRINE WANAKAH FORMATION, EASTERN UTAH AND WESTERN COLORADO</dc:title>
  <dc:creator>Sally Potter-McIntyre</dc:creator>
  <cp:lastModifiedBy>Tshenura</cp:lastModifiedBy>
  <cp:revision>116</cp:revision>
  <dcterms:created xsi:type="dcterms:W3CDTF">2006-08-16T00:00:00Z</dcterms:created>
  <dcterms:modified xsi:type="dcterms:W3CDTF">2013-10-27T21:02:17Z</dcterms:modified>
</cp:coreProperties>
</file>