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0" r:id="rId3"/>
    <p:sldId id="327" r:id="rId4"/>
    <p:sldId id="345" r:id="rId5"/>
    <p:sldId id="344" r:id="rId6"/>
    <p:sldId id="348" r:id="rId7"/>
    <p:sldId id="343" r:id="rId8"/>
    <p:sldId id="301" r:id="rId9"/>
    <p:sldId id="346" r:id="rId10"/>
    <p:sldId id="322" r:id="rId11"/>
    <p:sldId id="329" r:id="rId12"/>
    <p:sldId id="313" r:id="rId13"/>
    <p:sldId id="262" r:id="rId14"/>
    <p:sldId id="302" r:id="rId15"/>
    <p:sldId id="309" r:id="rId16"/>
    <p:sldId id="308" r:id="rId17"/>
    <p:sldId id="312" r:id="rId18"/>
    <p:sldId id="307" r:id="rId19"/>
    <p:sldId id="321" r:id="rId20"/>
    <p:sldId id="269" r:id="rId21"/>
    <p:sldId id="306" r:id="rId22"/>
    <p:sldId id="332" r:id="rId23"/>
    <p:sldId id="331" r:id="rId24"/>
    <p:sldId id="342" r:id="rId25"/>
    <p:sldId id="334" r:id="rId26"/>
    <p:sldId id="324" r:id="rId27"/>
    <p:sldId id="337" r:id="rId28"/>
    <p:sldId id="347" r:id="rId29"/>
    <p:sldId id="32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96633"/>
    <a:srgbClr val="00CC99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70D9-980E-4BE3-AB91-57C065D2C7DF}" type="datetimeFigureOut">
              <a:rPr lang="en-US" smtClean="0"/>
              <a:pPr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3DE00-4C84-41E5-9133-57CCB62EAB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33400"/>
            <a:ext cx="72945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THE 1988 MALDEN, MASSACHUSETTS</a:t>
            </a:r>
          </a:p>
          <a:p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</a:rPr>
              <a:t> LANDSLIDE: A CASE OF MULTIPLE HUMAN</a:t>
            </a:r>
          </a:p>
          <a:p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</a:rPr>
              <a:t>CAUSES OVER A CENTURY IN THE MAKING.</a:t>
            </a:r>
          </a:p>
          <a:p>
            <a:endParaRPr lang="en-US" sz="2200" dirty="0" smtClean="0">
              <a:solidFill>
                <a:schemeClr val="bg2">
                  <a:lumMod val="40000"/>
                  <a:lumOff val="60000"/>
                </a:schemeClr>
              </a:solidFill>
              <a:latin typeface="Arial Black" pitchFamily="34" charset="0"/>
            </a:endParaRPr>
          </a:p>
          <a:p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                 Martin E. Ross </a:t>
            </a:r>
          </a:p>
          <a:p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</a:rPr>
              <a:t>Dept. of Marine and Environmental Sciences</a:t>
            </a:r>
          </a:p>
          <a:p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Northeastern University, Boston, MA</a:t>
            </a:r>
          </a:p>
          <a:p>
            <a:endParaRPr lang="en-US" sz="22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Content Placeholder 4" descr="Malden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2971800"/>
            <a:ext cx="5219259" cy="3483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0322" y="914400"/>
            <a:ext cx="7463355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2860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96633"/>
                </a:solidFill>
                <a:latin typeface="Arial Black" pitchFamily="34" charset="0"/>
              </a:rPr>
              <a:t> </a:t>
            </a:r>
            <a:endParaRPr lang="en-US" sz="2400" dirty="0">
              <a:solidFill>
                <a:srgbClr val="CC99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28600"/>
            <a:ext cx="67208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C9900"/>
                </a:solidFill>
                <a:latin typeface="Arial Black" pitchFamily="34" charset="0"/>
              </a:rPr>
              <a:t>           Rock topple-slide or rock fall-rock </a:t>
            </a:r>
            <a:endParaRPr lang="en-US" sz="2200" dirty="0">
              <a:solidFill>
                <a:srgbClr val="CC99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den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381000"/>
            <a:ext cx="4077169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den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278542"/>
            <a:ext cx="4245947" cy="6274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lden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94959"/>
            <a:ext cx="4267200" cy="6205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88457"/>
            <a:ext cx="4016723" cy="593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den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765" y="457200"/>
            <a:ext cx="7424617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den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801" y="838200"/>
            <a:ext cx="7648243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den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50726"/>
            <a:ext cx="7696200" cy="4973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0"/>
            <a:ext cx="801854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CONTRIBUTING LONG-TERM FACTORS  </a:t>
            </a:r>
          </a:p>
          <a:p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-over-steepened quarry face last worked in 1873</a:t>
            </a:r>
          </a:p>
          <a:p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- joint sets dipping into and out of face</a:t>
            </a:r>
          </a:p>
          <a:p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-frost wedging</a:t>
            </a:r>
          </a:p>
          <a:p>
            <a:endParaRPr lang="en-US" sz="22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772736"/>
            <a:ext cx="7827146" cy="5247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28600"/>
            <a:ext cx="7351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POSSIBLE TRIGGER:  GROUND VIBRATIONS</a:t>
            </a:r>
            <a:endParaRPr lang="en-US" sz="22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oogle 2 hammer lo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545038"/>
            <a:ext cx="7065669" cy="55811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oogle 1 loc 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609600"/>
            <a:ext cx="7126476" cy="5629157"/>
          </a:xfrm>
        </p:spPr>
      </p:pic>
      <p:sp>
        <p:nvSpPr>
          <p:cNvPr id="5" name="TextBox 4"/>
          <p:cNvSpPr txBox="1"/>
          <p:nvPr/>
        </p:nvSpPr>
        <p:spPr>
          <a:xfrm>
            <a:off x="685800" y="152400"/>
            <a:ext cx="7094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CC00"/>
                </a:solidFill>
                <a:latin typeface="Arial Black" pitchFamily="34" charset="0"/>
              </a:rPr>
              <a:t>      MALDEN LANDSLIDE,   OCTOBER 8, 1988</a:t>
            </a:r>
            <a:endParaRPr lang="en-US" sz="2200" dirty="0">
              <a:solidFill>
                <a:srgbClr val="00CC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1842" y="914400"/>
            <a:ext cx="7440316" cy="5029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198" y="838200"/>
            <a:ext cx="7380945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8153400" cy="5400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0"/>
            <a:ext cx="4988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               </a:t>
            </a:r>
          </a:p>
          <a:p>
            <a:r>
              <a:rPr lang="en-US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      PRESENT CONDITIONS</a:t>
            </a:r>
            <a:endParaRPr lang="en-US" sz="2200" dirty="0">
              <a:solidFill>
                <a:schemeClr val="accent2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8305800" cy="5501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0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 Black" pitchFamily="34" charset="0"/>
            </a:endParaRPr>
          </a:p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153400" cy="5400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838200"/>
            <a:ext cx="8001000" cy="5299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914400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            ULTIMATE RESPONSIBILITY?</a:t>
            </a:r>
          </a:p>
          <a:p>
            <a:endParaRPr lang="en-US" sz="22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City of Malden</a:t>
            </a: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-no geotechnical site-specific study required</a:t>
            </a: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  when house was built ~1980.</a:t>
            </a:r>
          </a:p>
          <a:p>
            <a:endParaRPr lang="en-US" sz="22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-issued building permits for ridiculous lots</a:t>
            </a: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  in 1988 requiring use of hydraulic hammer</a:t>
            </a: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</a:t>
            </a: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-inadequate regulations on vibrations</a:t>
            </a:r>
          </a:p>
          <a:p>
            <a:endParaRPr lang="en-US" sz="22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en-US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         -upgraded regulations after slide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914400"/>
            <a:ext cx="8001000" cy="5299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04800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       OOPS!</a:t>
            </a:r>
            <a:endParaRPr lang="en-US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0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762000"/>
            <a:ext cx="8305800" cy="5501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7615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  Another great field trip stop in the making!</a:t>
            </a:r>
            <a:endParaRPr lang="en-US" sz="2200" dirty="0">
              <a:solidFill>
                <a:schemeClr val="accent6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.o0bc.com/rf/image_609w/Boston/2011-2020/2013/02/25/Boston.com/Metro/Images/landslide_022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152400"/>
            <a:ext cx="701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 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  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Brighton, MA 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rockslide Feb 24, 2013</a:t>
            </a:r>
          </a:p>
          <a:p>
            <a:pPr>
              <a:defRPr/>
            </a:pP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                   6 Olive St.   </a:t>
            </a:r>
          </a:p>
          <a:p>
            <a:pPr>
              <a:defRPr/>
            </a:pP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Brighton </a:t>
            </a:r>
            <a:r>
              <a:rPr lang="en-US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Volcanics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0.53” rain + 0.45” on 20th</a:t>
            </a:r>
            <a:endParaRPr lang="en-US" sz="2000" dirty="0">
              <a:solidFill>
                <a:schemeClr val="accent6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6248400"/>
            <a:ext cx="34464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Boston Globe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google house lo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7009737" cy="5536946"/>
          </a:xfrm>
        </p:spPr>
      </p:pic>
      <p:sp>
        <p:nvSpPr>
          <p:cNvPr id="7" name="TextBox 6"/>
          <p:cNvSpPr txBox="1"/>
          <p:nvPr/>
        </p:nvSpPr>
        <p:spPr>
          <a:xfrm>
            <a:off x="228600" y="228600"/>
            <a:ext cx="821404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92D050"/>
                </a:solidFill>
                <a:latin typeface="Arial Black" pitchFamily="34" charset="0"/>
              </a:rPr>
              <a:t>Greenish chilled border </a:t>
            </a:r>
            <a:r>
              <a:rPr lang="en-US" sz="2300" dirty="0" err="1" smtClean="0">
                <a:solidFill>
                  <a:srgbClr val="92D050"/>
                </a:solidFill>
                <a:latin typeface="Arial Black" pitchFamily="34" charset="0"/>
              </a:rPr>
              <a:t>facies</a:t>
            </a:r>
            <a:r>
              <a:rPr lang="en-US" sz="2300" dirty="0" smtClean="0">
                <a:solidFill>
                  <a:srgbClr val="92D050"/>
                </a:solidFill>
                <a:latin typeface="Arial Black" pitchFamily="34" charset="0"/>
              </a:rPr>
              <a:t> of Dedham Granite</a:t>
            </a:r>
            <a:endParaRPr lang="en-US" sz="2300" dirty="0">
              <a:solidFill>
                <a:srgbClr val="92D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ol map 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81000"/>
            <a:ext cx="7617691" cy="601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8001000" cy="5299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800" y="2362200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70 </a:t>
            </a:r>
          </a:p>
          <a:p>
            <a:r>
              <a:rPr lang="en-US" sz="2200" dirty="0" err="1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Az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 294</a:t>
            </a:r>
            <a:endParaRPr lang="en-US" sz="2200" dirty="0">
              <a:solidFill>
                <a:schemeClr val="tx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2362200"/>
            <a:ext cx="1178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           </a:t>
            </a:r>
            <a:r>
              <a:rPr lang="en-US" sz="2200" dirty="0" smtClean="0">
                <a:latin typeface="Arial Black" pitchFamily="34" charset="0"/>
              </a:rPr>
              <a:t>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19543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   o</a:t>
            </a:r>
          </a:p>
          <a:p>
            <a:r>
              <a:rPr lang="en-US" dirty="0" smtClean="0">
                <a:latin typeface="Arial Black" pitchFamily="34" charset="0"/>
              </a:rPr>
              <a:t>           o          </a:t>
            </a: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4419600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lain" startAt="30"/>
            </a:pPr>
            <a:r>
              <a:rPr lang="en-US" sz="2200" dirty="0" smtClean="0">
                <a:latin typeface="Arial Black" pitchFamily="34" charset="0"/>
              </a:rPr>
              <a:t>  N </a:t>
            </a:r>
          </a:p>
          <a:p>
            <a:pPr marL="457200" indent="-457200"/>
            <a:r>
              <a:rPr lang="en-US" sz="2200" dirty="0" err="1" smtClean="0">
                <a:latin typeface="Arial Black" pitchFamily="34" charset="0"/>
              </a:rPr>
              <a:t>Az</a:t>
            </a:r>
            <a:r>
              <a:rPr lang="en-US" sz="2200" dirty="0" smtClean="0">
                <a:latin typeface="Arial Black" pitchFamily="34" charset="0"/>
              </a:rPr>
              <a:t> 320</a:t>
            </a:r>
            <a:endParaRPr lang="en-US" sz="2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41910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4724400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</a:t>
            </a:r>
            <a:r>
              <a:rPr lang="en-US" dirty="0" smtClean="0">
                <a:latin typeface="Arial Black" pitchFamily="34" charset="0"/>
              </a:rPr>
              <a:t>o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434340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dirty="0" smtClean="0">
                <a:latin typeface="Arial Black" pitchFamily="34" charset="0"/>
              </a:rPr>
              <a:t>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228600"/>
            <a:ext cx="758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2 joint sets defined shape of slide blocks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400" y="838200"/>
            <a:ext cx="78232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10441"/>
            <a:ext cx="8229600" cy="5450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693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   </a:t>
            </a:r>
            <a:endParaRPr lang="en-US" sz="2200" dirty="0">
              <a:solidFill>
                <a:schemeClr val="accent2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800655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0"/>
            <a:ext cx="5718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92D050"/>
                </a:solidFill>
                <a:latin typeface="Arial Black" pitchFamily="34" charset="0"/>
              </a:rPr>
              <a:t>   </a:t>
            </a:r>
          </a:p>
          <a:p>
            <a:r>
              <a:rPr lang="en-US" sz="2200" dirty="0" smtClean="0">
                <a:solidFill>
                  <a:srgbClr val="92D050"/>
                </a:solidFill>
                <a:latin typeface="Arial Black" pitchFamily="34" charset="0"/>
              </a:rPr>
              <a:t>  “I liked the nice private back yard”</a:t>
            </a:r>
            <a:endParaRPr lang="en-US" sz="2200" dirty="0">
              <a:solidFill>
                <a:srgbClr val="92D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609600"/>
            <a:ext cx="8458200" cy="5602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B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CRBs</Template>
  <TotalTime>693</TotalTime>
  <Words>228</Words>
  <Application>Microsoft Office PowerPoint</Application>
  <PresentationFormat>On-screen Show (4:3)</PresentationFormat>
  <Paragraphs>53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CRBs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Marty</dc:creator>
  <cp:lastModifiedBy>Marty</cp:lastModifiedBy>
  <cp:revision>66</cp:revision>
  <dcterms:created xsi:type="dcterms:W3CDTF">2008-03-11T18:22:44Z</dcterms:created>
  <dcterms:modified xsi:type="dcterms:W3CDTF">2013-03-16T23:22:30Z</dcterms:modified>
</cp:coreProperties>
</file>