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1"/>
  </p:notesMasterIdLst>
  <p:sldIdLst>
    <p:sldId id="418" r:id="rId3"/>
    <p:sldId id="394" r:id="rId4"/>
    <p:sldId id="403" r:id="rId5"/>
    <p:sldId id="320" r:id="rId6"/>
    <p:sldId id="321" r:id="rId7"/>
    <p:sldId id="322" r:id="rId8"/>
    <p:sldId id="323" r:id="rId9"/>
    <p:sldId id="334" r:id="rId10"/>
    <p:sldId id="408" r:id="rId11"/>
    <p:sldId id="401" r:id="rId12"/>
    <p:sldId id="270" r:id="rId13"/>
    <p:sldId id="326" r:id="rId14"/>
    <p:sldId id="272" r:id="rId15"/>
    <p:sldId id="324" r:id="rId16"/>
    <p:sldId id="267" r:id="rId17"/>
    <p:sldId id="338" r:id="rId18"/>
    <p:sldId id="340" r:id="rId19"/>
    <p:sldId id="407" r:id="rId20"/>
    <p:sldId id="344" r:id="rId21"/>
    <p:sldId id="312" r:id="rId22"/>
    <p:sldId id="399" r:id="rId23"/>
    <p:sldId id="364" r:id="rId24"/>
    <p:sldId id="365" r:id="rId25"/>
    <p:sldId id="371" r:id="rId26"/>
    <p:sldId id="412" r:id="rId27"/>
    <p:sldId id="348" r:id="rId28"/>
    <p:sldId id="310" r:id="rId29"/>
    <p:sldId id="309" r:id="rId30"/>
    <p:sldId id="397" r:id="rId31"/>
    <p:sldId id="302" r:id="rId32"/>
    <p:sldId id="413" r:id="rId33"/>
    <p:sldId id="304" r:id="rId34"/>
    <p:sldId id="384" r:id="rId35"/>
    <p:sldId id="305" r:id="rId36"/>
    <p:sldId id="385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421" r:id="rId46"/>
    <p:sldId id="411" r:id="rId47"/>
    <p:sldId id="424" r:id="rId48"/>
    <p:sldId id="317" r:id="rId49"/>
    <p:sldId id="422" r:id="rId50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20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13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84D1F-5F60-48D5-8D85-72E2EE52EB97}" type="datetimeFigureOut">
              <a:rPr lang="en-US" smtClean="0"/>
              <a:t>03/27/2013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6CD27-046B-4B0B-B7E0-CAD1C117E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5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Final slide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261" indent="-28125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016" indent="-22500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5022" indent="-22500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5029" indent="-22500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5035" indent="-225003" defTabSz="450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5042" indent="-225003" defTabSz="450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5048" indent="-225003" defTabSz="450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5054" indent="-225003" defTabSz="450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010CE34-2452-4192-AF7A-BF5E251E3CC0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1</a:t>
            </a:fld>
            <a:endParaRPr lang="en-US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286" indent="-28126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055" indent="-225011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5077" indent="-225011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5099" indent="-225011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5121" indent="-225011" defTabSz="4500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5143" indent="-225011" defTabSz="4500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5165" indent="-225011" defTabSz="4500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5187" indent="-225011" defTabSz="4500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3575F2AE-51F1-475C-95E3-2AD5DF2A85FB}" type="slidenum">
              <a:rPr lang="en-US" smtClean="0">
                <a:latin typeface="Calibri" pitchFamily="34" charset="0"/>
              </a:rPr>
              <a:pPr eaLnBrk="1" hangingPunct="1"/>
              <a:t>29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Final slide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261" indent="-281254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016" indent="-22500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5022" indent="-22500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5029" indent="-22500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5035" indent="-225003" defTabSz="450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5042" indent="-225003" defTabSz="450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5048" indent="-225003" defTabSz="450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5054" indent="-225003" defTabSz="450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010CE34-2452-4192-AF7A-BF5E251E3CC0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48</a:t>
            </a:fld>
            <a:endParaRPr lang="en-US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FC4D3-EA86-4EE2-A1BE-799B9F090CD7}" type="datetimeFigureOut">
              <a:rPr lang="en-US" smtClean="0"/>
              <a:t>03/27/2013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A18B-E74A-4E1D-89FC-ECD5C6BAF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13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FC4D3-EA86-4EE2-A1BE-799B9F090CD7}" type="datetimeFigureOut">
              <a:rPr lang="en-US" smtClean="0"/>
              <a:t>03/27/2013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A18B-E74A-4E1D-89FC-ECD5C6BAF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04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FC4D3-EA86-4EE2-A1BE-799B9F090CD7}" type="datetimeFigureOut">
              <a:rPr lang="en-US" smtClean="0"/>
              <a:t>03/27/2013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A18B-E74A-4E1D-89FC-ECD5C6BAF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77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7AF5E-363A-474F-82CD-244883738FA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E0B11-F8D5-4545-9FE4-E28485C55F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898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D168A-0F2E-4B76-B8B4-7DE38494DD1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CE130-92EA-46FC-B773-2232C8BFCD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86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AED7E-F022-4719-B100-817E8D06333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4480F-B6ED-4941-8188-850387CA82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79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1919F-1DEE-492B-8201-2EB581B8150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27E06-4617-4488-9F08-438FFE53EA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3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DB210-EF56-4AEB-AE46-EBE5C2DAEB2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C5F2C-0F1E-46EA-853E-431D7E1A9F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81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B92D6-9841-4CB8-A050-485F9953D17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8316B-B3DE-4721-8AD7-A66226A7EE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25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73E9B-7A86-4DC6-8A71-9069787E864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04994-93ED-45FC-9D2E-C92A67F58F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24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AC379-FE60-40D8-BD2C-02C5BB60010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B1699-29EB-4B33-9431-5462FCF792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1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FC4D3-EA86-4EE2-A1BE-799B9F090CD7}" type="datetimeFigureOut">
              <a:rPr lang="en-US" smtClean="0"/>
              <a:t>03/27/2013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A18B-E74A-4E1D-89FC-ECD5C6BAF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82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7A38-0E89-41B7-8CE8-2D64D0E1C70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FE99F-B33E-4438-8C1F-1B122C46B7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22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8E05D-48BF-46DD-88A0-DD19F0BF48B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38D44-17A7-48EA-9A3E-DC72341026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35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3A72D-A3D5-4056-B021-F83D00DD3D2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AF2B9-3D25-493E-B8C4-DA584331E7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68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FC4D3-EA86-4EE2-A1BE-799B9F090CD7}" type="datetimeFigureOut">
              <a:rPr lang="en-US" smtClean="0"/>
              <a:t>03/27/2013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A18B-E74A-4E1D-89FC-ECD5C6BAF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90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FC4D3-EA86-4EE2-A1BE-799B9F090CD7}" type="datetimeFigureOut">
              <a:rPr lang="en-US" smtClean="0"/>
              <a:t>03/27/2013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A18B-E74A-4E1D-89FC-ECD5C6BAF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49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FC4D3-EA86-4EE2-A1BE-799B9F090CD7}" type="datetimeFigureOut">
              <a:rPr lang="en-US" smtClean="0"/>
              <a:t>03/27/2013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A18B-E74A-4E1D-89FC-ECD5C6BAF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33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FC4D3-EA86-4EE2-A1BE-799B9F090CD7}" type="datetimeFigureOut">
              <a:rPr lang="en-US" smtClean="0"/>
              <a:t>03/27/2013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A18B-E74A-4E1D-89FC-ECD5C6BAF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83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FC4D3-EA86-4EE2-A1BE-799B9F090CD7}" type="datetimeFigureOut">
              <a:rPr lang="en-US" smtClean="0"/>
              <a:t>03/27/2013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A18B-E74A-4E1D-89FC-ECD5C6BAF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0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FC4D3-EA86-4EE2-A1BE-799B9F090CD7}" type="datetimeFigureOut">
              <a:rPr lang="en-US" smtClean="0"/>
              <a:t>03/27/2013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A18B-E74A-4E1D-89FC-ECD5C6BAF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5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FC4D3-EA86-4EE2-A1BE-799B9F090CD7}" type="datetimeFigureOut">
              <a:rPr lang="en-US" smtClean="0"/>
              <a:t>03/27/2013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A18B-E74A-4E1D-89FC-ECD5C6BAF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99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FC4D3-EA86-4EE2-A1BE-799B9F090CD7}" type="datetimeFigureOut">
              <a:rPr lang="en-US" smtClean="0"/>
              <a:t>03/27/2013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EA18B-E74A-4E1D-89FC-ECD5C6BAF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5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FE6C74F-BB91-4CF9-8047-E28C7BA04EB8}" type="datetime1">
              <a:rPr lang="en-US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03/27/2013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E2E9A17-61BF-4D1B-B918-9C3B62211A38}" type="slidenum">
              <a:rPr lang="en-US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67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over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368135" y="2819400"/>
            <a:ext cx="8562109" cy="990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 smtClean="0">
                <a:solidFill>
                  <a:prstClr val="white"/>
                </a:solidFill>
                <a:latin typeface="Cambria" pitchFamily="18" charset="0"/>
              </a:rPr>
              <a:t>Development of Glacial Event-Stratigraphy; </a:t>
            </a:r>
          </a:p>
          <a:p>
            <a:r>
              <a:rPr lang="en-US" sz="3200" b="1" dirty="0" smtClean="0">
                <a:solidFill>
                  <a:prstClr val="white"/>
                </a:solidFill>
                <a:latin typeface="Cambria" pitchFamily="18" charset="0"/>
              </a:rPr>
              <a:t>SE Quebec and N. New England</a:t>
            </a: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2057400" y="4191000"/>
            <a:ext cx="5181600" cy="1295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000" b="1" dirty="0" smtClean="0">
                <a:solidFill>
                  <a:prstClr val="white"/>
                </a:solidFill>
                <a:latin typeface="Cambria" pitchFamily="18" charset="0"/>
              </a:rPr>
              <a:t>William W. Shilts, Ph.D.</a:t>
            </a:r>
          </a:p>
          <a:p>
            <a:pPr marL="0" indent="0" algn="ctr">
              <a:buFont typeface="Arial" charset="0"/>
              <a:buNone/>
            </a:pPr>
            <a:r>
              <a:rPr lang="en-US" sz="2000" dirty="0" smtClean="0">
                <a:solidFill>
                  <a:prstClr val="white"/>
                </a:solidFill>
                <a:latin typeface="Cambria" pitchFamily="18" charset="0"/>
              </a:rPr>
              <a:t>Executive Director</a:t>
            </a:r>
          </a:p>
          <a:p>
            <a:pPr marL="0" indent="0" algn="ctr">
              <a:buFont typeface="Arial" charset="0"/>
              <a:buNone/>
            </a:pPr>
            <a:endParaRPr lang="en-US" sz="2000" dirty="0" smtClean="0">
              <a:solidFill>
                <a:prstClr val="white"/>
              </a:solidFill>
              <a:latin typeface="Cambria" pitchFamily="18" charset="0"/>
            </a:endParaRPr>
          </a:p>
          <a:p>
            <a:pPr marL="0" indent="0" algn="ctr">
              <a:buFont typeface="Arial" charset="0"/>
              <a:buNone/>
            </a:pPr>
            <a:endParaRPr lang="en-US" sz="2000" dirty="0" smtClean="0">
              <a:solidFill>
                <a:prstClr val="white"/>
              </a:solidFill>
              <a:latin typeface="Cambria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672" y="6145033"/>
            <a:ext cx="338328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00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874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logic-images-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950"/>
            <a:ext cx="9144000" cy="6134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786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19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0"/>
            <a:ext cx="9144000" cy="615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1338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logic-images-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0"/>
            <a:ext cx="45339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2079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19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50" y="0"/>
            <a:ext cx="4610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9844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ults-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7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8600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1990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9144000" cy="641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848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19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38" y="0"/>
            <a:ext cx="4810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1972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2060" y="2793940"/>
            <a:ext cx="18717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± 5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600" dirty="0"/>
          </a:p>
        </p:txBody>
      </p:sp>
      <p:sp>
        <p:nvSpPr>
          <p:cNvPr id="4" name="Freeform 3"/>
          <p:cNvSpPr/>
          <p:nvPr/>
        </p:nvSpPr>
        <p:spPr>
          <a:xfrm>
            <a:off x="5854700" y="3873500"/>
            <a:ext cx="933450" cy="977900"/>
          </a:xfrm>
          <a:custGeom>
            <a:avLst/>
            <a:gdLst>
              <a:gd name="connsiteX0" fmla="*/ 19050 w 933450"/>
              <a:gd name="connsiteY0" fmla="*/ 863600 h 977900"/>
              <a:gd name="connsiteX1" fmla="*/ 6350 w 933450"/>
              <a:gd name="connsiteY1" fmla="*/ 736600 h 977900"/>
              <a:gd name="connsiteX2" fmla="*/ 0 w 933450"/>
              <a:gd name="connsiteY2" fmla="*/ 565150 h 977900"/>
              <a:gd name="connsiteX3" fmla="*/ 6350 w 933450"/>
              <a:gd name="connsiteY3" fmla="*/ 482600 h 977900"/>
              <a:gd name="connsiteX4" fmla="*/ 12700 w 933450"/>
              <a:gd name="connsiteY4" fmla="*/ 463550 h 977900"/>
              <a:gd name="connsiteX5" fmla="*/ 31750 w 933450"/>
              <a:gd name="connsiteY5" fmla="*/ 400050 h 977900"/>
              <a:gd name="connsiteX6" fmla="*/ 50800 w 933450"/>
              <a:gd name="connsiteY6" fmla="*/ 342900 h 977900"/>
              <a:gd name="connsiteX7" fmla="*/ 57150 w 933450"/>
              <a:gd name="connsiteY7" fmla="*/ 323850 h 977900"/>
              <a:gd name="connsiteX8" fmla="*/ 63500 w 933450"/>
              <a:gd name="connsiteY8" fmla="*/ 266700 h 977900"/>
              <a:gd name="connsiteX9" fmla="*/ 69850 w 933450"/>
              <a:gd name="connsiteY9" fmla="*/ 184150 h 977900"/>
              <a:gd name="connsiteX10" fmla="*/ 76200 w 933450"/>
              <a:gd name="connsiteY10" fmla="*/ 158750 h 977900"/>
              <a:gd name="connsiteX11" fmla="*/ 82550 w 933450"/>
              <a:gd name="connsiteY11" fmla="*/ 114300 h 977900"/>
              <a:gd name="connsiteX12" fmla="*/ 101600 w 933450"/>
              <a:gd name="connsiteY12" fmla="*/ 44450 h 977900"/>
              <a:gd name="connsiteX13" fmla="*/ 107950 w 933450"/>
              <a:gd name="connsiteY13" fmla="*/ 19050 h 977900"/>
              <a:gd name="connsiteX14" fmla="*/ 127000 w 933450"/>
              <a:gd name="connsiteY14" fmla="*/ 0 h 977900"/>
              <a:gd name="connsiteX15" fmla="*/ 196850 w 933450"/>
              <a:gd name="connsiteY15" fmla="*/ 6350 h 977900"/>
              <a:gd name="connsiteX16" fmla="*/ 215900 w 933450"/>
              <a:gd name="connsiteY16" fmla="*/ 12700 h 977900"/>
              <a:gd name="connsiteX17" fmla="*/ 241300 w 933450"/>
              <a:gd name="connsiteY17" fmla="*/ 69850 h 977900"/>
              <a:gd name="connsiteX18" fmla="*/ 273050 w 933450"/>
              <a:gd name="connsiteY18" fmla="*/ 107950 h 977900"/>
              <a:gd name="connsiteX19" fmla="*/ 323850 w 933450"/>
              <a:gd name="connsiteY19" fmla="*/ 165100 h 977900"/>
              <a:gd name="connsiteX20" fmla="*/ 342900 w 933450"/>
              <a:gd name="connsiteY20" fmla="*/ 222250 h 977900"/>
              <a:gd name="connsiteX21" fmla="*/ 349250 w 933450"/>
              <a:gd name="connsiteY21" fmla="*/ 241300 h 977900"/>
              <a:gd name="connsiteX22" fmla="*/ 361950 w 933450"/>
              <a:gd name="connsiteY22" fmla="*/ 260350 h 977900"/>
              <a:gd name="connsiteX23" fmla="*/ 374650 w 933450"/>
              <a:gd name="connsiteY23" fmla="*/ 298450 h 977900"/>
              <a:gd name="connsiteX24" fmla="*/ 381000 w 933450"/>
              <a:gd name="connsiteY24" fmla="*/ 317500 h 977900"/>
              <a:gd name="connsiteX25" fmla="*/ 387350 w 933450"/>
              <a:gd name="connsiteY25" fmla="*/ 336550 h 977900"/>
              <a:gd name="connsiteX26" fmla="*/ 406400 w 933450"/>
              <a:gd name="connsiteY26" fmla="*/ 342900 h 977900"/>
              <a:gd name="connsiteX27" fmla="*/ 425450 w 933450"/>
              <a:gd name="connsiteY27" fmla="*/ 361950 h 977900"/>
              <a:gd name="connsiteX28" fmla="*/ 444500 w 933450"/>
              <a:gd name="connsiteY28" fmla="*/ 374650 h 977900"/>
              <a:gd name="connsiteX29" fmla="*/ 469900 w 933450"/>
              <a:gd name="connsiteY29" fmla="*/ 400050 h 977900"/>
              <a:gd name="connsiteX30" fmla="*/ 495300 w 933450"/>
              <a:gd name="connsiteY30" fmla="*/ 438150 h 977900"/>
              <a:gd name="connsiteX31" fmla="*/ 520700 w 933450"/>
              <a:gd name="connsiteY31" fmla="*/ 476250 h 977900"/>
              <a:gd name="connsiteX32" fmla="*/ 533400 w 933450"/>
              <a:gd name="connsiteY32" fmla="*/ 495300 h 977900"/>
              <a:gd name="connsiteX33" fmla="*/ 552450 w 933450"/>
              <a:gd name="connsiteY33" fmla="*/ 508000 h 977900"/>
              <a:gd name="connsiteX34" fmla="*/ 558800 w 933450"/>
              <a:gd name="connsiteY34" fmla="*/ 527050 h 977900"/>
              <a:gd name="connsiteX35" fmla="*/ 577850 w 933450"/>
              <a:gd name="connsiteY35" fmla="*/ 533400 h 977900"/>
              <a:gd name="connsiteX36" fmla="*/ 590550 w 933450"/>
              <a:gd name="connsiteY36" fmla="*/ 571500 h 977900"/>
              <a:gd name="connsiteX37" fmla="*/ 603250 w 933450"/>
              <a:gd name="connsiteY37" fmla="*/ 590550 h 977900"/>
              <a:gd name="connsiteX38" fmla="*/ 635000 w 933450"/>
              <a:gd name="connsiteY38" fmla="*/ 628650 h 977900"/>
              <a:gd name="connsiteX39" fmla="*/ 647700 w 933450"/>
              <a:gd name="connsiteY39" fmla="*/ 654050 h 977900"/>
              <a:gd name="connsiteX40" fmla="*/ 654050 w 933450"/>
              <a:gd name="connsiteY40" fmla="*/ 673100 h 977900"/>
              <a:gd name="connsiteX41" fmla="*/ 673100 w 933450"/>
              <a:gd name="connsiteY41" fmla="*/ 685800 h 977900"/>
              <a:gd name="connsiteX42" fmla="*/ 717550 w 933450"/>
              <a:gd name="connsiteY42" fmla="*/ 679450 h 977900"/>
              <a:gd name="connsiteX43" fmla="*/ 723900 w 933450"/>
              <a:gd name="connsiteY43" fmla="*/ 660400 h 977900"/>
              <a:gd name="connsiteX44" fmla="*/ 730250 w 933450"/>
              <a:gd name="connsiteY44" fmla="*/ 615950 h 977900"/>
              <a:gd name="connsiteX45" fmla="*/ 736600 w 933450"/>
              <a:gd name="connsiteY45" fmla="*/ 596900 h 977900"/>
              <a:gd name="connsiteX46" fmla="*/ 742950 w 933450"/>
              <a:gd name="connsiteY46" fmla="*/ 571500 h 977900"/>
              <a:gd name="connsiteX47" fmla="*/ 749300 w 933450"/>
              <a:gd name="connsiteY47" fmla="*/ 482600 h 977900"/>
              <a:gd name="connsiteX48" fmla="*/ 755650 w 933450"/>
              <a:gd name="connsiteY48" fmla="*/ 463550 h 977900"/>
              <a:gd name="connsiteX49" fmla="*/ 768350 w 933450"/>
              <a:gd name="connsiteY49" fmla="*/ 234950 h 977900"/>
              <a:gd name="connsiteX50" fmla="*/ 774700 w 933450"/>
              <a:gd name="connsiteY50" fmla="*/ 203200 h 977900"/>
              <a:gd name="connsiteX51" fmla="*/ 800100 w 933450"/>
              <a:gd name="connsiteY51" fmla="*/ 133350 h 977900"/>
              <a:gd name="connsiteX52" fmla="*/ 819150 w 933450"/>
              <a:gd name="connsiteY52" fmla="*/ 127000 h 977900"/>
              <a:gd name="connsiteX53" fmla="*/ 901700 w 933450"/>
              <a:gd name="connsiteY53" fmla="*/ 133350 h 977900"/>
              <a:gd name="connsiteX54" fmla="*/ 914400 w 933450"/>
              <a:gd name="connsiteY54" fmla="*/ 171450 h 977900"/>
              <a:gd name="connsiteX55" fmla="*/ 920750 w 933450"/>
              <a:gd name="connsiteY55" fmla="*/ 190500 h 977900"/>
              <a:gd name="connsiteX56" fmla="*/ 927100 w 933450"/>
              <a:gd name="connsiteY56" fmla="*/ 304800 h 977900"/>
              <a:gd name="connsiteX57" fmla="*/ 933450 w 933450"/>
              <a:gd name="connsiteY57" fmla="*/ 374650 h 977900"/>
              <a:gd name="connsiteX58" fmla="*/ 927100 w 933450"/>
              <a:gd name="connsiteY58" fmla="*/ 635000 h 977900"/>
              <a:gd name="connsiteX59" fmla="*/ 914400 w 933450"/>
              <a:gd name="connsiteY59" fmla="*/ 685800 h 977900"/>
              <a:gd name="connsiteX60" fmla="*/ 908050 w 933450"/>
              <a:gd name="connsiteY60" fmla="*/ 717550 h 977900"/>
              <a:gd name="connsiteX61" fmla="*/ 895350 w 933450"/>
              <a:gd name="connsiteY61" fmla="*/ 800100 h 977900"/>
              <a:gd name="connsiteX62" fmla="*/ 889000 w 933450"/>
              <a:gd name="connsiteY62" fmla="*/ 825500 h 977900"/>
              <a:gd name="connsiteX63" fmla="*/ 882650 w 933450"/>
              <a:gd name="connsiteY63" fmla="*/ 863600 h 977900"/>
              <a:gd name="connsiteX64" fmla="*/ 876300 w 933450"/>
              <a:gd name="connsiteY64" fmla="*/ 882650 h 977900"/>
              <a:gd name="connsiteX65" fmla="*/ 869950 w 933450"/>
              <a:gd name="connsiteY65" fmla="*/ 920750 h 977900"/>
              <a:gd name="connsiteX66" fmla="*/ 857250 w 933450"/>
              <a:gd name="connsiteY66" fmla="*/ 958850 h 977900"/>
              <a:gd name="connsiteX67" fmla="*/ 819150 w 933450"/>
              <a:gd name="connsiteY67" fmla="*/ 977900 h 977900"/>
              <a:gd name="connsiteX68" fmla="*/ 679450 w 933450"/>
              <a:gd name="connsiteY68" fmla="*/ 971550 h 977900"/>
              <a:gd name="connsiteX69" fmla="*/ 654050 w 933450"/>
              <a:gd name="connsiteY69" fmla="*/ 939800 h 977900"/>
              <a:gd name="connsiteX70" fmla="*/ 635000 w 933450"/>
              <a:gd name="connsiteY70" fmla="*/ 933450 h 977900"/>
              <a:gd name="connsiteX71" fmla="*/ 615950 w 933450"/>
              <a:gd name="connsiteY71" fmla="*/ 876300 h 977900"/>
              <a:gd name="connsiteX72" fmla="*/ 609600 w 933450"/>
              <a:gd name="connsiteY72" fmla="*/ 857250 h 977900"/>
              <a:gd name="connsiteX73" fmla="*/ 596900 w 933450"/>
              <a:gd name="connsiteY73" fmla="*/ 831850 h 977900"/>
              <a:gd name="connsiteX74" fmla="*/ 590550 w 933450"/>
              <a:gd name="connsiteY74" fmla="*/ 812800 h 977900"/>
              <a:gd name="connsiteX75" fmla="*/ 577850 w 933450"/>
              <a:gd name="connsiteY75" fmla="*/ 793750 h 977900"/>
              <a:gd name="connsiteX76" fmla="*/ 571500 w 933450"/>
              <a:gd name="connsiteY76" fmla="*/ 774700 h 977900"/>
              <a:gd name="connsiteX77" fmla="*/ 514350 w 933450"/>
              <a:gd name="connsiteY77" fmla="*/ 749300 h 977900"/>
              <a:gd name="connsiteX78" fmla="*/ 495300 w 933450"/>
              <a:gd name="connsiteY78" fmla="*/ 736600 h 977900"/>
              <a:gd name="connsiteX79" fmla="*/ 463550 w 933450"/>
              <a:gd name="connsiteY79" fmla="*/ 711200 h 977900"/>
              <a:gd name="connsiteX80" fmla="*/ 450850 w 933450"/>
              <a:gd name="connsiteY80" fmla="*/ 692150 h 977900"/>
              <a:gd name="connsiteX81" fmla="*/ 431800 w 933450"/>
              <a:gd name="connsiteY81" fmla="*/ 679450 h 977900"/>
              <a:gd name="connsiteX82" fmla="*/ 400050 w 933450"/>
              <a:gd name="connsiteY82" fmla="*/ 635000 h 977900"/>
              <a:gd name="connsiteX83" fmla="*/ 381000 w 933450"/>
              <a:gd name="connsiteY83" fmla="*/ 622300 h 977900"/>
              <a:gd name="connsiteX84" fmla="*/ 342900 w 933450"/>
              <a:gd name="connsiteY84" fmla="*/ 584200 h 977900"/>
              <a:gd name="connsiteX85" fmla="*/ 317500 w 933450"/>
              <a:gd name="connsiteY85" fmla="*/ 546100 h 977900"/>
              <a:gd name="connsiteX86" fmla="*/ 304800 w 933450"/>
              <a:gd name="connsiteY86" fmla="*/ 527050 h 977900"/>
              <a:gd name="connsiteX87" fmla="*/ 292100 w 933450"/>
              <a:gd name="connsiteY87" fmla="*/ 508000 h 977900"/>
              <a:gd name="connsiteX88" fmla="*/ 273050 w 933450"/>
              <a:gd name="connsiteY88" fmla="*/ 482600 h 977900"/>
              <a:gd name="connsiteX89" fmla="*/ 266700 w 933450"/>
              <a:gd name="connsiteY89" fmla="*/ 463550 h 977900"/>
              <a:gd name="connsiteX90" fmla="*/ 228600 w 933450"/>
              <a:gd name="connsiteY90" fmla="*/ 431800 h 977900"/>
              <a:gd name="connsiteX91" fmla="*/ 209550 w 933450"/>
              <a:gd name="connsiteY91" fmla="*/ 520700 h 977900"/>
              <a:gd name="connsiteX92" fmla="*/ 196850 w 933450"/>
              <a:gd name="connsiteY92" fmla="*/ 768350 h 977900"/>
              <a:gd name="connsiteX93" fmla="*/ 190500 w 933450"/>
              <a:gd name="connsiteY93" fmla="*/ 793750 h 977900"/>
              <a:gd name="connsiteX94" fmla="*/ 184150 w 933450"/>
              <a:gd name="connsiteY94" fmla="*/ 812800 h 977900"/>
              <a:gd name="connsiteX95" fmla="*/ 177800 w 933450"/>
              <a:gd name="connsiteY95" fmla="*/ 850900 h 977900"/>
              <a:gd name="connsiteX96" fmla="*/ 171450 w 933450"/>
              <a:gd name="connsiteY96" fmla="*/ 869950 h 977900"/>
              <a:gd name="connsiteX97" fmla="*/ 146050 w 933450"/>
              <a:gd name="connsiteY97" fmla="*/ 876300 h 977900"/>
              <a:gd name="connsiteX98" fmla="*/ 114300 w 933450"/>
              <a:gd name="connsiteY98" fmla="*/ 882650 h 977900"/>
              <a:gd name="connsiteX99" fmla="*/ 38100 w 933450"/>
              <a:gd name="connsiteY99" fmla="*/ 876300 h 977900"/>
              <a:gd name="connsiteX100" fmla="*/ 25400 w 933450"/>
              <a:gd name="connsiteY100" fmla="*/ 857250 h 977900"/>
              <a:gd name="connsiteX101" fmla="*/ 19050 w 933450"/>
              <a:gd name="connsiteY101" fmla="*/ 81280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33450" h="977900">
                <a:moveTo>
                  <a:pt x="19050" y="863600"/>
                </a:moveTo>
                <a:cubicBezTo>
                  <a:pt x="7358" y="805142"/>
                  <a:pt x="10767" y="829367"/>
                  <a:pt x="6350" y="736600"/>
                </a:cubicBezTo>
                <a:cubicBezTo>
                  <a:pt x="3630" y="679476"/>
                  <a:pt x="2117" y="622300"/>
                  <a:pt x="0" y="565150"/>
                </a:cubicBezTo>
                <a:cubicBezTo>
                  <a:pt x="2117" y="537633"/>
                  <a:pt x="2927" y="509985"/>
                  <a:pt x="6350" y="482600"/>
                </a:cubicBezTo>
                <a:cubicBezTo>
                  <a:pt x="7180" y="475958"/>
                  <a:pt x="10861" y="469986"/>
                  <a:pt x="12700" y="463550"/>
                </a:cubicBezTo>
                <a:cubicBezTo>
                  <a:pt x="31894" y="396372"/>
                  <a:pt x="1569" y="490592"/>
                  <a:pt x="31750" y="400050"/>
                </a:cubicBezTo>
                <a:lnTo>
                  <a:pt x="50800" y="342900"/>
                </a:lnTo>
                <a:lnTo>
                  <a:pt x="57150" y="323850"/>
                </a:lnTo>
                <a:cubicBezTo>
                  <a:pt x="59267" y="304800"/>
                  <a:pt x="61765" y="285789"/>
                  <a:pt x="63500" y="266700"/>
                </a:cubicBezTo>
                <a:cubicBezTo>
                  <a:pt x="65999" y="239215"/>
                  <a:pt x="66625" y="211559"/>
                  <a:pt x="69850" y="184150"/>
                </a:cubicBezTo>
                <a:cubicBezTo>
                  <a:pt x="70870" y="175483"/>
                  <a:pt x="74639" y="167336"/>
                  <a:pt x="76200" y="158750"/>
                </a:cubicBezTo>
                <a:cubicBezTo>
                  <a:pt x="78877" y="144024"/>
                  <a:pt x="80089" y="129063"/>
                  <a:pt x="82550" y="114300"/>
                </a:cubicBezTo>
                <a:cubicBezTo>
                  <a:pt x="93533" y="48402"/>
                  <a:pt x="82997" y="118863"/>
                  <a:pt x="101600" y="44450"/>
                </a:cubicBezTo>
                <a:cubicBezTo>
                  <a:pt x="103717" y="35983"/>
                  <a:pt x="103620" y="26627"/>
                  <a:pt x="107950" y="19050"/>
                </a:cubicBezTo>
                <a:cubicBezTo>
                  <a:pt x="112405" y="11253"/>
                  <a:pt x="120650" y="6350"/>
                  <a:pt x="127000" y="0"/>
                </a:cubicBezTo>
                <a:cubicBezTo>
                  <a:pt x="150283" y="2117"/>
                  <a:pt x="173706" y="3044"/>
                  <a:pt x="196850" y="6350"/>
                </a:cubicBezTo>
                <a:cubicBezTo>
                  <a:pt x="203476" y="7297"/>
                  <a:pt x="210673" y="8519"/>
                  <a:pt x="215900" y="12700"/>
                </a:cubicBezTo>
                <a:cubicBezTo>
                  <a:pt x="234363" y="27470"/>
                  <a:pt x="229104" y="51556"/>
                  <a:pt x="241300" y="69850"/>
                </a:cubicBezTo>
                <a:cubicBezTo>
                  <a:pt x="254365" y="89447"/>
                  <a:pt x="254036" y="91652"/>
                  <a:pt x="273050" y="107950"/>
                </a:cubicBezTo>
                <a:cubicBezTo>
                  <a:pt x="297364" y="128790"/>
                  <a:pt x="311757" y="128820"/>
                  <a:pt x="323850" y="165100"/>
                </a:cubicBezTo>
                <a:lnTo>
                  <a:pt x="342900" y="222250"/>
                </a:lnTo>
                <a:cubicBezTo>
                  <a:pt x="345017" y="228600"/>
                  <a:pt x="345537" y="235731"/>
                  <a:pt x="349250" y="241300"/>
                </a:cubicBezTo>
                <a:cubicBezTo>
                  <a:pt x="353483" y="247650"/>
                  <a:pt x="358850" y="253376"/>
                  <a:pt x="361950" y="260350"/>
                </a:cubicBezTo>
                <a:cubicBezTo>
                  <a:pt x="367387" y="272583"/>
                  <a:pt x="370417" y="285750"/>
                  <a:pt x="374650" y="298450"/>
                </a:cubicBezTo>
                <a:lnTo>
                  <a:pt x="381000" y="317500"/>
                </a:lnTo>
                <a:cubicBezTo>
                  <a:pt x="383117" y="323850"/>
                  <a:pt x="381000" y="334433"/>
                  <a:pt x="387350" y="336550"/>
                </a:cubicBezTo>
                <a:lnTo>
                  <a:pt x="406400" y="342900"/>
                </a:lnTo>
                <a:cubicBezTo>
                  <a:pt x="412750" y="349250"/>
                  <a:pt x="418551" y="356201"/>
                  <a:pt x="425450" y="361950"/>
                </a:cubicBezTo>
                <a:cubicBezTo>
                  <a:pt x="431313" y="366836"/>
                  <a:pt x="439732" y="368691"/>
                  <a:pt x="444500" y="374650"/>
                </a:cubicBezTo>
                <a:cubicBezTo>
                  <a:pt x="469130" y="405438"/>
                  <a:pt x="428336" y="386195"/>
                  <a:pt x="469900" y="400050"/>
                </a:cubicBezTo>
                <a:cubicBezTo>
                  <a:pt x="482044" y="436483"/>
                  <a:pt x="467553" y="402475"/>
                  <a:pt x="495300" y="438150"/>
                </a:cubicBezTo>
                <a:cubicBezTo>
                  <a:pt x="504671" y="450198"/>
                  <a:pt x="512233" y="463550"/>
                  <a:pt x="520700" y="476250"/>
                </a:cubicBezTo>
                <a:cubicBezTo>
                  <a:pt x="524933" y="482600"/>
                  <a:pt x="527050" y="491067"/>
                  <a:pt x="533400" y="495300"/>
                </a:cubicBezTo>
                <a:lnTo>
                  <a:pt x="552450" y="508000"/>
                </a:lnTo>
                <a:cubicBezTo>
                  <a:pt x="554567" y="514350"/>
                  <a:pt x="554067" y="522317"/>
                  <a:pt x="558800" y="527050"/>
                </a:cubicBezTo>
                <a:cubicBezTo>
                  <a:pt x="563533" y="531783"/>
                  <a:pt x="573959" y="527953"/>
                  <a:pt x="577850" y="533400"/>
                </a:cubicBezTo>
                <a:cubicBezTo>
                  <a:pt x="585631" y="544293"/>
                  <a:pt x="583124" y="560361"/>
                  <a:pt x="590550" y="571500"/>
                </a:cubicBezTo>
                <a:cubicBezTo>
                  <a:pt x="594783" y="577850"/>
                  <a:pt x="598364" y="584687"/>
                  <a:pt x="603250" y="590550"/>
                </a:cubicBezTo>
                <a:cubicBezTo>
                  <a:pt x="627129" y="619205"/>
                  <a:pt x="617801" y="598552"/>
                  <a:pt x="635000" y="628650"/>
                </a:cubicBezTo>
                <a:cubicBezTo>
                  <a:pt x="639696" y="636869"/>
                  <a:pt x="643971" y="645349"/>
                  <a:pt x="647700" y="654050"/>
                </a:cubicBezTo>
                <a:cubicBezTo>
                  <a:pt x="650337" y="660202"/>
                  <a:pt x="649869" y="667873"/>
                  <a:pt x="654050" y="673100"/>
                </a:cubicBezTo>
                <a:cubicBezTo>
                  <a:pt x="658818" y="679059"/>
                  <a:pt x="666750" y="681567"/>
                  <a:pt x="673100" y="685800"/>
                </a:cubicBezTo>
                <a:cubicBezTo>
                  <a:pt x="687917" y="683683"/>
                  <a:pt x="704163" y="686143"/>
                  <a:pt x="717550" y="679450"/>
                </a:cubicBezTo>
                <a:cubicBezTo>
                  <a:pt x="723537" y="676457"/>
                  <a:pt x="722587" y="666964"/>
                  <a:pt x="723900" y="660400"/>
                </a:cubicBezTo>
                <a:cubicBezTo>
                  <a:pt x="726835" y="645724"/>
                  <a:pt x="727315" y="630626"/>
                  <a:pt x="730250" y="615950"/>
                </a:cubicBezTo>
                <a:cubicBezTo>
                  <a:pt x="731563" y="609386"/>
                  <a:pt x="734761" y="603336"/>
                  <a:pt x="736600" y="596900"/>
                </a:cubicBezTo>
                <a:cubicBezTo>
                  <a:pt x="738998" y="588509"/>
                  <a:pt x="740833" y="579967"/>
                  <a:pt x="742950" y="571500"/>
                </a:cubicBezTo>
                <a:cubicBezTo>
                  <a:pt x="745067" y="541867"/>
                  <a:pt x="745829" y="512105"/>
                  <a:pt x="749300" y="482600"/>
                </a:cubicBezTo>
                <a:cubicBezTo>
                  <a:pt x="750082" y="475952"/>
                  <a:pt x="755219" y="470230"/>
                  <a:pt x="755650" y="463550"/>
                </a:cubicBezTo>
                <a:cubicBezTo>
                  <a:pt x="764336" y="328916"/>
                  <a:pt x="754147" y="327268"/>
                  <a:pt x="768350" y="234950"/>
                </a:cubicBezTo>
                <a:cubicBezTo>
                  <a:pt x="769991" y="224283"/>
                  <a:pt x="772273" y="213717"/>
                  <a:pt x="774700" y="203200"/>
                </a:cubicBezTo>
                <a:cubicBezTo>
                  <a:pt x="777737" y="190040"/>
                  <a:pt x="782752" y="147228"/>
                  <a:pt x="800100" y="133350"/>
                </a:cubicBezTo>
                <a:cubicBezTo>
                  <a:pt x="805327" y="129169"/>
                  <a:pt x="812800" y="129117"/>
                  <a:pt x="819150" y="127000"/>
                </a:cubicBezTo>
                <a:cubicBezTo>
                  <a:pt x="846667" y="129117"/>
                  <a:pt x="876691" y="121679"/>
                  <a:pt x="901700" y="133350"/>
                </a:cubicBezTo>
                <a:cubicBezTo>
                  <a:pt x="913831" y="139011"/>
                  <a:pt x="910167" y="158750"/>
                  <a:pt x="914400" y="171450"/>
                </a:cubicBezTo>
                <a:lnTo>
                  <a:pt x="920750" y="190500"/>
                </a:lnTo>
                <a:cubicBezTo>
                  <a:pt x="922867" y="228600"/>
                  <a:pt x="924475" y="266732"/>
                  <a:pt x="927100" y="304800"/>
                </a:cubicBezTo>
                <a:cubicBezTo>
                  <a:pt x="928709" y="328124"/>
                  <a:pt x="933450" y="351271"/>
                  <a:pt x="933450" y="374650"/>
                </a:cubicBezTo>
                <a:cubicBezTo>
                  <a:pt x="933450" y="461459"/>
                  <a:pt x="932405" y="548353"/>
                  <a:pt x="927100" y="635000"/>
                </a:cubicBezTo>
                <a:cubicBezTo>
                  <a:pt x="926033" y="652422"/>
                  <a:pt x="917823" y="668684"/>
                  <a:pt x="914400" y="685800"/>
                </a:cubicBezTo>
                <a:cubicBezTo>
                  <a:pt x="912283" y="696383"/>
                  <a:pt x="909824" y="706904"/>
                  <a:pt x="908050" y="717550"/>
                </a:cubicBezTo>
                <a:cubicBezTo>
                  <a:pt x="901950" y="754147"/>
                  <a:pt x="902379" y="764956"/>
                  <a:pt x="895350" y="800100"/>
                </a:cubicBezTo>
                <a:cubicBezTo>
                  <a:pt x="893638" y="808658"/>
                  <a:pt x="890712" y="816942"/>
                  <a:pt x="889000" y="825500"/>
                </a:cubicBezTo>
                <a:cubicBezTo>
                  <a:pt x="886475" y="838125"/>
                  <a:pt x="885443" y="851031"/>
                  <a:pt x="882650" y="863600"/>
                </a:cubicBezTo>
                <a:cubicBezTo>
                  <a:pt x="881198" y="870134"/>
                  <a:pt x="877752" y="876116"/>
                  <a:pt x="876300" y="882650"/>
                </a:cubicBezTo>
                <a:cubicBezTo>
                  <a:pt x="873507" y="895219"/>
                  <a:pt x="873073" y="908259"/>
                  <a:pt x="869950" y="920750"/>
                </a:cubicBezTo>
                <a:cubicBezTo>
                  <a:pt x="866703" y="933737"/>
                  <a:pt x="868389" y="951424"/>
                  <a:pt x="857250" y="958850"/>
                </a:cubicBezTo>
                <a:cubicBezTo>
                  <a:pt x="832631" y="975263"/>
                  <a:pt x="845440" y="969137"/>
                  <a:pt x="819150" y="977900"/>
                </a:cubicBezTo>
                <a:cubicBezTo>
                  <a:pt x="772583" y="975783"/>
                  <a:pt x="725733" y="977104"/>
                  <a:pt x="679450" y="971550"/>
                </a:cubicBezTo>
                <a:cubicBezTo>
                  <a:pt x="647416" y="967706"/>
                  <a:pt x="669317" y="955067"/>
                  <a:pt x="654050" y="939800"/>
                </a:cubicBezTo>
                <a:cubicBezTo>
                  <a:pt x="649317" y="935067"/>
                  <a:pt x="641350" y="935567"/>
                  <a:pt x="635000" y="933450"/>
                </a:cubicBezTo>
                <a:lnTo>
                  <a:pt x="615950" y="876300"/>
                </a:lnTo>
                <a:cubicBezTo>
                  <a:pt x="613833" y="869950"/>
                  <a:pt x="612593" y="863237"/>
                  <a:pt x="609600" y="857250"/>
                </a:cubicBezTo>
                <a:cubicBezTo>
                  <a:pt x="605367" y="848783"/>
                  <a:pt x="600629" y="840551"/>
                  <a:pt x="596900" y="831850"/>
                </a:cubicBezTo>
                <a:cubicBezTo>
                  <a:pt x="594263" y="825698"/>
                  <a:pt x="593543" y="818787"/>
                  <a:pt x="590550" y="812800"/>
                </a:cubicBezTo>
                <a:cubicBezTo>
                  <a:pt x="587137" y="805974"/>
                  <a:pt x="581263" y="800576"/>
                  <a:pt x="577850" y="793750"/>
                </a:cubicBezTo>
                <a:cubicBezTo>
                  <a:pt x="574857" y="787763"/>
                  <a:pt x="575681" y="779927"/>
                  <a:pt x="571500" y="774700"/>
                </a:cubicBezTo>
                <a:cubicBezTo>
                  <a:pt x="556730" y="756237"/>
                  <a:pt x="532644" y="761496"/>
                  <a:pt x="514350" y="749300"/>
                </a:cubicBezTo>
                <a:lnTo>
                  <a:pt x="495300" y="736600"/>
                </a:lnTo>
                <a:cubicBezTo>
                  <a:pt x="458904" y="682005"/>
                  <a:pt x="507367" y="746253"/>
                  <a:pt x="463550" y="711200"/>
                </a:cubicBezTo>
                <a:cubicBezTo>
                  <a:pt x="457591" y="706432"/>
                  <a:pt x="456246" y="697546"/>
                  <a:pt x="450850" y="692150"/>
                </a:cubicBezTo>
                <a:cubicBezTo>
                  <a:pt x="445454" y="686754"/>
                  <a:pt x="437663" y="684336"/>
                  <a:pt x="431800" y="679450"/>
                </a:cubicBezTo>
                <a:cubicBezTo>
                  <a:pt x="383158" y="638915"/>
                  <a:pt x="440903" y="684024"/>
                  <a:pt x="400050" y="635000"/>
                </a:cubicBezTo>
                <a:cubicBezTo>
                  <a:pt x="395164" y="629137"/>
                  <a:pt x="387350" y="626533"/>
                  <a:pt x="381000" y="622300"/>
                </a:cubicBezTo>
                <a:cubicBezTo>
                  <a:pt x="339711" y="560366"/>
                  <a:pt x="405911" y="655087"/>
                  <a:pt x="342900" y="584200"/>
                </a:cubicBezTo>
                <a:cubicBezTo>
                  <a:pt x="332759" y="572792"/>
                  <a:pt x="325967" y="558800"/>
                  <a:pt x="317500" y="546100"/>
                </a:cubicBezTo>
                <a:lnTo>
                  <a:pt x="304800" y="527050"/>
                </a:lnTo>
                <a:cubicBezTo>
                  <a:pt x="300567" y="520700"/>
                  <a:pt x="296679" y="514105"/>
                  <a:pt x="292100" y="508000"/>
                </a:cubicBezTo>
                <a:lnTo>
                  <a:pt x="273050" y="482600"/>
                </a:lnTo>
                <a:cubicBezTo>
                  <a:pt x="270933" y="476250"/>
                  <a:pt x="270413" y="469119"/>
                  <a:pt x="266700" y="463550"/>
                </a:cubicBezTo>
                <a:cubicBezTo>
                  <a:pt x="256921" y="448882"/>
                  <a:pt x="242657" y="441171"/>
                  <a:pt x="228600" y="431800"/>
                </a:cubicBezTo>
                <a:cubicBezTo>
                  <a:pt x="204190" y="468415"/>
                  <a:pt x="212735" y="449033"/>
                  <a:pt x="209550" y="520700"/>
                </a:cubicBezTo>
                <a:cubicBezTo>
                  <a:pt x="202416" y="681212"/>
                  <a:pt x="217390" y="675921"/>
                  <a:pt x="196850" y="768350"/>
                </a:cubicBezTo>
                <a:cubicBezTo>
                  <a:pt x="194957" y="776869"/>
                  <a:pt x="192898" y="785359"/>
                  <a:pt x="190500" y="793750"/>
                </a:cubicBezTo>
                <a:cubicBezTo>
                  <a:pt x="188661" y="800186"/>
                  <a:pt x="185602" y="806266"/>
                  <a:pt x="184150" y="812800"/>
                </a:cubicBezTo>
                <a:cubicBezTo>
                  <a:pt x="181357" y="825369"/>
                  <a:pt x="180593" y="838331"/>
                  <a:pt x="177800" y="850900"/>
                </a:cubicBezTo>
                <a:cubicBezTo>
                  <a:pt x="176348" y="857434"/>
                  <a:pt x="176677" y="865769"/>
                  <a:pt x="171450" y="869950"/>
                </a:cubicBezTo>
                <a:cubicBezTo>
                  <a:pt x="164635" y="875402"/>
                  <a:pt x="154569" y="874407"/>
                  <a:pt x="146050" y="876300"/>
                </a:cubicBezTo>
                <a:cubicBezTo>
                  <a:pt x="135514" y="878641"/>
                  <a:pt x="124883" y="880533"/>
                  <a:pt x="114300" y="882650"/>
                </a:cubicBezTo>
                <a:cubicBezTo>
                  <a:pt x="88900" y="880533"/>
                  <a:pt x="62607" y="883302"/>
                  <a:pt x="38100" y="876300"/>
                </a:cubicBezTo>
                <a:cubicBezTo>
                  <a:pt x="30762" y="874203"/>
                  <a:pt x="27593" y="864560"/>
                  <a:pt x="25400" y="857250"/>
                </a:cubicBezTo>
                <a:cubicBezTo>
                  <a:pt x="21099" y="842914"/>
                  <a:pt x="19050" y="812800"/>
                  <a:pt x="19050" y="812800"/>
                </a:cubicBezTo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  <a:effectLst>
            <a:glow>
              <a:schemeClr val="accent1"/>
            </a:glow>
            <a:outerShdw blurRad="50800" dist="50800" dir="5400000" algn="ctr" rotWithShape="0">
              <a:srgbClr val="000000">
                <a:alpha val="36000"/>
              </a:srgbClr>
            </a:outerShdw>
            <a:reflection stA="31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924300" y="4570903"/>
            <a:ext cx="4648200" cy="1169497"/>
          </a:xfrm>
          <a:custGeom>
            <a:avLst/>
            <a:gdLst>
              <a:gd name="connsiteX0" fmla="*/ 3981450 w 4648200"/>
              <a:gd name="connsiteY0" fmla="*/ 553547 h 1169497"/>
              <a:gd name="connsiteX1" fmla="*/ 3860800 w 4648200"/>
              <a:gd name="connsiteY1" fmla="*/ 559897 h 1169497"/>
              <a:gd name="connsiteX2" fmla="*/ 3778250 w 4648200"/>
              <a:gd name="connsiteY2" fmla="*/ 566247 h 1169497"/>
              <a:gd name="connsiteX3" fmla="*/ 3181350 w 4648200"/>
              <a:gd name="connsiteY3" fmla="*/ 559897 h 1169497"/>
              <a:gd name="connsiteX4" fmla="*/ 2679700 w 4648200"/>
              <a:gd name="connsiteY4" fmla="*/ 547197 h 1169497"/>
              <a:gd name="connsiteX5" fmla="*/ 2616200 w 4648200"/>
              <a:gd name="connsiteY5" fmla="*/ 540847 h 1169497"/>
              <a:gd name="connsiteX6" fmla="*/ 2406650 w 4648200"/>
              <a:gd name="connsiteY6" fmla="*/ 534497 h 1169497"/>
              <a:gd name="connsiteX7" fmla="*/ 2317750 w 4648200"/>
              <a:gd name="connsiteY7" fmla="*/ 528147 h 1169497"/>
              <a:gd name="connsiteX8" fmla="*/ 2203450 w 4648200"/>
              <a:gd name="connsiteY8" fmla="*/ 521797 h 1169497"/>
              <a:gd name="connsiteX9" fmla="*/ 2127250 w 4648200"/>
              <a:gd name="connsiteY9" fmla="*/ 515447 h 1169497"/>
              <a:gd name="connsiteX10" fmla="*/ 1860550 w 4648200"/>
              <a:gd name="connsiteY10" fmla="*/ 509097 h 1169497"/>
              <a:gd name="connsiteX11" fmla="*/ 1638300 w 4648200"/>
              <a:gd name="connsiteY11" fmla="*/ 496397 h 1169497"/>
              <a:gd name="connsiteX12" fmla="*/ 1327150 w 4648200"/>
              <a:gd name="connsiteY12" fmla="*/ 483697 h 1169497"/>
              <a:gd name="connsiteX13" fmla="*/ 1047750 w 4648200"/>
              <a:gd name="connsiteY13" fmla="*/ 490047 h 1169497"/>
              <a:gd name="connsiteX14" fmla="*/ 1028700 w 4648200"/>
              <a:gd name="connsiteY14" fmla="*/ 496397 h 1169497"/>
              <a:gd name="connsiteX15" fmla="*/ 635000 w 4648200"/>
              <a:gd name="connsiteY15" fmla="*/ 502747 h 1169497"/>
              <a:gd name="connsiteX16" fmla="*/ 463550 w 4648200"/>
              <a:gd name="connsiteY16" fmla="*/ 515447 h 1169497"/>
              <a:gd name="connsiteX17" fmla="*/ 381000 w 4648200"/>
              <a:gd name="connsiteY17" fmla="*/ 521797 h 1169497"/>
              <a:gd name="connsiteX18" fmla="*/ 266700 w 4648200"/>
              <a:gd name="connsiteY18" fmla="*/ 528147 h 1169497"/>
              <a:gd name="connsiteX19" fmla="*/ 165100 w 4648200"/>
              <a:gd name="connsiteY19" fmla="*/ 540847 h 1169497"/>
              <a:gd name="connsiteX20" fmla="*/ 107950 w 4648200"/>
              <a:gd name="connsiteY20" fmla="*/ 553547 h 1169497"/>
              <a:gd name="connsiteX21" fmla="*/ 38100 w 4648200"/>
              <a:gd name="connsiteY21" fmla="*/ 566247 h 1169497"/>
              <a:gd name="connsiteX22" fmla="*/ 19050 w 4648200"/>
              <a:gd name="connsiteY22" fmla="*/ 578947 h 1169497"/>
              <a:gd name="connsiteX23" fmla="*/ 0 w 4648200"/>
              <a:gd name="connsiteY23" fmla="*/ 636097 h 1169497"/>
              <a:gd name="connsiteX24" fmla="*/ 6350 w 4648200"/>
              <a:gd name="connsiteY24" fmla="*/ 718647 h 1169497"/>
              <a:gd name="connsiteX25" fmla="*/ 44450 w 4648200"/>
              <a:gd name="connsiteY25" fmla="*/ 750397 h 1169497"/>
              <a:gd name="connsiteX26" fmla="*/ 63500 w 4648200"/>
              <a:gd name="connsiteY26" fmla="*/ 756747 h 1169497"/>
              <a:gd name="connsiteX27" fmla="*/ 82550 w 4648200"/>
              <a:gd name="connsiteY27" fmla="*/ 769447 h 1169497"/>
              <a:gd name="connsiteX28" fmla="*/ 152400 w 4648200"/>
              <a:gd name="connsiteY28" fmla="*/ 788497 h 1169497"/>
              <a:gd name="connsiteX29" fmla="*/ 628650 w 4648200"/>
              <a:gd name="connsiteY29" fmla="*/ 782147 h 1169497"/>
              <a:gd name="connsiteX30" fmla="*/ 723900 w 4648200"/>
              <a:gd name="connsiteY30" fmla="*/ 775797 h 1169497"/>
              <a:gd name="connsiteX31" fmla="*/ 869950 w 4648200"/>
              <a:gd name="connsiteY31" fmla="*/ 769447 h 1169497"/>
              <a:gd name="connsiteX32" fmla="*/ 952500 w 4648200"/>
              <a:gd name="connsiteY32" fmla="*/ 763097 h 1169497"/>
              <a:gd name="connsiteX33" fmla="*/ 1314450 w 4648200"/>
              <a:gd name="connsiteY33" fmla="*/ 756747 h 1169497"/>
              <a:gd name="connsiteX34" fmla="*/ 1543050 w 4648200"/>
              <a:gd name="connsiteY34" fmla="*/ 763097 h 1169497"/>
              <a:gd name="connsiteX35" fmla="*/ 1619250 w 4648200"/>
              <a:gd name="connsiteY35" fmla="*/ 769447 h 1169497"/>
              <a:gd name="connsiteX36" fmla="*/ 1638300 w 4648200"/>
              <a:gd name="connsiteY36" fmla="*/ 775797 h 1169497"/>
              <a:gd name="connsiteX37" fmla="*/ 1828800 w 4648200"/>
              <a:gd name="connsiteY37" fmla="*/ 782147 h 1169497"/>
              <a:gd name="connsiteX38" fmla="*/ 2165350 w 4648200"/>
              <a:gd name="connsiteY38" fmla="*/ 794847 h 1169497"/>
              <a:gd name="connsiteX39" fmla="*/ 2743200 w 4648200"/>
              <a:gd name="connsiteY39" fmla="*/ 807547 h 1169497"/>
              <a:gd name="connsiteX40" fmla="*/ 3473450 w 4648200"/>
              <a:gd name="connsiteY40" fmla="*/ 801197 h 1169497"/>
              <a:gd name="connsiteX41" fmla="*/ 3625850 w 4648200"/>
              <a:gd name="connsiteY41" fmla="*/ 788497 h 1169497"/>
              <a:gd name="connsiteX42" fmla="*/ 3822700 w 4648200"/>
              <a:gd name="connsiteY42" fmla="*/ 782147 h 1169497"/>
              <a:gd name="connsiteX43" fmla="*/ 4032250 w 4648200"/>
              <a:gd name="connsiteY43" fmla="*/ 788497 h 1169497"/>
              <a:gd name="connsiteX44" fmla="*/ 4013200 w 4648200"/>
              <a:gd name="connsiteY44" fmla="*/ 801197 h 1169497"/>
              <a:gd name="connsiteX45" fmla="*/ 4000500 w 4648200"/>
              <a:gd name="connsiteY45" fmla="*/ 820247 h 1169497"/>
              <a:gd name="connsiteX46" fmla="*/ 3943350 w 4648200"/>
              <a:gd name="connsiteY46" fmla="*/ 845647 h 1169497"/>
              <a:gd name="connsiteX47" fmla="*/ 3905250 w 4648200"/>
              <a:gd name="connsiteY47" fmla="*/ 864697 h 1169497"/>
              <a:gd name="connsiteX48" fmla="*/ 3886200 w 4648200"/>
              <a:gd name="connsiteY48" fmla="*/ 871047 h 1169497"/>
              <a:gd name="connsiteX49" fmla="*/ 3848100 w 4648200"/>
              <a:gd name="connsiteY49" fmla="*/ 896447 h 1169497"/>
              <a:gd name="connsiteX50" fmla="*/ 3816350 w 4648200"/>
              <a:gd name="connsiteY50" fmla="*/ 928197 h 1169497"/>
              <a:gd name="connsiteX51" fmla="*/ 3803650 w 4648200"/>
              <a:gd name="connsiteY51" fmla="*/ 947247 h 1169497"/>
              <a:gd name="connsiteX52" fmla="*/ 3784600 w 4648200"/>
              <a:gd name="connsiteY52" fmla="*/ 966297 h 1169497"/>
              <a:gd name="connsiteX53" fmla="*/ 3778250 w 4648200"/>
              <a:gd name="connsiteY53" fmla="*/ 985347 h 1169497"/>
              <a:gd name="connsiteX54" fmla="*/ 3746500 w 4648200"/>
              <a:gd name="connsiteY54" fmla="*/ 1023447 h 1169497"/>
              <a:gd name="connsiteX55" fmla="*/ 3740150 w 4648200"/>
              <a:gd name="connsiteY55" fmla="*/ 1144097 h 1169497"/>
              <a:gd name="connsiteX56" fmla="*/ 3778250 w 4648200"/>
              <a:gd name="connsiteY56" fmla="*/ 1156797 h 1169497"/>
              <a:gd name="connsiteX57" fmla="*/ 3829050 w 4648200"/>
              <a:gd name="connsiteY57" fmla="*/ 1169497 h 1169497"/>
              <a:gd name="connsiteX58" fmla="*/ 3949700 w 4648200"/>
              <a:gd name="connsiteY58" fmla="*/ 1163147 h 1169497"/>
              <a:gd name="connsiteX59" fmla="*/ 3968750 w 4648200"/>
              <a:gd name="connsiteY59" fmla="*/ 1156797 h 1169497"/>
              <a:gd name="connsiteX60" fmla="*/ 3987800 w 4648200"/>
              <a:gd name="connsiteY60" fmla="*/ 1144097 h 1169497"/>
              <a:gd name="connsiteX61" fmla="*/ 4032250 w 4648200"/>
              <a:gd name="connsiteY61" fmla="*/ 1125047 h 1169497"/>
              <a:gd name="connsiteX62" fmla="*/ 4070350 w 4648200"/>
              <a:gd name="connsiteY62" fmla="*/ 1099647 h 1169497"/>
              <a:gd name="connsiteX63" fmla="*/ 4133850 w 4648200"/>
              <a:gd name="connsiteY63" fmla="*/ 1074247 h 1169497"/>
              <a:gd name="connsiteX64" fmla="*/ 4152900 w 4648200"/>
              <a:gd name="connsiteY64" fmla="*/ 1061547 h 1169497"/>
              <a:gd name="connsiteX65" fmla="*/ 4184650 w 4648200"/>
              <a:gd name="connsiteY65" fmla="*/ 1055197 h 1169497"/>
              <a:gd name="connsiteX66" fmla="*/ 4222750 w 4648200"/>
              <a:gd name="connsiteY66" fmla="*/ 1042497 h 1169497"/>
              <a:gd name="connsiteX67" fmla="*/ 4241800 w 4648200"/>
              <a:gd name="connsiteY67" fmla="*/ 1036147 h 1169497"/>
              <a:gd name="connsiteX68" fmla="*/ 4279900 w 4648200"/>
              <a:gd name="connsiteY68" fmla="*/ 1017097 h 1169497"/>
              <a:gd name="connsiteX69" fmla="*/ 4318000 w 4648200"/>
              <a:gd name="connsiteY69" fmla="*/ 998047 h 1169497"/>
              <a:gd name="connsiteX70" fmla="*/ 4349750 w 4648200"/>
              <a:gd name="connsiteY70" fmla="*/ 959947 h 1169497"/>
              <a:gd name="connsiteX71" fmla="*/ 4368800 w 4648200"/>
              <a:gd name="connsiteY71" fmla="*/ 947247 h 1169497"/>
              <a:gd name="connsiteX72" fmla="*/ 4387850 w 4648200"/>
              <a:gd name="connsiteY72" fmla="*/ 928197 h 1169497"/>
              <a:gd name="connsiteX73" fmla="*/ 4406900 w 4648200"/>
              <a:gd name="connsiteY73" fmla="*/ 921847 h 1169497"/>
              <a:gd name="connsiteX74" fmla="*/ 4425950 w 4648200"/>
              <a:gd name="connsiteY74" fmla="*/ 909147 h 1169497"/>
              <a:gd name="connsiteX75" fmla="*/ 4445000 w 4648200"/>
              <a:gd name="connsiteY75" fmla="*/ 902797 h 1169497"/>
              <a:gd name="connsiteX76" fmla="*/ 4464050 w 4648200"/>
              <a:gd name="connsiteY76" fmla="*/ 890097 h 1169497"/>
              <a:gd name="connsiteX77" fmla="*/ 4502150 w 4648200"/>
              <a:gd name="connsiteY77" fmla="*/ 877397 h 1169497"/>
              <a:gd name="connsiteX78" fmla="*/ 4552950 w 4648200"/>
              <a:gd name="connsiteY78" fmla="*/ 832947 h 1169497"/>
              <a:gd name="connsiteX79" fmla="*/ 4572000 w 4648200"/>
              <a:gd name="connsiteY79" fmla="*/ 820247 h 1169497"/>
              <a:gd name="connsiteX80" fmla="*/ 4591050 w 4648200"/>
              <a:gd name="connsiteY80" fmla="*/ 794847 h 1169497"/>
              <a:gd name="connsiteX81" fmla="*/ 4603750 w 4648200"/>
              <a:gd name="connsiteY81" fmla="*/ 775797 h 1169497"/>
              <a:gd name="connsiteX82" fmla="*/ 4622800 w 4648200"/>
              <a:gd name="connsiteY82" fmla="*/ 756747 h 1169497"/>
              <a:gd name="connsiteX83" fmla="*/ 4635500 w 4648200"/>
              <a:gd name="connsiteY83" fmla="*/ 680547 h 1169497"/>
              <a:gd name="connsiteX84" fmla="*/ 4648200 w 4648200"/>
              <a:gd name="connsiteY84" fmla="*/ 642447 h 1169497"/>
              <a:gd name="connsiteX85" fmla="*/ 4641850 w 4648200"/>
              <a:gd name="connsiteY85" fmla="*/ 623397 h 1169497"/>
              <a:gd name="connsiteX86" fmla="*/ 4603750 w 4648200"/>
              <a:gd name="connsiteY86" fmla="*/ 597997 h 1169497"/>
              <a:gd name="connsiteX87" fmla="*/ 4584700 w 4648200"/>
              <a:gd name="connsiteY87" fmla="*/ 585297 h 1169497"/>
              <a:gd name="connsiteX88" fmla="*/ 4546600 w 4648200"/>
              <a:gd name="connsiteY88" fmla="*/ 547197 h 1169497"/>
              <a:gd name="connsiteX89" fmla="*/ 4514850 w 4648200"/>
              <a:gd name="connsiteY89" fmla="*/ 490047 h 1169497"/>
              <a:gd name="connsiteX90" fmla="*/ 4476750 w 4648200"/>
              <a:gd name="connsiteY90" fmla="*/ 470997 h 1169497"/>
              <a:gd name="connsiteX91" fmla="*/ 4470400 w 4648200"/>
              <a:gd name="connsiteY91" fmla="*/ 451947 h 1169497"/>
              <a:gd name="connsiteX92" fmla="*/ 4432300 w 4648200"/>
              <a:gd name="connsiteY92" fmla="*/ 420197 h 1169497"/>
              <a:gd name="connsiteX93" fmla="*/ 4400550 w 4648200"/>
              <a:gd name="connsiteY93" fmla="*/ 382097 h 1169497"/>
              <a:gd name="connsiteX94" fmla="*/ 4362450 w 4648200"/>
              <a:gd name="connsiteY94" fmla="*/ 350347 h 1169497"/>
              <a:gd name="connsiteX95" fmla="*/ 4349750 w 4648200"/>
              <a:gd name="connsiteY95" fmla="*/ 331297 h 1169497"/>
              <a:gd name="connsiteX96" fmla="*/ 4305300 w 4648200"/>
              <a:gd name="connsiteY96" fmla="*/ 305897 h 1169497"/>
              <a:gd name="connsiteX97" fmla="*/ 4286250 w 4648200"/>
              <a:gd name="connsiteY97" fmla="*/ 286847 h 1169497"/>
              <a:gd name="connsiteX98" fmla="*/ 4267200 w 4648200"/>
              <a:gd name="connsiteY98" fmla="*/ 274147 h 1169497"/>
              <a:gd name="connsiteX99" fmla="*/ 4241800 w 4648200"/>
              <a:gd name="connsiteY99" fmla="*/ 236047 h 1169497"/>
              <a:gd name="connsiteX100" fmla="*/ 4229100 w 4648200"/>
              <a:gd name="connsiteY100" fmla="*/ 216997 h 1169497"/>
              <a:gd name="connsiteX101" fmla="*/ 4203700 w 4648200"/>
              <a:gd name="connsiteY101" fmla="*/ 178897 h 1169497"/>
              <a:gd name="connsiteX102" fmla="*/ 4191000 w 4648200"/>
              <a:gd name="connsiteY102" fmla="*/ 159847 h 1169497"/>
              <a:gd name="connsiteX103" fmla="*/ 4165600 w 4648200"/>
              <a:gd name="connsiteY103" fmla="*/ 115397 h 1169497"/>
              <a:gd name="connsiteX104" fmla="*/ 4140200 w 4648200"/>
              <a:gd name="connsiteY104" fmla="*/ 77297 h 1169497"/>
              <a:gd name="connsiteX105" fmla="*/ 4127500 w 4648200"/>
              <a:gd name="connsiteY105" fmla="*/ 58247 h 1169497"/>
              <a:gd name="connsiteX106" fmla="*/ 4108450 w 4648200"/>
              <a:gd name="connsiteY106" fmla="*/ 45547 h 1169497"/>
              <a:gd name="connsiteX107" fmla="*/ 4089400 w 4648200"/>
              <a:gd name="connsiteY107" fmla="*/ 39197 h 1169497"/>
              <a:gd name="connsiteX108" fmla="*/ 4076700 w 4648200"/>
              <a:gd name="connsiteY108" fmla="*/ 20147 h 1169497"/>
              <a:gd name="connsiteX109" fmla="*/ 4044950 w 4648200"/>
              <a:gd name="connsiteY109" fmla="*/ 13797 h 1169497"/>
              <a:gd name="connsiteX110" fmla="*/ 4025900 w 4648200"/>
              <a:gd name="connsiteY110" fmla="*/ 1097 h 1169497"/>
              <a:gd name="connsiteX111" fmla="*/ 3860800 w 4648200"/>
              <a:gd name="connsiteY111" fmla="*/ 7447 h 1169497"/>
              <a:gd name="connsiteX112" fmla="*/ 3841750 w 4648200"/>
              <a:gd name="connsiteY112" fmla="*/ 70947 h 1169497"/>
              <a:gd name="connsiteX113" fmla="*/ 3854450 w 4648200"/>
              <a:gd name="connsiteY113" fmla="*/ 147147 h 1169497"/>
              <a:gd name="connsiteX114" fmla="*/ 3860800 w 4648200"/>
              <a:gd name="connsiteY114" fmla="*/ 172547 h 1169497"/>
              <a:gd name="connsiteX115" fmla="*/ 3917950 w 4648200"/>
              <a:gd name="connsiteY115" fmla="*/ 223347 h 1169497"/>
              <a:gd name="connsiteX116" fmla="*/ 3956050 w 4648200"/>
              <a:gd name="connsiteY116" fmla="*/ 255097 h 1169497"/>
              <a:gd name="connsiteX117" fmla="*/ 3968750 w 4648200"/>
              <a:gd name="connsiteY117" fmla="*/ 274147 h 1169497"/>
              <a:gd name="connsiteX118" fmla="*/ 3987800 w 4648200"/>
              <a:gd name="connsiteY118" fmla="*/ 286847 h 1169497"/>
              <a:gd name="connsiteX119" fmla="*/ 4006850 w 4648200"/>
              <a:gd name="connsiteY119" fmla="*/ 305897 h 1169497"/>
              <a:gd name="connsiteX120" fmla="*/ 4032250 w 4648200"/>
              <a:gd name="connsiteY120" fmla="*/ 343997 h 1169497"/>
              <a:gd name="connsiteX121" fmla="*/ 4038600 w 4648200"/>
              <a:gd name="connsiteY121" fmla="*/ 363047 h 1169497"/>
              <a:gd name="connsiteX122" fmla="*/ 4083050 w 4648200"/>
              <a:gd name="connsiteY122" fmla="*/ 420197 h 1169497"/>
              <a:gd name="connsiteX123" fmla="*/ 4102100 w 4648200"/>
              <a:gd name="connsiteY123" fmla="*/ 426547 h 1169497"/>
              <a:gd name="connsiteX124" fmla="*/ 4140200 w 4648200"/>
              <a:gd name="connsiteY124" fmla="*/ 483697 h 1169497"/>
              <a:gd name="connsiteX125" fmla="*/ 4152900 w 4648200"/>
              <a:gd name="connsiteY125" fmla="*/ 502747 h 1169497"/>
              <a:gd name="connsiteX126" fmla="*/ 4165600 w 4648200"/>
              <a:gd name="connsiteY126" fmla="*/ 547197 h 1169497"/>
              <a:gd name="connsiteX127" fmla="*/ 4159250 w 4648200"/>
              <a:gd name="connsiteY127" fmla="*/ 566247 h 1169497"/>
              <a:gd name="connsiteX128" fmla="*/ 3981450 w 4648200"/>
              <a:gd name="connsiteY128" fmla="*/ 553547 h 116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4648200" h="1169497">
                <a:moveTo>
                  <a:pt x="3981450" y="553547"/>
                </a:moveTo>
                <a:cubicBezTo>
                  <a:pt x="3931708" y="552489"/>
                  <a:pt x="3900994" y="557385"/>
                  <a:pt x="3860800" y="559897"/>
                </a:cubicBezTo>
                <a:cubicBezTo>
                  <a:pt x="3833256" y="561619"/>
                  <a:pt x="3805848" y="566247"/>
                  <a:pt x="3778250" y="566247"/>
                </a:cubicBezTo>
                <a:cubicBezTo>
                  <a:pt x="3579272" y="566247"/>
                  <a:pt x="3380317" y="562014"/>
                  <a:pt x="3181350" y="559897"/>
                </a:cubicBezTo>
                <a:cubicBezTo>
                  <a:pt x="2921312" y="542561"/>
                  <a:pt x="3243966" y="562447"/>
                  <a:pt x="2679700" y="547197"/>
                </a:cubicBezTo>
                <a:cubicBezTo>
                  <a:pt x="2658436" y="546622"/>
                  <a:pt x="2637449" y="541835"/>
                  <a:pt x="2616200" y="540847"/>
                </a:cubicBezTo>
                <a:cubicBezTo>
                  <a:pt x="2546393" y="537600"/>
                  <a:pt x="2476500" y="536614"/>
                  <a:pt x="2406650" y="534497"/>
                </a:cubicBezTo>
                <a:lnTo>
                  <a:pt x="2317750" y="528147"/>
                </a:lnTo>
                <a:lnTo>
                  <a:pt x="2203450" y="521797"/>
                </a:lnTo>
                <a:cubicBezTo>
                  <a:pt x="2178018" y="520102"/>
                  <a:pt x="2152721" y="516390"/>
                  <a:pt x="2127250" y="515447"/>
                </a:cubicBezTo>
                <a:cubicBezTo>
                  <a:pt x="2038386" y="512156"/>
                  <a:pt x="1949450" y="511214"/>
                  <a:pt x="1860550" y="509097"/>
                </a:cubicBezTo>
                <a:cubicBezTo>
                  <a:pt x="1770785" y="486656"/>
                  <a:pt x="1848944" y="504296"/>
                  <a:pt x="1638300" y="496397"/>
                </a:cubicBezTo>
                <a:lnTo>
                  <a:pt x="1327150" y="483697"/>
                </a:lnTo>
                <a:lnTo>
                  <a:pt x="1047750" y="490047"/>
                </a:lnTo>
                <a:cubicBezTo>
                  <a:pt x="1041063" y="490332"/>
                  <a:pt x="1035390" y="496191"/>
                  <a:pt x="1028700" y="496397"/>
                </a:cubicBezTo>
                <a:cubicBezTo>
                  <a:pt x="897512" y="500434"/>
                  <a:pt x="766233" y="500630"/>
                  <a:pt x="635000" y="502747"/>
                </a:cubicBezTo>
                <a:lnTo>
                  <a:pt x="463550" y="515447"/>
                </a:lnTo>
                <a:cubicBezTo>
                  <a:pt x="436029" y="517511"/>
                  <a:pt x="408555" y="520266"/>
                  <a:pt x="381000" y="521797"/>
                </a:cubicBezTo>
                <a:lnTo>
                  <a:pt x="266700" y="528147"/>
                </a:lnTo>
                <a:cubicBezTo>
                  <a:pt x="161429" y="545692"/>
                  <a:pt x="317723" y="520497"/>
                  <a:pt x="165100" y="540847"/>
                </a:cubicBezTo>
                <a:cubicBezTo>
                  <a:pt x="117833" y="547149"/>
                  <a:pt x="149448" y="546002"/>
                  <a:pt x="107950" y="553547"/>
                </a:cubicBezTo>
                <a:cubicBezTo>
                  <a:pt x="24524" y="568715"/>
                  <a:pt x="95709" y="551845"/>
                  <a:pt x="38100" y="566247"/>
                </a:cubicBezTo>
                <a:cubicBezTo>
                  <a:pt x="31750" y="570480"/>
                  <a:pt x="23936" y="573084"/>
                  <a:pt x="19050" y="578947"/>
                </a:cubicBezTo>
                <a:cubicBezTo>
                  <a:pt x="5213" y="595551"/>
                  <a:pt x="3999" y="616100"/>
                  <a:pt x="0" y="636097"/>
                </a:cubicBezTo>
                <a:cubicBezTo>
                  <a:pt x="2117" y="663614"/>
                  <a:pt x="-343" y="691873"/>
                  <a:pt x="6350" y="718647"/>
                </a:cubicBezTo>
                <a:cubicBezTo>
                  <a:pt x="8356" y="726672"/>
                  <a:pt x="36998" y="746671"/>
                  <a:pt x="44450" y="750397"/>
                </a:cubicBezTo>
                <a:cubicBezTo>
                  <a:pt x="50437" y="753390"/>
                  <a:pt x="57513" y="753754"/>
                  <a:pt x="63500" y="756747"/>
                </a:cubicBezTo>
                <a:cubicBezTo>
                  <a:pt x="70326" y="760160"/>
                  <a:pt x="75576" y="766347"/>
                  <a:pt x="82550" y="769447"/>
                </a:cubicBezTo>
                <a:cubicBezTo>
                  <a:pt x="108917" y="781166"/>
                  <a:pt x="125238" y="783065"/>
                  <a:pt x="152400" y="788497"/>
                </a:cubicBezTo>
                <a:lnTo>
                  <a:pt x="628650" y="782147"/>
                </a:lnTo>
                <a:cubicBezTo>
                  <a:pt x="660463" y="781440"/>
                  <a:pt x="692124" y="777469"/>
                  <a:pt x="723900" y="775797"/>
                </a:cubicBezTo>
                <a:lnTo>
                  <a:pt x="869950" y="769447"/>
                </a:lnTo>
                <a:cubicBezTo>
                  <a:pt x="897505" y="767916"/>
                  <a:pt x="924913" y="763885"/>
                  <a:pt x="952500" y="763097"/>
                </a:cubicBezTo>
                <a:cubicBezTo>
                  <a:pt x="1073119" y="759651"/>
                  <a:pt x="1193800" y="758864"/>
                  <a:pt x="1314450" y="756747"/>
                </a:cubicBezTo>
                <a:lnTo>
                  <a:pt x="1543050" y="763097"/>
                </a:lnTo>
                <a:cubicBezTo>
                  <a:pt x="1568516" y="764158"/>
                  <a:pt x="1593986" y="766078"/>
                  <a:pt x="1619250" y="769447"/>
                </a:cubicBezTo>
                <a:cubicBezTo>
                  <a:pt x="1625885" y="770332"/>
                  <a:pt x="1631619" y="775392"/>
                  <a:pt x="1638300" y="775797"/>
                </a:cubicBezTo>
                <a:cubicBezTo>
                  <a:pt x="1701719" y="779641"/>
                  <a:pt x="1765300" y="780030"/>
                  <a:pt x="1828800" y="782147"/>
                </a:cubicBezTo>
                <a:cubicBezTo>
                  <a:pt x="1975473" y="800481"/>
                  <a:pt x="1855085" y="787186"/>
                  <a:pt x="2165350" y="794847"/>
                </a:cubicBezTo>
                <a:cubicBezTo>
                  <a:pt x="2673914" y="807404"/>
                  <a:pt x="2067885" y="795269"/>
                  <a:pt x="2743200" y="807547"/>
                </a:cubicBezTo>
                <a:lnTo>
                  <a:pt x="3473450" y="801197"/>
                </a:lnTo>
                <a:cubicBezTo>
                  <a:pt x="3678572" y="798041"/>
                  <a:pt x="3482412" y="795669"/>
                  <a:pt x="3625850" y="788497"/>
                </a:cubicBezTo>
                <a:cubicBezTo>
                  <a:pt x="3691419" y="785219"/>
                  <a:pt x="3757083" y="784264"/>
                  <a:pt x="3822700" y="782147"/>
                </a:cubicBezTo>
                <a:cubicBezTo>
                  <a:pt x="3892550" y="784264"/>
                  <a:pt x="3962715" y="781543"/>
                  <a:pt x="4032250" y="788497"/>
                </a:cubicBezTo>
                <a:cubicBezTo>
                  <a:pt x="4039844" y="789256"/>
                  <a:pt x="4018596" y="795801"/>
                  <a:pt x="4013200" y="801197"/>
                </a:cubicBezTo>
                <a:cubicBezTo>
                  <a:pt x="4007804" y="806593"/>
                  <a:pt x="4005896" y="814851"/>
                  <a:pt x="4000500" y="820247"/>
                </a:cubicBezTo>
                <a:cubicBezTo>
                  <a:pt x="3985406" y="835341"/>
                  <a:pt x="3962213" y="839359"/>
                  <a:pt x="3943350" y="845647"/>
                </a:cubicBezTo>
                <a:cubicBezTo>
                  <a:pt x="3895467" y="861608"/>
                  <a:pt x="3954489" y="840078"/>
                  <a:pt x="3905250" y="864697"/>
                </a:cubicBezTo>
                <a:cubicBezTo>
                  <a:pt x="3899263" y="867690"/>
                  <a:pt x="3892051" y="867796"/>
                  <a:pt x="3886200" y="871047"/>
                </a:cubicBezTo>
                <a:cubicBezTo>
                  <a:pt x="3872857" y="878460"/>
                  <a:pt x="3848100" y="896447"/>
                  <a:pt x="3848100" y="896447"/>
                </a:cubicBezTo>
                <a:cubicBezTo>
                  <a:pt x="3814233" y="947247"/>
                  <a:pt x="3858683" y="885864"/>
                  <a:pt x="3816350" y="928197"/>
                </a:cubicBezTo>
                <a:cubicBezTo>
                  <a:pt x="3810954" y="933593"/>
                  <a:pt x="3808536" y="941384"/>
                  <a:pt x="3803650" y="947247"/>
                </a:cubicBezTo>
                <a:cubicBezTo>
                  <a:pt x="3797901" y="954146"/>
                  <a:pt x="3790950" y="959947"/>
                  <a:pt x="3784600" y="966297"/>
                </a:cubicBezTo>
                <a:cubicBezTo>
                  <a:pt x="3782483" y="972647"/>
                  <a:pt x="3781243" y="979360"/>
                  <a:pt x="3778250" y="985347"/>
                </a:cubicBezTo>
                <a:cubicBezTo>
                  <a:pt x="3769409" y="1003028"/>
                  <a:pt x="3760544" y="1009403"/>
                  <a:pt x="3746500" y="1023447"/>
                </a:cubicBezTo>
                <a:cubicBezTo>
                  <a:pt x="3732627" y="1065067"/>
                  <a:pt x="3717200" y="1094919"/>
                  <a:pt x="3740150" y="1144097"/>
                </a:cubicBezTo>
                <a:cubicBezTo>
                  <a:pt x="3745811" y="1156228"/>
                  <a:pt x="3765550" y="1152564"/>
                  <a:pt x="3778250" y="1156797"/>
                </a:cubicBezTo>
                <a:cubicBezTo>
                  <a:pt x="3807539" y="1166560"/>
                  <a:pt x="3790736" y="1161834"/>
                  <a:pt x="3829050" y="1169497"/>
                </a:cubicBezTo>
                <a:cubicBezTo>
                  <a:pt x="3869267" y="1167380"/>
                  <a:pt x="3909593" y="1166793"/>
                  <a:pt x="3949700" y="1163147"/>
                </a:cubicBezTo>
                <a:cubicBezTo>
                  <a:pt x="3956366" y="1162541"/>
                  <a:pt x="3962763" y="1159790"/>
                  <a:pt x="3968750" y="1156797"/>
                </a:cubicBezTo>
                <a:cubicBezTo>
                  <a:pt x="3975576" y="1153384"/>
                  <a:pt x="3980974" y="1147510"/>
                  <a:pt x="3987800" y="1144097"/>
                </a:cubicBezTo>
                <a:cubicBezTo>
                  <a:pt x="4040354" y="1117820"/>
                  <a:pt x="3966182" y="1164688"/>
                  <a:pt x="4032250" y="1125047"/>
                </a:cubicBezTo>
                <a:cubicBezTo>
                  <a:pt x="4045338" y="1117194"/>
                  <a:pt x="4070350" y="1099647"/>
                  <a:pt x="4070350" y="1099647"/>
                </a:cubicBezTo>
                <a:cubicBezTo>
                  <a:pt x="4095658" y="1061685"/>
                  <a:pt x="4068451" y="1092083"/>
                  <a:pt x="4133850" y="1074247"/>
                </a:cubicBezTo>
                <a:cubicBezTo>
                  <a:pt x="4141213" y="1072239"/>
                  <a:pt x="4145754" y="1064227"/>
                  <a:pt x="4152900" y="1061547"/>
                </a:cubicBezTo>
                <a:cubicBezTo>
                  <a:pt x="4163006" y="1057757"/>
                  <a:pt x="4174237" y="1058037"/>
                  <a:pt x="4184650" y="1055197"/>
                </a:cubicBezTo>
                <a:cubicBezTo>
                  <a:pt x="4197565" y="1051675"/>
                  <a:pt x="4210050" y="1046730"/>
                  <a:pt x="4222750" y="1042497"/>
                </a:cubicBezTo>
                <a:cubicBezTo>
                  <a:pt x="4229100" y="1040380"/>
                  <a:pt x="4236231" y="1039860"/>
                  <a:pt x="4241800" y="1036147"/>
                </a:cubicBezTo>
                <a:cubicBezTo>
                  <a:pt x="4296395" y="999751"/>
                  <a:pt x="4227320" y="1043387"/>
                  <a:pt x="4279900" y="1017097"/>
                </a:cubicBezTo>
                <a:cubicBezTo>
                  <a:pt x="4329139" y="992478"/>
                  <a:pt x="4270117" y="1014008"/>
                  <a:pt x="4318000" y="998047"/>
                </a:cubicBezTo>
                <a:cubicBezTo>
                  <a:pt x="4330487" y="979316"/>
                  <a:pt x="4331415" y="975226"/>
                  <a:pt x="4349750" y="959947"/>
                </a:cubicBezTo>
                <a:cubicBezTo>
                  <a:pt x="4355613" y="955061"/>
                  <a:pt x="4362937" y="952133"/>
                  <a:pt x="4368800" y="947247"/>
                </a:cubicBezTo>
                <a:cubicBezTo>
                  <a:pt x="4375699" y="941498"/>
                  <a:pt x="4380378" y="933178"/>
                  <a:pt x="4387850" y="928197"/>
                </a:cubicBezTo>
                <a:cubicBezTo>
                  <a:pt x="4393419" y="924484"/>
                  <a:pt x="4400913" y="924840"/>
                  <a:pt x="4406900" y="921847"/>
                </a:cubicBezTo>
                <a:cubicBezTo>
                  <a:pt x="4413726" y="918434"/>
                  <a:pt x="4419124" y="912560"/>
                  <a:pt x="4425950" y="909147"/>
                </a:cubicBezTo>
                <a:cubicBezTo>
                  <a:pt x="4431937" y="906154"/>
                  <a:pt x="4439013" y="905790"/>
                  <a:pt x="4445000" y="902797"/>
                </a:cubicBezTo>
                <a:cubicBezTo>
                  <a:pt x="4451826" y="899384"/>
                  <a:pt x="4457076" y="893197"/>
                  <a:pt x="4464050" y="890097"/>
                </a:cubicBezTo>
                <a:cubicBezTo>
                  <a:pt x="4476283" y="884660"/>
                  <a:pt x="4502150" y="877397"/>
                  <a:pt x="4502150" y="877397"/>
                </a:cubicBezTo>
                <a:cubicBezTo>
                  <a:pt x="4523317" y="845647"/>
                  <a:pt x="4508500" y="862580"/>
                  <a:pt x="4552950" y="832947"/>
                </a:cubicBezTo>
                <a:cubicBezTo>
                  <a:pt x="4559300" y="828714"/>
                  <a:pt x="4567421" y="826352"/>
                  <a:pt x="4572000" y="820247"/>
                </a:cubicBezTo>
                <a:cubicBezTo>
                  <a:pt x="4578350" y="811780"/>
                  <a:pt x="4584899" y="803459"/>
                  <a:pt x="4591050" y="794847"/>
                </a:cubicBezTo>
                <a:cubicBezTo>
                  <a:pt x="4595486" y="788637"/>
                  <a:pt x="4598864" y="781660"/>
                  <a:pt x="4603750" y="775797"/>
                </a:cubicBezTo>
                <a:cubicBezTo>
                  <a:pt x="4609499" y="768898"/>
                  <a:pt x="4616450" y="763097"/>
                  <a:pt x="4622800" y="756747"/>
                </a:cubicBezTo>
                <a:cubicBezTo>
                  <a:pt x="4640163" y="704659"/>
                  <a:pt x="4614232" y="786885"/>
                  <a:pt x="4635500" y="680547"/>
                </a:cubicBezTo>
                <a:cubicBezTo>
                  <a:pt x="4638125" y="667420"/>
                  <a:pt x="4648200" y="642447"/>
                  <a:pt x="4648200" y="642447"/>
                </a:cubicBezTo>
                <a:cubicBezTo>
                  <a:pt x="4646083" y="636097"/>
                  <a:pt x="4646583" y="628130"/>
                  <a:pt x="4641850" y="623397"/>
                </a:cubicBezTo>
                <a:cubicBezTo>
                  <a:pt x="4631057" y="612604"/>
                  <a:pt x="4616450" y="606464"/>
                  <a:pt x="4603750" y="597997"/>
                </a:cubicBezTo>
                <a:cubicBezTo>
                  <a:pt x="4597400" y="593764"/>
                  <a:pt x="4590096" y="590693"/>
                  <a:pt x="4584700" y="585297"/>
                </a:cubicBezTo>
                <a:lnTo>
                  <a:pt x="4546600" y="547197"/>
                </a:lnTo>
                <a:cubicBezTo>
                  <a:pt x="4541009" y="530423"/>
                  <a:pt x="4531226" y="495506"/>
                  <a:pt x="4514850" y="490047"/>
                </a:cubicBezTo>
                <a:cubicBezTo>
                  <a:pt x="4488560" y="481284"/>
                  <a:pt x="4501369" y="487410"/>
                  <a:pt x="4476750" y="470997"/>
                </a:cubicBezTo>
                <a:cubicBezTo>
                  <a:pt x="4474633" y="464647"/>
                  <a:pt x="4474113" y="457516"/>
                  <a:pt x="4470400" y="451947"/>
                </a:cubicBezTo>
                <a:cubicBezTo>
                  <a:pt x="4456486" y="431076"/>
                  <a:pt x="4449871" y="434839"/>
                  <a:pt x="4432300" y="420197"/>
                </a:cubicBezTo>
                <a:cubicBezTo>
                  <a:pt x="4369883" y="368183"/>
                  <a:pt x="4450500" y="432047"/>
                  <a:pt x="4400550" y="382097"/>
                </a:cubicBezTo>
                <a:cubicBezTo>
                  <a:pt x="4350600" y="332147"/>
                  <a:pt x="4414464" y="412764"/>
                  <a:pt x="4362450" y="350347"/>
                </a:cubicBezTo>
                <a:cubicBezTo>
                  <a:pt x="4357564" y="344484"/>
                  <a:pt x="4355146" y="336693"/>
                  <a:pt x="4349750" y="331297"/>
                </a:cubicBezTo>
                <a:cubicBezTo>
                  <a:pt x="4330528" y="312075"/>
                  <a:pt x="4327096" y="313162"/>
                  <a:pt x="4305300" y="305897"/>
                </a:cubicBezTo>
                <a:cubicBezTo>
                  <a:pt x="4298950" y="299547"/>
                  <a:pt x="4293149" y="292596"/>
                  <a:pt x="4286250" y="286847"/>
                </a:cubicBezTo>
                <a:cubicBezTo>
                  <a:pt x="4280387" y="281961"/>
                  <a:pt x="4272226" y="279890"/>
                  <a:pt x="4267200" y="274147"/>
                </a:cubicBezTo>
                <a:cubicBezTo>
                  <a:pt x="4257149" y="262660"/>
                  <a:pt x="4250267" y="248747"/>
                  <a:pt x="4241800" y="236047"/>
                </a:cubicBezTo>
                <a:lnTo>
                  <a:pt x="4229100" y="216997"/>
                </a:lnTo>
                <a:lnTo>
                  <a:pt x="4203700" y="178897"/>
                </a:lnTo>
                <a:lnTo>
                  <a:pt x="4191000" y="159847"/>
                </a:lnTo>
                <a:cubicBezTo>
                  <a:pt x="4179892" y="115415"/>
                  <a:pt x="4193476" y="151237"/>
                  <a:pt x="4165600" y="115397"/>
                </a:cubicBezTo>
                <a:cubicBezTo>
                  <a:pt x="4156229" y="103349"/>
                  <a:pt x="4148667" y="89997"/>
                  <a:pt x="4140200" y="77297"/>
                </a:cubicBezTo>
                <a:cubicBezTo>
                  <a:pt x="4135967" y="70947"/>
                  <a:pt x="4133850" y="62480"/>
                  <a:pt x="4127500" y="58247"/>
                </a:cubicBezTo>
                <a:cubicBezTo>
                  <a:pt x="4121150" y="54014"/>
                  <a:pt x="4115276" y="48960"/>
                  <a:pt x="4108450" y="45547"/>
                </a:cubicBezTo>
                <a:cubicBezTo>
                  <a:pt x="4102463" y="42554"/>
                  <a:pt x="4095750" y="41314"/>
                  <a:pt x="4089400" y="39197"/>
                </a:cubicBezTo>
                <a:cubicBezTo>
                  <a:pt x="4085167" y="32847"/>
                  <a:pt x="4083326" y="23933"/>
                  <a:pt x="4076700" y="20147"/>
                </a:cubicBezTo>
                <a:cubicBezTo>
                  <a:pt x="4067329" y="14792"/>
                  <a:pt x="4055056" y="17587"/>
                  <a:pt x="4044950" y="13797"/>
                </a:cubicBezTo>
                <a:cubicBezTo>
                  <a:pt x="4037804" y="11117"/>
                  <a:pt x="4032250" y="5330"/>
                  <a:pt x="4025900" y="1097"/>
                </a:cubicBezTo>
                <a:cubicBezTo>
                  <a:pt x="3970867" y="3214"/>
                  <a:pt x="3914230" y="-5910"/>
                  <a:pt x="3860800" y="7447"/>
                </a:cubicBezTo>
                <a:cubicBezTo>
                  <a:pt x="3856677" y="8478"/>
                  <a:pt x="3843956" y="62123"/>
                  <a:pt x="3841750" y="70947"/>
                </a:cubicBezTo>
                <a:cubicBezTo>
                  <a:pt x="3852070" y="163828"/>
                  <a:pt x="3840910" y="99759"/>
                  <a:pt x="3854450" y="147147"/>
                </a:cubicBezTo>
                <a:cubicBezTo>
                  <a:pt x="3856848" y="155538"/>
                  <a:pt x="3855795" y="165397"/>
                  <a:pt x="3860800" y="172547"/>
                </a:cubicBezTo>
                <a:cubicBezTo>
                  <a:pt x="3895379" y="221946"/>
                  <a:pt x="3887745" y="198176"/>
                  <a:pt x="3917950" y="223347"/>
                </a:cubicBezTo>
                <a:cubicBezTo>
                  <a:pt x="3966843" y="264091"/>
                  <a:pt x="3908752" y="223565"/>
                  <a:pt x="3956050" y="255097"/>
                </a:cubicBezTo>
                <a:cubicBezTo>
                  <a:pt x="3960283" y="261447"/>
                  <a:pt x="3963354" y="268751"/>
                  <a:pt x="3968750" y="274147"/>
                </a:cubicBezTo>
                <a:cubicBezTo>
                  <a:pt x="3974146" y="279543"/>
                  <a:pt x="3981937" y="281961"/>
                  <a:pt x="3987800" y="286847"/>
                </a:cubicBezTo>
                <a:cubicBezTo>
                  <a:pt x="3994699" y="292596"/>
                  <a:pt x="4000500" y="299547"/>
                  <a:pt x="4006850" y="305897"/>
                </a:cubicBezTo>
                <a:cubicBezTo>
                  <a:pt x="4021949" y="351193"/>
                  <a:pt x="4000539" y="296431"/>
                  <a:pt x="4032250" y="343997"/>
                </a:cubicBezTo>
                <a:cubicBezTo>
                  <a:pt x="4035963" y="349566"/>
                  <a:pt x="4035349" y="357196"/>
                  <a:pt x="4038600" y="363047"/>
                </a:cubicBezTo>
                <a:cubicBezTo>
                  <a:pt x="4046021" y="376404"/>
                  <a:pt x="4066716" y="409308"/>
                  <a:pt x="4083050" y="420197"/>
                </a:cubicBezTo>
                <a:cubicBezTo>
                  <a:pt x="4088619" y="423910"/>
                  <a:pt x="4095750" y="424430"/>
                  <a:pt x="4102100" y="426547"/>
                </a:cubicBezTo>
                <a:lnTo>
                  <a:pt x="4140200" y="483697"/>
                </a:lnTo>
                <a:cubicBezTo>
                  <a:pt x="4144433" y="490047"/>
                  <a:pt x="4150487" y="495507"/>
                  <a:pt x="4152900" y="502747"/>
                </a:cubicBezTo>
                <a:cubicBezTo>
                  <a:pt x="4162010" y="530076"/>
                  <a:pt x="4157627" y="515303"/>
                  <a:pt x="4165600" y="547197"/>
                </a:cubicBezTo>
                <a:cubicBezTo>
                  <a:pt x="4163483" y="553547"/>
                  <a:pt x="4165930" y="565829"/>
                  <a:pt x="4159250" y="566247"/>
                </a:cubicBezTo>
                <a:cubicBezTo>
                  <a:pt x="3974506" y="577794"/>
                  <a:pt x="4031192" y="554605"/>
                  <a:pt x="3981450" y="553547"/>
                </a:cubicBezTo>
                <a:close/>
              </a:path>
            </a:pathLst>
          </a:cu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65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19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9144000" cy="641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230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242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13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8162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450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20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38" y="0"/>
            <a:ext cx="4810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93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20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38" y="0"/>
            <a:ext cx="4810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202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20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9144000" cy="641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631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32596"/>
            <a:ext cx="8991600" cy="304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3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19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9144000" cy="641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402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1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159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10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348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Box 1"/>
          <p:cNvSpPr txBox="1">
            <a:spLocks noChangeArrowheads="1"/>
          </p:cNvSpPr>
          <p:nvPr/>
        </p:nvSpPr>
        <p:spPr bwMode="auto">
          <a:xfrm>
            <a:off x="4405313" y="4300538"/>
            <a:ext cx="1776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</a:rPr>
              <a:t>110 ppm Ni</a:t>
            </a:r>
          </a:p>
        </p:txBody>
      </p:sp>
      <p:sp>
        <p:nvSpPr>
          <p:cNvPr id="41988" name="TextBox 2"/>
          <p:cNvSpPr txBox="1">
            <a:spLocks noChangeArrowheads="1"/>
          </p:cNvSpPr>
          <p:nvPr/>
        </p:nvSpPr>
        <p:spPr bwMode="auto">
          <a:xfrm>
            <a:off x="4572000" y="2908300"/>
            <a:ext cx="160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</a:rPr>
              <a:t>1250 ppm Ni</a:t>
            </a:r>
          </a:p>
        </p:txBody>
      </p:sp>
    </p:spTree>
    <p:extLst>
      <p:ext uri="{BB962C8B-B14F-4D97-AF65-F5344CB8AC3E}">
        <p14:creationId xmlns:p14="http://schemas.microsoft.com/office/powerpoint/2010/main" val="4071711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160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6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351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"/>
            <a:ext cx="8096138" cy="671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3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8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771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29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0"/>
            <a:ext cx="4648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961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8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50" y="0"/>
            <a:ext cx="4610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662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29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8" y="0"/>
            <a:ext cx="4429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6522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20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9144000" cy="641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44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2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9144000" cy="641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05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20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9144000" cy="641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56470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2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9144000" cy="641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3806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19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450"/>
            <a:ext cx="9144000" cy="600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8609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2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9144000" cy="641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6915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9144000" cy="641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320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2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9144000" cy="641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0087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2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9144000" cy="641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6116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914400"/>
            <a:ext cx="662940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UNRESOLVED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457200" indent="-457200" algn="l" fontAlgn="base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Why are there no known pre-</a:t>
            </a:r>
            <a:r>
              <a:rPr lang="en-US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Illinoian</a:t>
            </a:r>
            <a:r>
              <a:rPr lang="en-US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deposits in Quebec/New England (compared to Midwest)?</a:t>
            </a: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457200" indent="-457200" algn="l" fontAlgn="base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Why no evidence of weathering or Lake Gayhurst draining between Chaudiere and Lennoxville glaciations?</a:t>
            </a: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457200" indent="-457200" algn="l" fontAlgn="base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How do multiple till sections in Southern Vermont relate to these in Northern Vermont and Quebec?</a:t>
            </a:r>
          </a:p>
          <a:p>
            <a:pPr marL="457200" indent="-457200" algn="l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59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2400"/>
            <a:ext cx="4207307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24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914400"/>
            <a:ext cx="662940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UNRESOLVED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457200" indent="-457200" algn="l" fontAlgn="base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Why are there no known pre-</a:t>
            </a:r>
            <a:r>
              <a:rPr lang="en-US" dirty="0" err="1" smtClean="0">
                <a:solidFill>
                  <a:prstClr val="white"/>
                </a:solidFill>
                <a:latin typeface="Arial" charset="0"/>
                <a:cs typeface="Arial" charset="0"/>
              </a:rPr>
              <a:t>Illinoian</a:t>
            </a:r>
            <a:r>
              <a:rPr lang="en-US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deposits in Quebec/New England (compared to Midwest)?</a:t>
            </a: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457200" indent="-457200" algn="l" fontAlgn="base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Why no evidence of weathering or Lake Gayhurst draining between Chaudiere and Lennoxville glaciations?</a:t>
            </a: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457200" indent="-457200" algn="l" fontAlgn="base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How do multiple till sections in Southern Vermont relate to these in Northern Vermont and Quebec?</a:t>
            </a:r>
          </a:p>
          <a:p>
            <a:pPr marL="457200" indent="-457200" algn="l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767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14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950"/>
            <a:ext cx="9144000" cy="6134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2006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4391561"/>
            <a:ext cx="487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ＭＳ Ｐゴシック" pitchFamily="34" charset="-128"/>
                <a:cs typeface="Calibri" pitchFamily="34" charset="0"/>
              </a:rPr>
              <a:t>William W. Shilts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ＭＳ Ｐゴシック" pitchFamily="34" charset="-128"/>
                <a:cs typeface="Calibri" pitchFamily="34" charset="0"/>
              </a:rPr>
              <a:t>shilts@illinois.edu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ＭＳ Ｐゴシック" pitchFamily="34" charset="-128"/>
                <a:cs typeface="Calibri" pitchFamily="34" charset="0"/>
              </a:rPr>
              <a:t>217 333-5111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94507" y="3124200"/>
            <a:ext cx="2754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Thank You</a:t>
            </a:r>
            <a:endParaRPr lang="en-US" sz="40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606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19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450"/>
            <a:ext cx="9144000" cy="600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3664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19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950"/>
            <a:ext cx="9144000" cy="6134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9534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19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13" y="0"/>
            <a:ext cx="4600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7076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s-image-19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9144000" cy="641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1602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4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airie-PowerPoint-template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143</Words>
  <Application>Microsoft Office PowerPoint</Application>
  <PresentationFormat>On-screen Show (4:3)</PresentationFormat>
  <Paragraphs>26</Paragraphs>
  <Slides>48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Office Theme</vt:lpstr>
      <vt:lpstr>1_Prairie-PowerPoint-template-black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Illinois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M. Dexter</dc:creator>
  <cp:lastModifiedBy>Angela M Wisehart</cp:lastModifiedBy>
  <cp:revision>53</cp:revision>
  <dcterms:created xsi:type="dcterms:W3CDTF">2013-03-01T20:51:14Z</dcterms:created>
  <dcterms:modified xsi:type="dcterms:W3CDTF">2013-03-27T19:37:22Z</dcterms:modified>
</cp:coreProperties>
</file>