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81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0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0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3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5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0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F52F4-F683-47D0-8702-8D00F41ECCA8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4EF2-1DA0-417A-8A1B-7CA8ECB7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1577" r="7198" b="2089"/>
          <a:stretch/>
        </p:blipFill>
        <p:spPr bwMode="auto">
          <a:xfrm>
            <a:off x="0" y="537148"/>
            <a:ext cx="9139590" cy="57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32348"/>
            <a:ext cx="1619250" cy="609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226" r="7097" b="1456"/>
          <a:stretch/>
        </p:blipFill>
        <p:spPr bwMode="auto">
          <a:xfrm>
            <a:off x="0" y="533400"/>
            <a:ext cx="9144000" cy="582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507" r="6911" b="1635"/>
          <a:stretch/>
        </p:blipFill>
        <p:spPr bwMode="auto">
          <a:xfrm>
            <a:off x="-1" y="533400"/>
            <a:ext cx="9144001" cy="580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0678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353" r="7448" b="1635"/>
          <a:stretch/>
        </p:blipFill>
        <p:spPr bwMode="auto">
          <a:xfrm>
            <a:off x="0" y="533399"/>
            <a:ext cx="9144000" cy="58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666" r="7187" b="1666"/>
          <a:stretch/>
        </p:blipFill>
        <p:spPr bwMode="auto">
          <a:xfrm>
            <a:off x="0" y="533400"/>
            <a:ext cx="9144000" cy="580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1371" r="7120" b="1647"/>
          <a:stretch/>
        </p:blipFill>
        <p:spPr bwMode="auto">
          <a:xfrm>
            <a:off x="0" y="533400"/>
            <a:ext cx="9144000" cy="58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284" r="6989" b="1735"/>
          <a:stretch/>
        </p:blipFill>
        <p:spPr bwMode="auto">
          <a:xfrm>
            <a:off x="0" y="533400"/>
            <a:ext cx="9144000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1061" r="6915" b="1691"/>
          <a:stretch/>
        </p:blipFill>
        <p:spPr bwMode="auto">
          <a:xfrm>
            <a:off x="0" y="533400"/>
            <a:ext cx="9144000" cy="58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227" r="7214" b="1658"/>
          <a:stretch/>
        </p:blipFill>
        <p:spPr bwMode="auto">
          <a:xfrm>
            <a:off x="-10237" y="533400"/>
            <a:ext cx="91542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0678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482" r="7257" b="1536"/>
          <a:stretch/>
        </p:blipFill>
        <p:spPr bwMode="auto">
          <a:xfrm>
            <a:off x="0" y="533400"/>
            <a:ext cx="906311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1250" r="7064" b="1901"/>
          <a:stretch/>
        </p:blipFill>
        <p:spPr bwMode="auto">
          <a:xfrm>
            <a:off x="0" y="533400"/>
            <a:ext cx="9144000" cy="5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311" r="7131" b="2222"/>
          <a:stretch/>
        </p:blipFill>
        <p:spPr bwMode="auto">
          <a:xfrm>
            <a:off x="0" y="533400"/>
            <a:ext cx="915044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5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1304" r="7047" b="1979"/>
          <a:stretch/>
        </p:blipFill>
        <p:spPr bwMode="auto">
          <a:xfrm>
            <a:off x="0" y="533400"/>
            <a:ext cx="9143999" cy="57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524000"/>
            <a:ext cx="8915400" cy="381000"/>
          </a:xfrm>
          <a:prstGeom prst="rect">
            <a:avLst/>
          </a:prstGeom>
          <a:solidFill>
            <a:srgbClr val="202020"/>
          </a:solidFill>
          <a:ln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42900"/>
            <a:ext cx="9067800" cy="381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1250" r="7133" b="2167"/>
          <a:stretch/>
        </p:blipFill>
        <p:spPr bwMode="auto">
          <a:xfrm>
            <a:off x="0" y="533400"/>
            <a:ext cx="9144000" cy="579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81" r="7292" b="2038"/>
          <a:stretch/>
        </p:blipFill>
        <p:spPr bwMode="auto">
          <a:xfrm>
            <a:off x="0" y="533400"/>
            <a:ext cx="9144000" cy="58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962" r="7313" b="1791"/>
          <a:stretch/>
        </p:blipFill>
        <p:spPr bwMode="auto">
          <a:xfrm>
            <a:off x="1" y="533400"/>
            <a:ext cx="9067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81000"/>
            <a:ext cx="9067801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1378" r="7069" b="1584"/>
          <a:stretch/>
        </p:blipFill>
        <p:spPr bwMode="auto">
          <a:xfrm>
            <a:off x="0" y="533400"/>
            <a:ext cx="9144000" cy="581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507" r="7156" b="1328"/>
          <a:stretch/>
        </p:blipFill>
        <p:spPr bwMode="auto">
          <a:xfrm>
            <a:off x="0" y="533400"/>
            <a:ext cx="9144000" cy="58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243561"/>
            <a:ext cx="4572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86800" y="6245529"/>
            <a:ext cx="4572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1404" r="7199" b="1584"/>
          <a:stretch/>
        </p:blipFill>
        <p:spPr bwMode="auto">
          <a:xfrm>
            <a:off x="5254" y="533400"/>
            <a:ext cx="9138745" cy="58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3999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1507" r="7256" b="1481"/>
          <a:stretch/>
        </p:blipFill>
        <p:spPr bwMode="auto">
          <a:xfrm>
            <a:off x="-1" y="533400"/>
            <a:ext cx="9144001" cy="58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278" r="7270" b="1558"/>
          <a:stretch/>
        </p:blipFill>
        <p:spPr bwMode="auto">
          <a:xfrm>
            <a:off x="0" y="533400"/>
            <a:ext cx="9139750" cy="584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81000"/>
            <a:ext cx="9139750" cy="2286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vanhoesenj</dc:creator>
  <cp:lastModifiedBy>vanhoesenj</cp:lastModifiedBy>
  <cp:revision>18</cp:revision>
  <dcterms:created xsi:type="dcterms:W3CDTF">2013-03-15T22:17:23Z</dcterms:created>
  <dcterms:modified xsi:type="dcterms:W3CDTF">2013-03-19T00:16:33Z</dcterms:modified>
</cp:coreProperties>
</file>