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18"/>
  </p:notesMasterIdLst>
  <p:sldIdLst>
    <p:sldId id="281" r:id="rId10"/>
    <p:sldId id="264" r:id="rId11"/>
    <p:sldId id="284" r:id="rId12"/>
    <p:sldId id="285" r:id="rId13"/>
    <p:sldId id="275" r:id="rId14"/>
    <p:sldId id="286" r:id="rId15"/>
    <p:sldId id="277" r:id="rId16"/>
    <p:sldId id="283" r:id="rId17"/>
  </p:sldIdLst>
  <p:sldSz cx="13004800" cy="9753600"/>
  <p:notesSz cx="6858000" cy="9144000"/>
  <p:defaultTextStyle>
    <a:defPPr>
      <a:defRPr lang="en-US"/>
    </a:defPPr>
    <a:lvl1pPr algn="ctr" rtl="0" fontAlgn="base">
      <a:spcBef>
        <a:spcPct val="0"/>
      </a:spcBef>
      <a:spcAft>
        <a:spcPct val="0"/>
      </a:spcAft>
      <a:defRPr sz="3600" kern="1200">
        <a:solidFill>
          <a:schemeClr val="tx1"/>
        </a:solidFill>
        <a:latin typeface="Helvetica Light" charset="0"/>
        <a:ea typeface="ヒラギノ角ゴ ProN W3" charset="0"/>
        <a:cs typeface="ヒラギノ角ゴ ProN W3" charset="0"/>
        <a:sym typeface="Helvetica Light" charset="0"/>
      </a:defRPr>
    </a:lvl1pPr>
    <a:lvl2pPr marL="457200" algn="ctr" rtl="0" fontAlgn="base">
      <a:spcBef>
        <a:spcPct val="0"/>
      </a:spcBef>
      <a:spcAft>
        <a:spcPct val="0"/>
      </a:spcAft>
      <a:defRPr sz="3600" kern="1200">
        <a:solidFill>
          <a:schemeClr val="tx1"/>
        </a:solidFill>
        <a:latin typeface="Helvetica Light" charset="0"/>
        <a:ea typeface="ヒラギノ角ゴ ProN W3" charset="0"/>
        <a:cs typeface="ヒラギノ角ゴ ProN W3" charset="0"/>
        <a:sym typeface="Helvetica Light" charset="0"/>
      </a:defRPr>
    </a:lvl2pPr>
    <a:lvl3pPr marL="914400" algn="ctr" rtl="0" fontAlgn="base">
      <a:spcBef>
        <a:spcPct val="0"/>
      </a:spcBef>
      <a:spcAft>
        <a:spcPct val="0"/>
      </a:spcAft>
      <a:defRPr sz="3600" kern="1200">
        <a:solidFill>
          <a:schemeClr val="tx1"/>
        </a:solidFill>
        <a:latin typeface="Helvetica Light" charset="0"/>
        <a:ea typeface="ヒラギノ角ゴ ProN W3" charset="0"/>
        <a:cs typeface="ヒラギノ角ゴ ProN W3" charset="0"/>
        <a:sym typeface="Helvetica Light" charset="0"/>
      </a:defRPr>
    </a:lvl3pPr>
    <a:lvl4pPr marL="1371600" algn="ctr" rtl="0" fontAlgn="base">
      <a:spcBef>
        <a:spcPct val="0"/>
      </a:spcBef>
      <a:spcAft>
        <a:spcPct val="0"/>
      </a:spcAft>
      <a:defRPr sz="3600" kern="1200">
        <a:solidFill>
          <a:schemeClr val="tx1"/>
        </a:solidFill>
        <a:latin typeface="Helvetica Light" charset="0"/>
        <a:ea typeface="ヒラギノ角ゴ ProN W3" charset="0"/>
        <a:cs typeface="ヒラギノ角ゴ ProN W3" charset="0"/>
        <a:sym typeface="Helvetica Light" charset="0"/>
      </a:defRPr>
    </a:lvl4pPr>
    <a:lvl5pPr marL="1828800" algn="ctr" rtl="0" fontAlgn="base">
      <a:spcBef>
        <a:spcPct val="0"/>
      </a:spcBef>
      <a:spcAft>
        <a:spcPct val="0"/>
      </a:spcAft>
      <a:defRPr sz="3600" kern="1200">
        <a:solidFill>
          <a:schemeClr val="tx1"/>
        </a:solidFill>
        <a:latin typeface="Helvetica Light" charset="0"/>
        <a:ea typeface="ヒラギノ角ゴ ProN W3" charset="0"/>
        <a:cs typeface="ヒラギノ角ゴ ProN W3" charset="0"/>
        <a:sym typeface="Helvetica Light" charset="0"/>
      </a:defRPr>
    </a:lvl5pPr>
    <a:lvl6pPr marL="2286000" algn="l" defTabSz="457200" rtl="0" eaLnBrk="1" latinLnBrk="0" hangingPunct="1">
      <a:defRPr sz="3600" kern="1200">
        <a:solidFill>
          <a:schemeClr val="tx1"/>
        </a:solidFill>
        <a:latin typeface="Helvetica Light" charset="0"/>
        <a:ea typeface="ヒラギノ角ゴ ProN W3" charset="0"/>
        <a:cs typeface="ヒラギノ角ゴ ProN W3" charset="0"/>
        <a:sym typeface="Helvetica Light" charset="0"/>
      </a:defRPr>
    </a:lvl6pPr>
    <a:lvl7pPr marL="2743200" algn="l" defTabSz="457200" rtl="0" eaLnBrk="1" latinLnBrk="0" hangingPunct="1">
      <a:defRPr sz="3600" kern="1200">
        <a:solidFill>
          <a:schemeClr val="tx1"/>
        </a:solidFill>
        <a:latin typeface="Helvetica Light" charset="0"/>
        <a:ea typeface="ヒラギノ角ゴ ProN W3" charset="0"/>
        <a:cs typeface="ヒラギノ角ゴ ProN W3" charset="0"/>
        <a:sym typeface="Helvetica Light" charset="0"/>
      </a:defRPr>
    </a:lvl7pPr>
    <a:lvl8pPr marL="3200400" algn="l" defTabSz="457200" rtl="0" eaLnBrk="1" latinLnBrk="0" hangingPunct="1">
      <a:defRPr sz="3600" kern="1200">
        <a:solidFill>
          <a:schemeClr val="tx1"/>
        </a:solidFill>
        <a:latin typeface="Helvetica Light" charset="0"/>
        <a:ea typeface="ヒラギノ角ゴ ProN W3" charset="0"/>
        <a:cs typeface="ヒラギノ角ゴ ProN W3" charset="0"/>
        <a:sym typeface="Helvetica Light" charset="0"/>
      </a:defRPr>
    </a:lvl8pPr>
    <a:lvl9pPr marL="3657600" algn="l" defTabSz="457200" rtl="0" eaLnBrk="1" latinLnBrk="0" hangingPunct="1">
      <a:defRPr sz="3600" kern="1200">
        <a:solidFill>
          <a:schemeClr val="tx1"/>
        </a:solidFill>
        <a:latin typeface="Helvetica Light" charset="0"/>
        <a:ea typeface="ヒラギノ角ゴ ProN W3" charset="0"/>
        <a:cs typeface="ヒラギノ角ゴ ProN W3" charset="0"/>
        <a:sym typeface="Helvetica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20" y="-46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67197109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Helvetica Light"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Helvetica Light"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Helvetica Light"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Helvetica Light"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Helvetica Light"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xfrm>
            <a:off x="3884613" y="8685213"/>
            <a:ext cx="2971800" cy="457200"/>
          </a:xfrm>
          <a:prstGeom prst="rect">
            <a:avLst/>
          </a:prstGeom>
        </p:spPr>
        <p:txBody>
          <a:bodyPr/>
          <a:lstStyle/>
          <a:p>
            <a:pPr>
              <a:defRPr/>
            </a:pPr>
            <a:fld id="{4BE66767-A9F4-EE44-8147-AFCF40BD456D}" type="slidenum">
              <a:rPr lang="en-US"/>
              <a:pPr>
                <a:defRPr/>
              </a:pPr>
              <a:t>4</a:t>
            </a:fld>
            <a:endParaRPr lang="en-US"/>
          </a:p>
        </p:txBody>
      </p:sp>
      <p:sp>
        <p:nvSpPr>
          <p:cNvPr id="2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effectLst/>
                <a:latin typeface="Helvetica Light" charset="0"/>
                <a:ea typeface="ＭＳ Ｐゴシック" charset="0"/>
                <a:cs typeface="ＭＳ Ｐゴシック" charset="0"/>
              </a:rPr>
              <a:t>David has been working in Alaska for the U.S Geological Survey, a government department.  He brings a personal history of outdoor activities such as skiing, backpacking, hiking and rafting that have prepared him for being in rugged and remote areas, Through his bachelor’s and master’s education in geography he learned the physical geography and remote sensing methods that enable him to conduct  research on land cover, vegetation structure, and snow cover.. Dave combines field work in remote environments with office work preparing reports for publication. He also needs speaking skills to present his work to varied audiences.. Dave has decided to further his credentials by studying for a PhD and has entered the US government’s Student Career Experience Program. That allows him to work half-time with the USGS while simultaneously enhancing his credentials and benefiting from a program that is aimed to mentor and support its future employees.</a:t>
            </a:r>
          </a:p>
          <a:p>
            <a:endParaRPr lang="en-US" dirty="0"/>
          </a:p>
        </p:txBody>
      </p:sp>
    </p:spTree>
    <p:extLst>
      <p:ext uri="{BB962C8B-B14F-4D97-AF65-F5344CB8AC3E}">
        <p14:creationId xmlns:p14="http://schemas.microsoft.com/office/powerpoint/2010/main" val="378419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753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2100665"/>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447210"/>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364569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A76BEA1-0FFE-1147-9E5A-1B9A8A236478}" type="slidenum">
              <a:rPr lang="en-US"/>
              <a:pPr>
                <a:defRPr/>
              </a:pPr>
              <a:t>‹#›</a:t>
            </a:fld>
            <a:endParaRPr lang="en-US"/>
          </a:p>
        </p:txBody>
      </p:sp>
    </p:spTree>
    <p:extLst>
      <p:ext uri="{BB962C8B-B14F-4D97-AF65-F5344CB8AC3E}">
        <p14:creationId xmlns:p14="http://schemas.microsoft.com/office/powerpoint/2010/main" val="11366129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E06E520-23D0-E546-A24C-5BA9548E63F0}" type="slidenum">
              <a:rPr lang="en-US"/>
              <a:pPr>
                <a:defRPr/>
              </a:pPr>
              <a:t>‹#›</a:t>
            </a:fld>
            <a:endParaRPr lang="en-US"/>
          </a:p>
        </p:txBody>
      </p:sp>
    </p:spTree>
    <p:extLst>
      <p:ext uri="{BB962C8B-B14F-4D97-AF65-F5344CB8AC3E}">
        <p14:creationId xmlns:p14="http://schemas.microsoft.com/office/powerpoint/2010/main" val="319563108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0AC4D53F-C1F3-964C-ACE1-DC54712504E3}" type="slidenum">
              <a:rPr lang="en-US"/>
              <a:pPr>
                <a:defRPr/>
              </a:pPr>
              <a:t>‹#›</a:t>
            </a:fld>
            <a:endParaRPr lang="en-US"/>
          </a:p>
        </p:txBody>
      </p:sp>
    </p:spTree>
    <p:extLst>
      <p:ext uri="{BB962C8B-B14F-4D97-AF65-F5344CB8AC3E}">
        <p14:creationId xmlns:p14="http://schemas.microsoft.com/office/powerpoint/2010/main" val="72560646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77900" y="2819400"/>
            <a:ext cx="5448300" cy="693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448300" cy="693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C523910D-4265-7346-A3CB-E7194F28ED7D}" type="slidenum">
              <a:rPr lang="en-US"/>
              <a:pPr>
                <a:defRPr/>
              </a:pPr>
              <a:t>‹#›</a:t>
            </a:fld>
            <a:endParaRPr lang="en-US"/>
          </a:p>
        </p:txBody>
      </p:sp>
    </p:spTree>
    <p:extLst>
      <p:ext uri="{BB962C8B-B14F-4D97-AF65-F5344CB8AC3E}">
        <p14:creationId xmlns:p14="http://schemas.microsoft.com/office/powerpoint/2010/main" val="249490443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21E451ED-991E-3F44-AF99-16EDEC7C004E}" type="slidenum">
              <a:rPr lang="en-US"/>
              <a:pPr>
                <a:defRPr/>
              </a:pPr>
              <a:t>‹#›</a:t>
            </a:fld>
            <a:endParaRPr lang="en-US"/>
          </a:p>
        </p:txBody>
      </p:sp>
    </p:spTree>
    <p:extLst>
      <p:ext uri="{BB962C8B-B14F-4D97-AF65-F5344CB8AC3E}">
        <p14:creationId xmlns:p14="http://schemas.microsoft.com/office/powerpoint/2010/main" val="277084580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C1DC8516-B737-814D-A206-909771180628}" type="slidenum">
              <a:rPr lang="en-US"/>
              <a:pPr>
                <a:defRPr/>
              </a:pPr>
              <a:t>‹#›</a:t>
            </a:fld>
            <a:endParaRPr lang="en-US"/>
          </a:p>
        </p:txBody>
      </p:sp>
    </p:spTree>
    <p:extLst>
      <p:ext uri="{BB962C8B-B14F-4D97-AF65-F5344CB8AC3E}">
        <p14:creationId xmlns:p14="http://schemas.microsoft.com/office/powerpoint/2010/main" val="439307657"/>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9E20965E-0DC6-D942-B58F-65BCA3621FF4}" type="slidenum">
              <a:rPr lang="en-US"/>
              <a:pPr>
                <a:defRPr/>
              </a:pPr>
              <a:t>‹#›</a:t>
            </a:fld>
            <a:endParaRPr lang="en-US"/>
          </a:p>
        </p:txBody>
      </p:sp>
    </p:spTree>
    <p:extLst>
      <p:ext uri="{BB962C8B-B14F-4D97-AF65-F5344CB8AC3E}">
        <p14:creationId xmlns:p14="http://schemas.microsoft.com/office/powerpoint/2010/main" val="351100579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C05FA912-9235-3241-8C7B-36F10764748C}" type="slidenum">
              <a:rPr lang="en-US"/>
              <a:pPr>
                <a:defRPr/>
              </a:pPr>
              <a:t>‹#›</a:t>
            </a:fld>
            <a:endParaRPr lang="en-US"/>
          </a:p>
        </p:txBody>
      </p:sp>
    </p:spTree>
    <p:extLst>
      <p:ext uri="{BB962C8B-B14F-4D97-AF65-F5344CB8AC3E}">
        <p14:creationId xmlns:p14="http://schemas.microsoft.com/office/powerpoint/2010/main" val="462513101"/>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86317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Times New Roman"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996FC06-7B21-F241-A649-45C2E041212E}" type="slidenum">
              <a:rPr lang="en-US"/>
              <a:pPr>
                <a:defRPr/>
              </a:pPr>
              <a:t>‹#›</a:t>
            </a:fld>
            <a:endParaRPr lang="en-US"/>
          </a:p>
        </p:txBody>
      </p:sp>
    </p:spTree>
    <p:extLst>
      <p:ext uri="{BB962C8B-B14F-4D97-AF65-F5344CB8AC3E}">
        <p14:creationId xmlns:p14="http://schemas.microsoft.com/office/powerpoint/2010/main" val="126587718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C30A4CF-E127-ED47-B2B5-98E49FD9E384}" type="slidenum">
              <a:rPr lang="en-US"/>
              <a:pPr>
                <a:defRPr/>
              </a:pPr>
              <a:t>‹#›</a:t>
            </a:fld>
            <a:endParaRPr lang="en-US"/>
          </a:p>
        </p:txBody>
      </p:sp>
    </p:spTree>
    <p:extLst>
      <p:ext uri="{BB962C8B-B14F-4D97-AF65-F5344CB8AC3E}">
        <p14:creationId xmlns:p14="http://schemas.microsoft.com/office/powerpoint/2010/main" val="9622748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64650" y="546100"/>
            <a:ext cx="2762250" cy="9207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7900" y="546100"/>
            <a:ext cx="8134350" cy="9207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03B72D9-A828-0149-8374-9E7D8213C0CE}" type="slidenum">
              <a:rPr lang="en-US"/>
              <a:pPr>
                <a:defRPr/>
              </a:pPr>
              <a:t>‹#›</a:t>
            </a:fld>
            <a:endParaRPr lang="en-US"/>
          </a:p>
        </p:txBody>
      </p:sp>
    </p:spTree>
    <p:extLst>
      <p:ext uri="{BB962C8B-B14F-4D97-AF65-F5344CB8AC3E}">
        <p14:creationId xmlns:p14="http://schemas.microsoft.com/office/powerpoint/2010/main" val="1863912007"/>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8082514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488240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276946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73533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73533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331561"/>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3060279"/>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36201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34786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246568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807875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847686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723157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5842000"/>
            <a:ext cx="2616200" cy="264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5842000"/>
            <a:ext cx="7696200" cy="264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81446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7551716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308819"/>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4601976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827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98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365193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9942473"/>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258614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367883"/>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940054"/>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7222830"/>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11485292"/>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325712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6999027"/>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4275891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7851204"/>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45387265"/>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6454030"/>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091215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7439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33826935"/>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88295"/>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447823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2096851"/>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8652954"/>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0051237"/>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1420316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322849"/>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065765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472693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0618629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6455173"/>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735112896"/>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76747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49589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52941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393472"/>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14738"/>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9669701"/>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1919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5718689"/>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014700"/>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628324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114592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414660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88950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54774244"/>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0001686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543195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3449806"/>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0989870"/>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4470230"/>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737083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41309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4450074"/>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2826708"/>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718275063"/>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56233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17951349"/>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06162748"/>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8733590"/>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4659859"/>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843299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037535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772777"/>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9628720"/>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8018571"/>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064886"/>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095700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987882"/>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985328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0117114"/>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3267134"/>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68719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1027" name="Rectangle 2"/>
          <p:cNvSpPr>
            <a:spLocks noGrp="1" noChangeArrowheads="1"/>
          </p:cNvSpPr>
          <p:nvPr>
            <p:ph type="body" idx="1"/>
          </p:nvPr>
        </p:nvSpPr>
        <p:spPr bwMode="auto">
          <a:xfrm>
            <a:off x="1270000" y="2768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810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1pPr>
      <a:lvl2pPr marL="711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2pPr>
      <a:lvl3pPr marL="1092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3pPr>
      <a:lvl4pPr marL="1473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4pPr>
      <a:lvl5pPr marL="1854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5pPr>
      <a:lvl6pPr marL="23114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6pPr>
      <a:lvl7pPr marL="27686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7pPr>
      <a:lvl8pPr marL="32258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8pPr>
      <a:lvl9pPr marL="36830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977900" y="546100"/>
            <a:ext cx="11049000" cy="227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8599" bIns="50800" numCol="1" anchor="ctr" anchorCtr="0" compatLnSpc="1">
            <a:prstTxWarp prst="textNoShape">
              <a:avLst/>
            </a:prstTxWarp>
          </a:bodyPr>
          <a:lstStyle/>
          <a:p>
            <a:pPr lvl="0"/>
            <a:r>
              <a:rPr lang="en-US">
                <a:sym typeface="Times New Roman" charset="0"/>
              </a:rPr>
              <a:t>Click to edit Master title style</a:t>
            </a:r>
          </a:p>
        </p:txBody>
      </p:sp>
      <p:sp>
        <p:nvSpPr>
          <p:cNvPr id="2050" name="Rectangle 2"/>
          <p:cNvSpPr>
            <a:spLocks noGrp="1" noChangeArrowheads="1"/>
          </p:cNvSpPr>
          <p:nvPr>
            <p:ph type="body" idx="1"/>
          </p:nvPr>
        </p:nvSpPr>
        <p:spPr bwMode="auto">
          <a:xfrm>
            <a:off x="977900" y="2819400"/>
            <a:ext cx="11049000" cy="693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108599" bIns="50800" numCol="1" anchor="t" anchorCtr="0" compatLnSpc="1">
            <a:prstTxWarp prst="textNoShape">
              <a:avLst/>
            </a:prstTxWarp>
          </a:bodyPr>
          <a:lstStyle/>
          <a:p>
            <a:pPr lvl="0"/>
            <a:r>
              <a:rPr lang="en-US">
                <a:sym typeface="Times New Roman" charset="0"/>
              </a:rPr>
              <a:t>Click to edit Master text styles</a:t>
            </a:r>
          </a:p>
          <a:p>
            <a:pPr lvl="1"/>
            <a:r>
              <a:rPr lang="en-US">
                <a:sym typeface="Times New Roman" charset="0"/>
              </a:rPr>
              <a:t>Second level</a:t>
            </a:r>
          </a:p>
          <a:p>
            <a:pPr lvl="2"/>
            <a:r>
              <a:rPr lang="en-US">
                <a:sym typeface="Times New Roman" charset="0"/>
              </a:rPr>
              <a:t>Third level</a:t>
            </a:r>
          </a:p>
          <a:p>
            <a:pPr lvl="3"/>
            <a:r>
              <a:rPr lang="en-US">
                <a:sym typeface="Times New Roman" charset="0"/>
              </a:rPr>
              <a:t>Fourth level</a:t>
            </a:r>
          </a:p>
          <a:p>
            <a:pPr lvl="4"/>
            <a:r>
              <a:rPr lang="en-US">
                <a:sym typeface="Times New Roman" charset="0"/>
              </a:rPr>
              <a:t>Fifth level</a:t>
            </a:r>
          </a:p>
        </p:txBody>
      </p:sp>
      <p:sp>
        <p:nvSpPr>
          <p:cNvPr id="2051" name="Text Box 3"/>
          <p:cNvSpPr txBox="1">
            <a:spLocks noGrp="1" noChangeArrowheads="1"/>
          </p:cNvSpPr>
          <p:nvPr>
            <p:ph type="sldNum" sz="quarter" idx="4"/>
          </p:nvPr>
        </p:nvSpPr>
        <p:spPr bwMode="auto">
          <a:xfrm>
            <a:off x="10504488" y="8890000"/>
            <a:ext cx="3429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800" smtClean="0">
                <a:solidFill>
                  <a:schemeClr val="tx1"/>
                </a:solidFill>
                <a:latin typeface="+mn-lt"/>
                <a:ea typeface="ＭＳ Ｐゴシック" charset="0"/>
                <a:cs typeface="Times New Roman" charset="0"/>
                <a:sym typeface="Times New Roman" charset="0"/>
              </a:defRPr>
            </a:lvl1pPr>
            <a:lvl2pPr algn="l">
              <a:defRPr sz="1200">
                <a:solidFill>
                  <a:schemeClr val="tx1"/>
                </a:solidFill>
                <a:latin typeface="Helvetica Light" charset="0"/>
                <a:ea typeface="ＭＳ Ｐゴシック" charset="0"/>
              </a:defRPr>
            </a:lvl2pPr>
            <a:lvl3pPr algn="l">
              <a:defRPr sz="1200">
                <a:solidFill>
                  <a:schemeClr val="tx1"/>
                </a:solidFill>
                <a:latin typeface="Helvetica Light" charset="0"/>
                <a:ea typeface="ＭＳ Ｐゴシック" charset="0"/>
              </a:defRPr>
            </a:lvl3pPr>
            <a:lvl4pPr algn="l">
              <a:defRPr sz="1200">
                <a:solidFill>
                  <a:schemeClr val="tx1"/>
                </a:solidFill>
                <a:latin typeface="Helvetica Light" charset="0"/>
                <a:ea typeface="ＭＳ Ｐゴシック" charset="0"/>
              </a:defRPr>
            </a:lvl4pPr>
            <a:lvl5pPr algn="l">
              <a:defRPr sz="1200">
                <a:solidFill>
                  <a:schemeClr val="tx1"/>
                </a:solidFill>
                <a:latin typeface="Helvetica Light" charset="0"/>
                <a:ea typeface="ＭＳ Ｐゴシック" charset="0"/>
              </a:defRPr>
            </a:lvl5pPr>
            <a:lvl6pPr fontAlgn="base">
              <a:spcBef>
                <a:spcPct val="0"/>
              </a:spcBef>
              <a:spcAft>
                <a:spcPct val="0"/>
              </a:spcAft>
              <a:defRPr sz="1200">
                <a:solidFill>
                  <a:schemeClr val="tx1"/>
                </a:solidFill>
                <a:latin typeface="Helvetica Light" charset="0"/>
                <a:ea typeface="ＭＳ Ｐゴシック" charset="0"/>
              </a:defRPr>
            </a:lvl6pPr>
            <a:lvl7pPr fontAlgn="base">
              <a:spcBef>
                <a:spcPct val="0"/>
              </a:spcBef>
              <a:spcAft>
                <a:spcPct val="0"/>
              </a:spcAft>
              <a:defRPr sz="1200">
                <a:solidFill>
                  <a:schemeClr val="tx1"/>
                </a:solidFill>
                <a:latin typeface="Helvetica Light" charset="0"/>
                <a:ea typeface="ＭＳ Ｐゴシック" charset="0"/>
              </a:defRPr>
            </a:lvl7pPr>
            <a:lvl8pPr fontAlgn="base">
              <a:spcBef>
                <a:spcPct val="0"/>
              </a:spcBef>
              <a:spcAft>
                <a:spcPct val="0"/>
              </a:spcAft>
              <a:defRPr sz="1200">
                <a:solidFill>
                  <a:schemeClr val="tx1"/>
                </a:solidFill>
                <a:latin typeface="Helvetica Light" charset="0"/>
                <a:ea typeface="ＭＳ Ｐゴシック" charset="0"/>
              </a:defRPr>
            </a:lvl8pPr>
            <a:lvl9pPr fontAlgn="base">
              <a:spcBef>
                <a:spcPct val="0"/>
              </a:spcBef>
              <a:spcAft>
                <a:spcPct val="0"/>
              </a:spcAft>
              <a:defRPr sz="1200">
                <a:solidFill>
                  <a:schemeClr val="tx1"/>
                </a:solidFill>
                <a:latin typeface="Helvetica Light" charset="0"/>
                <a:ea typeface="ＭＳ Ｐゴシック" charset="0"/>
              </a:defRPr>
            </a:lvl9pPr>
          </a:lstStyle>
          <a:p>
            <a:pPr>
              <a:defRPr/>
            </a:pPr>
            <a:fld id="{B36176ED-85AF-8C48-BA40-56A6B03DFE3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xmlns:p14="http://schemas.microsoft.com/office/powerpoint/2010/main"/>
  <p:hf hdr="0" ftr="0" dt="0"/>
  <p:txStyles>
    <p:titleStyle>
      <a:lvl1pPr marL="4763" indent="-4763" algn="ctr" rtl="0" eaLnBrk="0" fontAlgn="base" hangingPunct="0">
        <a:spcBef>
          <a:spcPct val="0"/>
        </a:spcBef>
        <a:spcAft>
          <a:spcPct val="0"/>
        </a:spcAft>
        <a:defRPr sz="6200">
          <a:solidFill>
            <a:schemeClr val="tx1"/>
          </a:solidFill>
          <a:latin typeface="+mj-lt"/>
          <a:ea typeface="+mj-ea"/>
          <a:cs typeface="+mj-cs"/>
          <a:sym typeface="Times New Roman" charset="0"/>
        </a:defRPr>
      </a:lvl1pPr>
      <a:lvl2pPr marL="4763" indent="-4763" algn="ctr" rtl="0" eaLnBrk="0" fontAlgn="base" hangingPunct="0">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2pPr>
      <a:lvl3pPr marL="4763" indent="-4763" algn="ctr" rtl="0" eaLnBrk="0" fontAlgn="base" hangingPunct="0">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3pPr>
      <a:lvl4pPr marL="4763" indent="-4763" algn="ctr" rtl="0" eaLnBrk="0" fontAlgn="base" hangingPunct="0">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4pPr>
      <a:lvl5pPr marL="4763" indent="-4763" algn="ctr" rtl="0" eaLnBrk="0" fontAlgn="base" hangingPunct="0">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5pPr>
      <a:lvl6pPr marL="461963" algn="ctr" rtl="0" fontAlgn="base">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6pPr>
      <a:lvl7pPr marL="919163" algn="ctr" rtl="0" fontAlgn="base">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7pPr>
      <a:lvl8pPr marL="1376363" algn="ctr" rtl="0" fontAlgn="base">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8pPr>
      <a:lvl9pPr marL="1833563" algn="ctr" rtl="0" fontAlgn="base">
        <a:spcBef>
          <a:spcPct val="0"/>
        </a:spcBef>
        <a:spcAft>
          <a:spcPct val="0"/>
        </a:spcAft>
        <a:defRPr sz="6200">
          <a:solidFill>
            <a:schemeClr val="tx1"/>
          </a:solidFill>
          <a:latin typeface="Times New Roman" charset="0"/>
          <a:ea typeface="ヒラギノ明朝 ProN W3" charset="0"/>
          <a:cs typeface="ヒラギノ明朝 ProN W3" charset="0"/>
          <a:sym typeface="Times New Roman" charset="0"/>
        </a:defRPr>
      </a:lvl9pPr>
    </p:titleStyle>
    <p:bodyStyle>
      <a:lvl1pPr marL="382588" indent="-342900" algn="l" rtl="0" eaLnBrk="0" fontAlgn="base" hangingPunct="0">
        <a:spcBef>
          <a:spcPts val="1000"/>
        </a:spcBef>
        <a:spcAft>
          <a:spcPct val="0"/>
        </a:spcAft>
        <a:buClr>
          <a:srgbClr val="FFFFFF"/>
        </a:buClr>
        <a:buSzPct val="100000"/>
        <a:buFont typeface="Times New Roman" charset="0"/>
        <a:buChar char="•"/>
        <a:defRPr sz="4400">
          <a:solidFill>
            <a:schemeClr val="tx1"/>
          </a:solidFill>
          <a:latin typeface="+mn-lt"/>
          <a:ea typeface="+mn-ea"/>
          <a:cs typeface="+mn-cs"/>
          <a:sym typeface="Times New Roman" charset="0"/>
        </a:defRPr>
      </a:lvl1pPr>
      <a:lvl2pPr marL="681038" indent="-285750" algn="l" rtl="0" eaLnBrk="0" fontAlgn="base" hangingPunct="0">
        <a:spcBef>
          <a:spcPts val="900"/>
        </a:spcBef>
        <a:spcAft>
          <a:spcPct val="0"/>
        </a:spcAft>
        <a:buClr>
          <a:srgbClr val="FFFFFF"/>
        </a:buClr>
        <a:buSzPct val="100000"/>
        <a:buFont typeface="Times New Roman" charset="0"/>
        <a:buChar char="–"/>
        <a:defRPr sz="3800">
          <a:solidFill>
            <a:schemeClr val="tx1"/>
          </a:solidFill>
          <a:latin typeface="+mn-lt"/>
          <a:ea typeface="+mn-ea"/>
          <a:cs typeface="+mn-cs"/>
          <a:sym typeface="Times New Roman" charset="0"/>
        </a:defRPr>
      </a:lvl2pPr>
      <a:lvl3pPr marL="1081088" indent="-228600" algn="l" rtl="0" eaLnBrk="0" fontAlgn="base" hangingPunct="0">
        <a:spcBef>
          <a:spcPts val="700"/>
        </a:spcBef>
        <a:spcAft>
          <a:spcPct val="0"/>
        </a:spcAft>
        <a:buClr>
          <a:srgbClr val="FFFFFF"/>
        </a:buClr>
        <a:buSzPct val="100000"/>
        <a:buFont typeface="Times New Roman" charset="0"/>
        <a:buChar char="•"/>
        <a:defRPr sz="3400">
          <a:solidFill>
            <a:schemeClr val="tx1"/>
          </a:solidFill>
          <a:latin typeface="+mn-lt"/>
          <a:ea typeface="+mn-ea"/>
          <a:cs typeface="+mn-cs"/>
          <a:sym typeface="Times New Roman" charset="0"/>
        </a:defRPr>
      </a:lvl3pPr>
      <a:lvl4pPr marL="1538288" indent="-228600" algn="l" rtl="0" eaLnBrk="0" fontAlgn="base" hangingPunct="0">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4pPr>
      <a:lvl5pPr marL="1995488" indent="-228600" algn="l" rtl="0" eaLnBrk="0" fontAlgn="base" hangingPunct="0">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5pPr>
      <a:lvl6pPr marL="2452688" indent="-228600" algn="l" rtl="0" fontAlgn="base">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6pPr>
      <a:lvl7pPr marL="2909888" indent="-228600" algn="l" rtl="0" fontAlgn="base">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7pPr>
      <a:lvl8pPr marL="3367088" indent="-228600" algn="l" rtl="0" fontAlgn="base">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8pPr>
      <a:lvl9pPr marL="3824288" indent="-228600" algn="l" rtl="0" fontAlgn="base">
        <a:spcBef>
          <a:spcPts val="700"/>
        </a:spcBef>
        <a:spcAft>
          <a:spcPct val="0"/>
        </a:spcAft>
        <a:buClr>
          <a:srgbClr val="FFFFFF"/>
        </a:buClr>
        <a:buSzPct val="100000"/>
        <a:buFont typeface="Times New Roman" charset="0"/>
        <a:buChar char="»"/>
        <a:defRPr sz="2800">
          <a:solidFill>
            <a:schemeClr val="tx1"/>
          </a:solidFill>
          <a:latin typeface="+mn-lt"/>
          <a:ea typeface="+mn-ea"/>
          <a:cs typeface="+mn-cs"/>
          <a:sym typeface="Times New Roman"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1270000" y="73533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
        <p:nvSpPr>
          <p:cNvPr id="3075" name="Rectangle 2"/>
          <p:cNvSpPr>
            <a:spLocks noGrp="1" noChangeArrowheads="1"/>
          </p:cNvSpPr>
          <p:nvPr>
            <p:ph type="title"/>
          </p:nvPr>
        </p:nvSpPr>
        <p:spPr bwMode="auto">
          <a:xfrm>
            <a:off x="1270000" y="5842000"/>
            <a:ext cx="104648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mn-cs"/>
          <a:sym typeface="Helvetica Light" charset="0"/>
        </a:defRPr>
      </a:lvl1pPr>
      <a:lvl2pPr marL="292100" indent="165100" algn="ctr" rtl="0" eaLnBrk="0" fontAlgn="base" hangingPunct="0">
        <a:spcBef>
          <a:spcPct val="0"/>
        </a:spcBef>
        <a:spcAft>
          <a:spcPct val="0"/>
        </a:spcAft>
        <a:defRPr sz="3200">
          <a:solidFill>
            <a:schemeClr val="tx1"/>
          </a:solidFill>
          <a:latin typeface="+mn-lt"/>
          <a:ea typeface="+mn-ea"/>
          <a:cs typeface="+mn-cs"/>
          <a:sym typeface="Helvetica Light" charset="0"/>
        </a:defRPr>
      </a:lvl2pPr>
      <a:lvl3pPr marL="635000" indent="279400" algn="ctr" rtl="0" eaLnBrk="0" fontAlgn="base" hangingPunct="0">
        <a:spcBef>
          <a:spcPct val="0"/>
        </a:spcBef>
        <a:spcAft>
          <a:spcPct val="0"/>
        </a:spcAft>
        <a:defRPr sz="3200">
          <a:solidFill>
            <a:schemeClr val="tx1"/>
          </a:solidFill>
          <a:latin typeface="+mn-lt"/>
          <a:ea typeface="+mn-ea"/>
          <a:cs typeface="+mn-cs"/>
          <a:sym typeface="Helvetica Light" charset="0"/>
        </a:defRPr>
      </a:lvl3pPr>
      <a:lvl4pPr marL="977900" indent="393700" algn="ctr" rtl="0" eaLnBrk="0" fontAlgn="base" hangingPunct="0">
        <a:spcBef>
          <a:spcPct val="0"/>
        </a:spcBef>
        <a:spcAft>
          <a:spcPct val="0"/>
        </a:spcAft>
        <a:defRPr sz="3200">
          <a:solidFill>
            <a:schemeClr val="tx1"/>
          </a:solidFill>
          <a:latin typeface="+mn-lt"/>
          <a:ea typeface="+mn-ea"/>
          <a:cs typeface="+mn-cs"/>
          <a:sym typeface="Helvetica Light" charset="0"/>
        </a:defRPr>
      </a:lvl4pPr>
      <a:lvl5pPr marL="1320800" indent="508000" algn="ctr" rtl="0" eaLnBrk="0" fontAlgn="base" hangingPunct="0">
        <a:spcBef>
          <a:spcPct val="0"/>
        </a:spcBef>
        <a:spcAft>
          <a:spcPct val="0"/>
        </a:spcAft>
        <a:defRPr sz="3200">
          <a:solidFill>
            <a:schemeClr val="tx1"/>
          </a:solidFill>
          <a:latin typeface="+mn-lt"/>
          <a:ea typeface="+mn-ea"/>
          <a:cs typeface="+mn-cs"/>
          <a:sym typeface="Helvetica Light" charset="0"/>
        </a:defRPr>
      </a:lvl5pPr>
      <a:lvl6pPr marL="1778000" algn="ctr" rtl="0" fontAlgn="base">
        <a:spcBef>
          <a:spcPct val="0"/>
        </a:spcBef>
        <a:spcAft>
          <a:spcPct val="0"/>
        </a:spcAft>
        <a:defRPr sz="3200">
          <a:solidFill>
            <a:schemeClr val="tx1"/>
          </a:solidFill>
          <a:latin typeface="+mn-lt"/>
          <a:ea typeface="+mn-ea"/>
          <a:cs typeface="+mn-cs"/>
          <a:sym typeface="Helvetica Light" charset="0"/>
        </a:defRPr>
      </a:lvl6pPr>
      <a:lvl7pPr marL="2235200" algn="ctr" rtl="0" fontAlgn="base">
        <a:spcBef>
          <a:spcPct val="0"/>
        </a:spcBef>
        <a:spcAft>
          <a:spcPct val="0"/>
        </a:spcAft>
        <a:defRPr sz="3200">
          <a:solidFill>
            <a:schemeClr val="tx1"/>
          </a:solidFill>
          <a:latin typeface="+mn-lt"/>
          <a:ea typeface="+mn-ea"/>
          <a:cs typeface="+mn-cs"/>
          <a:sym typeface="Helvetica Light" charset="0"/>
        </a:defRPr>
      </a:lvl7pPr>
      <a:lvl8pPr marL="2692400" algn="ctr" rtl="0" fontAlgn="base">
        <a:spcBef>
          <a:spcPct val="0"/>
        </a:spcBef>
        <a:spcAft>
          <a:spcPct val="0"/>
        </a:spcAft>
        <a:defRPr sz="3200">
          <a:solidFill>
            <a:schemeClr val="tx1"/>
          </a:solidFill>
          <a:latin typeface="+mn-lt"/>
          <a:ea typeface="+mn-ea"/>
          <a:cs typeface="+mn-cs"/>
          <a:sym typeface="Helvetica Light" charset="0"/>
        </a:defRPr>
      </a:lvl8pPr>
      <a:lvl9pPr marL="3149600" algn="ctr" rtl="0" fontAlgn="base">
        <a:spcBef>
          <a:spcPct val="0"/>
        </a:spcBef>
        <a:spcAft>
          <a:spcPct val="0"/>
        </a:spcAft>
        <a:defRPr sz="32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
        <p:nvSpPr>
          <p:cNvPr id="4099" name="Rectangle 2"/>
          <p:cNvSpPr>
            <a:spLocks noGrp="1" noChangeArrowheads="1"/>
          </p:cNvSpPr>
          <p:nvPr>
            <p:ph type="body" idx="1"/>
          </p:nvPr>
        </p:nvSpPr>
        <p:spPr bwMode="auto">
          <a:xfrm>
            <a:off x="1282700" y="2768600"/>
            <a:ext cx="5041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279400" indent="-279400" algn="l" rtl="0" eaLnBrk="0" fontAlgn="base" hangingPunct="0">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1pPr>
      <a:lvl2pPr marL="609600" indent="-279400" algn="l" rtl="0" eaLnBrk="0" fontAlgn="base" hangingPunct="0">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2pPr>
      <a:lvl3pPr marL="990600" indent="-279400" algn="l" rtl="0" eaLnBrk="0" fontAlgn="base" hangingPunct="0">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3pPr>
      <a:lvl4pPr marL="1371600" indent="-279400" algn="l" rtl="0" eaLnBrk="0" fontAlgn="base" hangingPunct="0">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4pPr>
      <a:lvl5pPr marL="1752600" indent="-279400" algn="l" rtl="0" eaLnBrk="0" fontAlgn="base" hangingPunct="0">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5pPr>
      <a:lvl6pPr marL="2209800" indent="-279400" algn="l" rtl="0" fontAlgn="base">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6pPr>
      <a:lvl7pPr marL="2667000" indent="-279400" algn="l" rtl="0" fontAlgn="base">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7pPr>
      <a:lvl8pPr marL="3124200" indent="-279400" algn="l" rtl="0" fontAlgn="base">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8pPr>
      <a:lvl9pPr marL="3581400" indent="-279400" algn="l" rtl="0" fontAlgn="base">
        <a:spcBef>
          <a:spcPts val="3200"/>
        </a:spcBef>
        <a:spcAft>
          <a:spcPct val="0"/>
        </a:spcAft>
        <a:buClr>
          <a:srgbClr val="000000"/>
        </a:buClr>
        <a:buSzPct val="100000"/>
        <a:buFont typeface="Helvetica Light" charset="0"/>
        <a:buChar char="•"/>
        <a:defRPr sz="28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1270000" y="254000"/>
            <a:ext cx="10464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42900" indent="-342900" algn="ctr" rtl="0" eaLnBrk="0" fontAlgn="base" hangingPunct="0">
        <a:spcBef>
          <a:spcPct val="0"/>
        </a:spcBef>
        <a:spcAft>
          <a:spcPct val="0"/>
        </a:spcAft>
        <a:defRPr sz="8000">
          <a:solidFill>
            <a:schemeClr val="tx1"/>
          </a:solidFill>
          <a:latin typeface="+mn-lt"/>
          <a:ea typeface="+mn-ea"/>
          <a:cs typeface="+mn-cs"/>
          <a:sym typeface="Helvetica Light" charset="0"/>
        </a:defRPr>
      </a:lvl1pPr>
      <a:lvl2pPr marL="342900" indent="114300" algn="ctr" rtl="0" eaLnBrk="0" fontAlgn="base" hangingPunct="0">
        <a:spcBef>
          <a:spcPct val="0"/>
        </a:spcBef>
        <a:spcAft>
          <a:spcPct val="0"/>
        </a:spcAft>
        <a:defRPr sz="8000">
          <a:solidFill>
            <a:schemeClr val="tx1"/>
          </a:solidFill>
          <a:latin typeface="+mn-lt"/>
          <a:ea typeface="+mn-ea"/>
          <a:cs typeface="+mn-cs"/>
          <a:sym typeface="Helvetica Light" charset="0"/>
        </a:defRPr>
      </a:lvl2pPr>
      <a:lvl3pPr marL="685800" indent="228600" algn="ctr" rtl="0" eaLnBrk="0" fontAlgn="base" hangingPunct="0">
        <a:spcBef>
          <a:spcPct val="0"/>
        </a:spcBef>
        <a:spcAft>
          <a:spcPct val="0"/>
        </a:spcAft>
        <a:defRPr sz="8000">
          <a:solidFill>
            <a:schemeClr val="tx1"/>
          </a:solidFill>
          <a:latin typeface="+mn-lt"/>
          <a:ea typeface="+mn-ea"/>
          <a:cs typeface="+mn-cs"/>
          <a:sym typeface="Helvetica Light" charset="0"/>
        </a:defRPr>
      </a:lvl3pPr>
      <a:lvl4pPr marL="1028700" indent="342900" algn="ctr" rtl="0" eaLnBrk="0" fontAlgn="base" hangingPunct="0">
        <a:spcBef>
          <a:spcPct val="0"/>
        </a:spcBef>
        <a:spcAft>
          <a:spcPct val="0"/>
        </a:spcAft>
        <a:defRPr sz="8000">
          <a:solidFill>
            <a:schemeClr val="tx1"/>
          </a:solidFill>
          <a:latin typeface="+mn-lt"/>
          <a:ea typeface="+mn-ea"/>
          <a:cs typeface="+mn-cs"/>
          <a:sym typeface="Helvetica Light" charset="0"/>
        </a:defRPr>
      </a:lvl4pPr>
      <a:lvl5pPr marL="1371600" indent="457200" algn="ctr" rtl="0" eaLnBrk="0" fontAlgn="base" hangingPunct="0">
        <a:spcBef>
          <a:spcPct val="0"/>
        </a:spcBef>
        <a:spcAft>
          <a:spcPct val="0"/>
        </a:spcAft>
        <a:defRPr sz="8000">
          <a:solidFill>
            <a:schemeClr val="tx1"/>
          </a:solidFill>
          <a:latin typeface="+mn-lt"/>
          <a:ea typeface="+mn-ea"/>
          <a:cs typeface="+mn-cs"/>
          <a:sym typeface="Helvetica Light" charset="0"/>
        </a:defRPr>
      </a:lvl5pPr>
      <a:lvl6pPr marL="1828800" algn="ctr" rtl="0" fontAlgn="base">
        <a:spcBef>
          <a:spcPct val="0"/>
        </a:spcBef>
        <a:spcAft>
          <a:spcPct val="0"/>
        </a:spcAft>
        <a:defRPr sz="8000">
          <a:solidFill>
            <a:schemeClr val="tx1"/>
          </a:solidFill>
          <a:latin typeface="+mn-lt"/>
          <a:ea typeface="+mn-ea"/>
          <a:cs typeface="+mn-cs"/>
          <a:sym typeface="Helvetica Light" charset="0"/>
        </a:defRPr>
      </a:lvl6pPr>
      <a:lvl7pPr marL="2286000" algn="ctr" rtl="0" fontAlgn="base">
        <a:spcBef>
          <a:spcPct val="0"/>
        </a:spcBef>
        <a:spcAft>
          <a:spcPct val="0"/>
        </a:spcAft>
        <a:defRPr sz="8000">
          <a:solidFill>
            <a:schemeClr val="tx1"/>
          </a:solidFill>
          <a:latin typeface="+mn-lt"/>
          <a:ea typeface="+mn-ea"/>
          <a:cs typeface="+mn-cs"/>
          <a:sym typeface="Helvetica Light" charset="0"/>
        </a:defRPr>
      </a:lvl7pPr>
      <a:lvl8pPr marL="2743200" algn="ctr" rtl="0" fontAlgn="base">
        <a:spcBef>
          <a:spcPct val="0"/>
        </a:spcBef>
        <a:spcAft>
          <a:spcPct val="0"/>
        </a:spcAft>
        <a:defRPr sz="8000">
          <a:solidFill>
            <a:schemeClr val="tx1"/>
          </a:solidFill>
          <a:latin typeface="+mn-lt"/>
          <a:ea typeface="+mn-ea"/>
          <a:cs typeface="+mn-cs"/>
          <a:sym typeface="Helvetica Light" charset="0"/>
        </a:defRPr>
      </a:lvl8pPr>
      <a:lvl9pPr marL="3200400" algn="ctr" rtl="0" fontAlgn="base">
        <a:spcBef>
          <a:spcPct val="0"/>
        </a:spcBef>
        <a:spcAft>
          <a:spcPct val="0"/>
        </a:spcAft>
        <a:defRPr sz="80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42900" indent="-342900" algn="ctr" rtl="0" eaLnBrk="0" fontAlgn="base" hangingPunct="0">
        <a:spcBef>
          <a:spcPct val="0"/>
        </a:spcBef>
        <a:spcAft>
          <a:spcPct val="0"/>
        </a:spcAft>
        <a:defRPr sz="8000">
          <a:solidFill>
            <a:schemeClr val="tx1"/>
          </a:solidFill>
          <a:latin typeface="+mn-lt"/>
          <a:ea typeface="+mn-ea"/>
          <a:cs typeface="+mn-cs"/>
          <a:sym typeface="Helvetica Light" charset="0"/>
        </a:defRPr>
      </a:lvl1pPr>
      <a:lvl2pPr marL="342900" indent="114300" algn="ctr" rtl="0" eaLnBrk="0" fontAlgn="base" hangingPunct="0">
        <a:spcBef>
          <a:spcPct val="0"/>
        </a:spcBef>
        <a:spcAft>
          <a:spcPct val="0"/>
        </a:spcAft>
        <a:defRPr sz="8000">
          <a:solidFill>
            <a:schemeClr val="tx1"/>
          </a:solidFill>
          <a:latin typeface="+mn-lt"/>
          <a:ea typeface="+mn-ea"/>
          <a:cs typeface="+mn-cs"/>
          <a:sym typeface="Helvetica Light" charset="0"/>
        </a:defRPr>
      </a:lvl2pPr>
      <a:lvl3pPr marL="685800" indent="228600" algn="ctr" rtl="0" eaLnBrk="0" fontAlgn="base" hangingPunct="0">
        <a:spcBef>
          <a:spcPct val="0"/>
        </a:spcBef>
        <a:spcAft>
          <a:spcPct val="0"/>
        </a:spcAft>
        <a:defRPr sz="8000">
          <a:solidFill>
            <a:schemeClr val="tx1"/>
          </a:solidFill>
          <a:latin typeface="+mn-lt"/>
          <a:ea typeface="+mn-ea"/>
          <a:cs typeface="+mn-cs"/>
          <a:sym typeface="Helvetica Light" charset="0"/>
        </a:defRPr>
      </a:lvl3pPr>
      <a:lvl4pPr marL="1028700" indent="342900" algn="ctr" rtl="0" eaLnBrk="0" fontAlgn="base" hangingPunct="0">
        <a:spcBef>
          <a:spcPct val="0"/>
        </a:spcBef>
        <a:spcAft>
          <a:spcPct val="0"/>
        </a:spcAft>
        <a:defRPr sz="8000">
          <a:solidFill>
            <a:schemeClr val="tx1"/>
          </a:solidFill>
          <a:latin typeface="+mn-lt"/>
          <a:ea typeface="+mn-ea"/>
          <a:cs typeface="+mn-cs"/>
          <a:sym typeface="Helvetica Light" charset="0"/>
        </a:defRPr>
      </a:lvl4pPr>
      <a:lvl5pPr marL="1371600" indent="457200" algn="ctr" rtl="0" eaLnBrk="0" fontAlgn="base" hangingPunct="0">
        <a:spcBef>
          <a:spcPct val="0"/>
        </a:spcBef>
        <a:spcAft>
          <a:spcPct val="0"/>
        </a:spcAft>
        <a:defRPr sz="8000">
          <a:solidFill>
            <a:schemeClr val="tx1"/>
          </a:solidFill>
          <a:latin typeface="+mn-lt"/>
          <a:ea typeface="+mn-ea"/>
          <a:cs typeface="+mn-cs"/>
          <a:sym typeface="Helvetica Light" charset="0"/>
        </a:defRPr>
      </a:lvl5pPr>
      <a:lvl6pPr marL="1828800" algn="ctr" rtl="0" fontAlgn="base">
        <a:spcBef>
          <a:spcPct val="0"/>
        </a:spcBef>
        <a:spcAft>
          <a:spcPct val="0"/>
        </a:spcAft>
        <a:defRPr sz="8000">
          <a:solidFill>
            <a:schemeClr val="tx1"/>
          </a:solidFill>
          <a:latin typeface="+mn-lt"/>
          <a:ea typeface="+mn-ea"/>
          <a:cs typeface="+mn-cs"/>
          <a:sym typeface="Helvetica Light" charset="0"/>
        </a:defRPr>
      </a:lvl6pPr>
      <a:lvl7pPr marL="2286000" algn="ctr" rtl="0" fontAlgn="base">
        <a:spcBef>
          <a:spcPct val="0"/>
        </a:spcBef>
        <a:spcAft>
          <a:spcPct val="0"/>
        </a:spcAft>
        <a:defRPr sz="8000">
          <a:solidFill>
            <a:schemeClr val="tx1"/>
          </a:solidFill>
          <a:latin typeface="+mn-lt"/>
          <a:ea typeface="+mn-ea"/>
          <a:cs typeface="+mn-cs"/>
          <a:sym typeface="Helvetica Light" charset="0"/>
        </a:defRPr>
      </a:lvl7pPr>
      <a:lvl8pPr marL="2743200" algn="ctr" rtl="0" fontAlgn="base">
        <a:spcBef>
          <a:spcPct val="0"/>
        </a:spcBef>
        <a:spcAft>
          <a:spcPct val="0"/>
        </a:spcAft>
        <a:defRPr sz="8000">
          <a:solidFill>
            <a:schemeClr val="tx1"/>
          </a:solidFill>
          <a:latin typeface="+mn-lt"/>
          <a:ea typeface="+mn-ea"/>
          <a:cs typeface="+mn-cs"/>
          <a:sym typeface="Helvetica Light" charset="0"/>
        </a:defRPr>
      </a:lvl8pPr>
      <a:lvl9pPr marL="3200400" algn="ctr" rtl="0" fontAlgn="base">
        <a:spcBef>
          <a:spcPct val="0"/>
        </a:spcBef>
        <a:spcAft>
          <a:spcPct val="0"/>
        </a:spcAft>
        <a:defRPr sz="80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1270000" y="1270000"/>
            <a:ext cx="10464800" cy="721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810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1pPr>
      <a:lvl2pPr marL="711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2pPr>
      <a:lvl3pPr marL="1092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3pPr>
      <a:lvl4pPr marL="1473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4pPr>
      <a:lvl5pPr marL="1854200" indent="-381000" algn="l" rtl="0" eaLnBrk="0" fontAlgn="base" hangingPunct="0">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5pPr>
      <a:lvl6pPr marL="23114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6pPr>
      <a:lvl7pPr marL="27686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7pPr>
      <a:lvl8pPr marL="32258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8pPr>
      <a:lvl9pPr marL="3683000" indent="-381000" algn="l" rtl="0" fontAlgn="base">
        <a:spcBef>
          <a:spcPts val="4200"/>
        </a:spcBef>
        <a:spcAft>
          <a:spcPct val="0"/>
        </a:spcAft>
        <a:buClr>
          <a:srgbClr val="000000"/>
        </a:buClr>
        <a:buSzPct val="100000"/>
        <a:buFont typeface="Helvetica Light" charset="0"/>
        <a:buChar char="•"/>
        <a:defRPr sz="38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42900" indent="-342900" algn="ctr" rtl="0" eaLnBrk="0" fontAlgn="base" hangingPunct="0">
        <a:spcBef>
          <a:spcPct val="0"/>
        </a:spcBef>
        <a:spcAft>
          <a:spcPct val="0"/>
        </a:spcAft>
        <a:defRPr sz="8000">
          <a:solidFill>
            <a:schemeClr val="tx1"/>
          </a:solidFill>
          <a:latin typeface="+mn-lt"/>
          <a:ea typeface="+mn-ea"/>
          <a:cs typeface="+mn-cs"/>
          <a:sym typeface="Helvetica Light" charset="0"/>
        </a:defRPr>
      </a:lvl1pPr>
      <a:lvl2pPr marL="342900" indent="114300" algn="ctr" rtl="0" eaLnBrk="0" fontAlgn="base" hangingPunct="0">
        <a:spcBef>
          <a:spcPct val="0"/>
        </a:spcBef>
        <a:spcAft>
          <a:spcPct val="0"/>
        </a:spcAft>
        <a:defRPr sz="8000">
          <a:solidFill>
            <a:schemeClr val="tx1"/>
          </a:solidFill>
          <a:latin typeface="+mn-lt"/>
          <a:ea typeface="+mn-ea"/>
          <a:cs typeface="+mn-cs"/>
          <a:sym typeface="Helvetica Light" charset="0"/>
        </a:defRPr>
      </a:lvl2pPr>
      <a:lvl3pPr marL="685800" indent="228600" algn="ctr" rtl="0" eaLnBrk="0" fontAlgn="base" hangingPunct="0">
        <a:spcBef>
          <a:spcPct val="0"/>
        </a:spcBef>
        <a:spcAft>
          <a:spcPct val="0"/>
        </a:spcAft>
        <a:defRPr sz="8000">
          <a:solidFill>
            <a:schemeClr val="tx1"/>
          </a:solidFill>
          <a:latin typeface="+mn-lt"/>
          <a:ea typeface="+mn-ea"/>
          <a:cs typeface="+mn-cs"/>
          <a:sym typeface="Helvetica Light" charset="0"/>
        </a:defRPr>
      </a:lvl3pPr>
      <a:lvl4pPr marL="1028700" indent="342900" algn="ctr" rtl="0" eaLnBrk="0" fontAlgn="base" hangingPunct="0">
        <a:spcBef>
          <a:spcPct val="0"/>
        </a:spcBef>
        <a:spcAft>
          <a:spcPct val="0"/>
        </a:spcAft>
        <a:defRPr sz="8000">
          <a:solidFill>
            <a:schemeClr val="tx1"/>
          </a:solidFill>
          <a:latin typeface="+mn-lt"/>
          <a:ea typeface="+mn-ea"/>
          <a:cs typeface="+mn-cs"/>
          <a:sym typeface="Helvetica Light" charset="0"/>
        </a:defRPr>
      </a:lvl4pPr>
      <a:lvl5pPr marL="1371600" indent="457200" algn="ctr" rtl="0" eaLnBrk="0" fontAlgn="base" hangingPunct="0">
        <a:spcBef>
          <a:spcPct val="0"/>
        </a:spcBef>
        <a:spcAft>
          <a:spcPct val="0"/>
        </a:spcAft>
        <a:defRPr sz="8000">
          <a:solidFill>
            <a:schemeClr val="tx1"/>
          </a:solidFill>
          <a:latin typeface="+mn-lt"/>
          <a:ea typeface="+mn-ea"/>
          <a:cs typeface="+mn-cs"/>
          <a:sym typeface="Helvetica Light" charset="0"/>
        </a:defRPr>
      </a:lvl5pPr>
      <a:lvl6pPr marL="1828800" algn="ctr" rtl="0" fontAlgn="base">
        <a:spcBef>
          <a:spcPct val="0"/>
        </a:spcBef>
        <a:spcAft>
          <a:spcPct val="0"/>
        </a:spcAft>
        <a:defRPr sz="8000">
          <a:solidFill>
            <a:schemeClr val="tx1"/>
          </a:solidFill>
          <a:latin typeface="+mn-lt"/>
          <a:ea typeface="+mn-ea"/>
          <a:cs typeface="+mn-cs"/>
          <a:sym typeface="Helvetica Light" charset="0"/>
        </a:defRPr>
      </a:lvl6pPr>
      <a:lvl7pPr marL="2286000" algn="ctr" rtl="0" fontAlgn="base">
        <a:spcBef>
          <a:spcPct val="0"/>
        </a:spcBef>
        <a:spcAft>
          <a:spcPct val="0"/>
        </a:spcAft>
        <a:defRPr sz="8000">
          <a:solidFill>
            <a:schemeClr val="tx1"/>
          </a:solidFill>
          <a:latin typeface="+mn-lt"/>
          <a:ea typeface="+mn-ea"/>
          <a:cs typeface="+mn-cs"/>
          <a:sym typeface="Helvetica Light" charset="0"/>
        </a:defRPr>
      </a:lvl7pPr>
      <a:lvl8pPr marL="2743200" algn="ctr" rtl="0" fontAlgn="base">
        <a:spcBef>
          <a:spcPct val="0"/>
        </a:spcBef>
        <a:spcAft>
          <a:spcPct val="0"/>
        </a:spcAft>
        <a:defRPr sz="8000">
          <a:solidFill>
            <a:schemeClr val="tx1"/>
          </a:solidFill>
          <a:latin typeface="+mn-lt"/>
          <a:ea typeface="+mn-ea"/>
          <a:cs typeface="+mn-cs"/>
          <a:sym typeface="Helvetica Light" charset="0"/>
        </a:defRPr>
      </a:lvl8pPr>
      <a:lvl9pPr marL="3200400" algn="ctr" rtl="0" fontAlgn="base">
        <a:spcBef>
          <a:spcPct val="0"/>
        </a:spcBef>
        <a:spcAft>
          <a:spcPct val="0"/>
        </a:spcAft>
        <a:defRPr sz="80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1270000" y="1638300"/>
            <a:ext cx="104648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Helvetica Light" charset="0"/>
              </a:rPr>
              <a:t>Click to edit Master title style</a:t>
            </a:r>
          </a:p>
        </p:txBody>
      </p:sp>
      <p:sp>
        <p:nvSpPr>
          <p:cNvPr id="9219" name="Rectangle 2"/>
          <p:cNvSpPr>
            <a:spLocks noGrp="1" noChangeArrowheads="1"/>
          </p:cNvSpPr>
          <p:nvPr>
            <p:ph type="body" idx="1"/>
          </p:nvPr>
        </p:nvSpPr>
        <p:spPr bwMode="auto">
          <a:xfrm>
            <a:off x="1270000" y="5029200"/>
            <a:ext cx="10464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Helvetica Light" charset="0"/>
              </a:rPr>
              <a:t>Click to edit Master text styles</a:t>
            </a:r>
          </a:p>
          <a:p>
            <a:pPr lvl="1"/>
            <a:r>
              <a:rPr lang="en-US">
                <a:sym typeface="Helvetica Light" charset="0"/>
              </a:rPr>
              <a:t>Second level</a:t>
            </a:r>
          </a:p>
          <a:p>
            <a:pPr lvl="2"/>
            <a:r>
              <a:rPr lang="en-US">
                <a:sym typeface="Helvetica Light" charset="0"/>
              </a:rPr>
              <a:t>Third level</a:t>
            </a:r>
          </a:p>
          <a:p>
            <a:pPr lvl="3"/>
            <a:r>
              <a:rPr lang="en-US">
                <a:sym typeface="Helvetica Light" charset="0"/>
              </a:rPr>
              <a:t>Fourth level</a:t>
            </a:r>
          </a:p>
          <a:p>
            <a:pPr lvl="4"/>
            <a:r>
              <a:rPr lang="en-US">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xmlns:p14="http://schemas.microsoft.com/office/powerpoint/2010/main"/>
  <p:txStyles>
    <p:titleStyle>
      <a:lvl1pPr algn="ctr" rtl="0" eaLnBrk="0" fontAlgn="base" hangingPunct="0">
        <a:spcBef>
          <a:spcPct val="0"/>
        </a:spcBef>
        <a:spcAft>
          <a:spcPct val="0"/>
        </a:spcAft>
        <a:defRPr sz="8000">
          <a:solidFill>
            <a:schemeClr val="tx1"/>
          </a:solidFill>
          <a:latin typeface="+mj-lt"/>
          <a:ea typeface="+mj-ea"/>
          <a:cs typeface="+mj-cs"/>
          <a:sym typeface="Helvetica Light"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mn-cs"/>
          <a:sym typeface="Helvetica Light" charset="0"/>
        </a:defRPr>
      </a:lvl1pPr>
      <a:lvl2pPr marL="292100" indent="165100" algn="ctr" rtl="0" eaLnBrk="0" fontAlgn="base" hangingPunct="0">
        <a:spcBef>
          <a:spcPct val="0"/>
        </a:spcBef>
        <a:spcAft>
          <a:spcPct val="0"/>
        </a:spcAft>
        <a:defRPr sz="3200">
          <a:solidFill>
            <a:schemeClr val="tx1"/>
          </a:solidFill>
          <a:latin typeface="+mn-lt"/>
          <a:ea typeface="+mn-ea"/>
          <a:cs typeface="+mn-cs"/>
          <a:sym typeface="Helvetica Light" charset="0"/>
        </a:defRPr>
      </a:lvl2pPr>
      <a:lvl3pPr marL="635000" indent="279400" algn="ctr" rtl="0" eaLnBrk="0" fontAlgn="base" hangingPunct="0">
        <a:spcBef>
          <a:spcPct val="0"/>
        </a:spcBef>
        <a:spcAft>
          <a:spcPct val="0"/>
        </a:spcAft>
        <a:defRPr sz="3200">
          <a:solidFill>
            <a:schemeClr val="tx1"/>
          </a:solidFill>
          <a:latin typeface="+mn-lt"/>
          <a:ea typeface="+mn-ea"/>
          <a:cs typeface="+mn-cs"/>
          <a:sym typeface="Helvetica Light" charset="0"/>
        </a:defRPr>
      </a:lvl3pPr>
      <a:lvl4pPr marL="977900" indent="393700" algn="ctr" rtl="0" eaLnBrk="0" fontAlgn="base" hangingPunct="0">
        <a:spcBef>
          <a:spcPct val="0"/>
        </a:spcBef>
        <a:spcAft>
          <a:spcPct val="0"/>
        </a:spcAft>
        <a:defRPr sz="3200">
          <a:solidFill>
            <a:schemeClr val="tx1"/>
          </a:solidFill>
          <a:latin typeface="+mn-lt"/>
          <a:ea typeface="+mn-ea"/>
          <a:cs typeface="+mn-cs"/>
          <a:sym typeface="Helvetica Light" charset="0"/>
        </a:defRPr>
      </a:lvl4pPr>
      <a:lvl5pPr marL="1320800" indent="508000" algn="ctr" rtl="0" eaLnBrk="0" fontAlgn="base" hangingPunct="0">
        <a:spcBef>
          <a:spcPct val="0"/>
        </a:spcBef>
        <a:spcAft>
          <a:spcPct val="0"/>
        </a:spcAft>
        <a:defRPr sz="3200">
          <a:solidFill>
            <a:schemeClr val="tx1"/>
          </a:solidFill>
          <a:latin typeface="+mn-lt"/>
          <a:ea typeface="+mn-ea"/>
          <a:cs typeface="+mn-cs"/>
          <a:sym typeface="Helvetica Light" charset="0"/>
        </a:defRPr>
      </a:lvl5pPr>
      <a:lvl6pPr marL="1778000" algn="ctr" rtl="0" fontAlgn="base">
        <a:spcBef>
          <a:spcPct val="0"/>
        </a:spcBef>
        <a:spcAft>
          <a:spcPct val="0"/>
        </a:spcAft>
        <a:defRPr sz="3200">
          <a:solidFill>
            <a:schemeClr val="tx1"/>
          </a:solidFill>
          <a:latin typeface="+mn-lt"/>
          <a:ea typeface="+mn-ea"/>
          <a:cs typeface="+mn-cs"/>
          <a:sym typeface="Helvetica Light" charset="0"/>
        </a:defRPr>
      </a:lvl6pPr>
      <a:lvl7pPr marL="2235200" algn="ctr" rtl="0" fontAlgn="base">
        <a:spcBef>
          <a:spcPct val="0"/>
        </a:spcBef>
        <a:spcAft>
          <a:spcPct val="0"/>
        </a:spcAft>
        <a:defRPr sz="3200">
          <a:solidFill>
            <a:schemeClr val="tx1"/>
          </a:solidFill>
          <a:latin typeface="+mn-lt"/>
          <a:ea typeface="+mn-ea"/>
          <a:cs typeface="+mn-cs"/>
          <a:sym typeface="Helvetica Light" charset="0"/>
        </a:defRPr>
      </a:lvl7pPr>
      <a:lvl8pPr marL="2692400" algn="ctr" rtl="0" fontAlgn="base">
        <a:spcBef>
          <a:spcPct val="0"/>
        </a:spcBef>
        <a:spcAft>
          <a:spcPct val="0"/>
        </a:spcAft>
        <a:defRPr sz="3200">
          <a:solidFill>
            <a:schemeClr val="tx1"/>
          </a:solidFill>
          <a:latin typeface="+mn-lt"/>
          <a:ea typeface="+mn-ea"/>
          <a:cs typeface="+mn-cs"/>
          <a:sym typeface="Helvetica Light" charset="0"/>
        </a:defRPr>
      </a:lvl8pPr>
      <a:lvl9pPr marL="3149600" algn="ctr" rtl="0" fontAlgn="base">
        <a:spcBef>
          <a:spcPct val="0"/>
        </a:spcBef>
        <a:spcAft>
          <a:spcPct val="0"/>
        </a:spcAft>
        <a:defRPr sz="32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emf"/><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Helvetica"/>
                <a:cs typeface="Helvetica"/>
              </a:rPr>
              <a:t>INVESTIGATING GEOSCIENCE COMPETENCIES: </a:t>
            </a:r>
            <a:r>
              <a:rPr lang="en-US" sz="2800" b="1" dirty="0" smtClean="0">
                <a:latin typeface="Helvetica"/>
                <a:cs typeface="Helvetica"/>
              </a:rPr>
              <a:t/>
            </a:r>
            <a:br>
              <a:rPr lang="en-US" sz="2800" b="1" dirty="0" smtClean="0">
                <a:latin typeface="Helvetica"/>
                <a:cs typeface="Helvetica"/>
              </a:rPr>
            </a:br>
            <a:r>
              <a:rPr lang="en-US" sz="2800" b="1" dirty="0" smtClean="0">
                <a:latin typeface="Helvetica"/>
                <a:cs typeface="Helvetica"/>
              </a:rPr>
              <a:t>THE </a:t>
            </a:r>
            <a:r>
              <a:rPr lang="en-US" sz="2800" b="1" dirty="0">
                <a:latin typeface="Helvetica"/>
                <a:cs typeface="Helvetica"/>
              </a:rPr>
              <a:t>GEOSCIENCE CAREER MASTER’S PREPARATION SURVEY (GEO CAREER MAPS) </a:t>
            </a:r>
          </a:p>
        </p:txBody>
      </p:sp>
      <p:pic>
        <p:nvPicPr>
          <p:cNvPr id="4" name="Picture 3" descr="NSFlogo.jpg"/>
          <p:cNvPicPr>
            <a:picLocks noChangeAspect="1"/>
          </p:cNvPicPr>
          <p:nvPr/>
        </p:nvPicPr>
        <p:blipFill>
          <a:blip r:embed="rId2" cstate="print"/>
          <a:stretch>
            <a:fillRect/>
          </a:stretch>
        </p:blipFill>
        <p:spPr>
          <a:xfrm>
            <a:off x="330200" y="8077200"/>
            <a:ext cx="1295400" cy="1301288"/>
          </a:xfrm>
          <a:prstGeom prst="rect">
            <a:avLst/>
          </a:prstGeom>
        </p:spPr>
      </p:pic>
      <p:sp>
        <p:nvSpPr>
          <p:cNvPr id="5" name="TextBox 4"/>
          <p:cNvSpPr txBox="1"/>
          <p:nvPr/>
        </p:nvSpPr>
        <p:spPr>
          <a:xfrm>
            <a:off x="1701800" y="8534400"/>
            <a:ext cx="6934200" cy="523220"/>
          </a:xfrm>
          <a:prstGeom prst="rect">
            <a:avLst/>
          </a:prstGeom>
          <a:noFill/>
        </p:spPr>
        <p:txBody>
          <a:bodyPr wrap="square" rtlCol="0">
            <a:spAutoFit/>
          </a:bodyPr>
          <a:lstStyle/>
          <a:p>
            <a:pPr algn="l"/>
            <a:r>
              <a:rPr lang="en-US" sz="1400" b="1" dirty="0" smtClean="0">
                <a:latin typeface="Helvetica"/>
                <a:cs typeface="Helvetica"/>
              </a:rPr>
              <a:t>Funded by the National Science Foundation</a:t>
            </a:r>
          </a:p>
          <a:p>
            <a:pPr algn="l"/>
            <a:r>
              <a:rPr lang="en-US" sz="1400" b="1" dirty="0" smtClean="0">
                <a:latin typeface="Helvetica"/>
                <a:cs typeface="Helvetica"/>
              </a:rPr>
              <a:t>Grant: 1202707</a:t>
            </a:r>
            <a:endParaRPr lang="en-US" sz="1400" b="1" dirty="0">
              <a:latin typeface="Helvetica"/>
              <a:cs typeface="Helvetica"/>
            </a:endParaRPr>
          </a:p>
        </p:txBody>
      </p:sp>
      <p:pic>
        <p:nvPicPr>
          <p:cNvPr id="6" name="Picture 5"/>
          <p:cNvPicPr>
            <a:picLocks noChangeAspect="1" noChangeArrowheads="1"/>
          </p:cNvPicPr>
          <p:nvPr/>
        </p:nvPicPr>
        <p:blipFill>
          <a:blip r:embed="rId3" cstate="print"/>
          <a:srcRect/>
          <a:stretch>
            <a:fillRect/>
          </a:stretch>
        </p:blipFill>
        <p:spPr bwMode="auto">
          <a:xfrm>
            <a:off x="7987347" y="8382000"/>
            <a:ext cx="2096453" cy="838200"/>
          </a:xfrm>
          <a:prstGeom prst="rect">
            <a:avLst/>
          </a:prstGeom>
          <a:noFill/>
          <a:ln w="9525">
            <a:noFill/>
            <a:miter lim="800000"/>
            <a:headEnd/>
            <a:tailEnd/>
          </a:ln>
          <a:effectLst/>
        </p:spPr>
      </p:pic>
      <p:pic>
        <p:nvPicPr>
          <p:cNvPr id="7" name="Picture 6" descr="AAG_logo_RGB.jpg"/>
          <p:cNvPicPr>
            <a:picLocks noChangeAspect="1"/>
          </p:cNvPicPr>
          <p:nvPr/>
        </p:nvPicPr>
        <p:blipFill>
          <a:blip r:embed="rId4" cstate="print"/>
          <a:stretch>
            <a:fillRect/>
          </a:stretch>
        </p:blipFill>
        <p:spPr>
          <a:xfrm>
            <a:off x="10693400" y="7543800"/>
            <a:ext cx="1676400" cy="1676400"/>
          </a:xfrm>
          <a:prstGeom prst="rect">
            <a:avLst/>
          </a:prstGeom>
        </p:spPr>
      </p:pic>
      <p:pic>
        <p:nvPicPr>
          <p:cNvPr id="8"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66367" t="49038" r="2305" b="27827"/>
          <a:stretch/>
        </p:blipFill>
        <p:spPr bwMode="auto">
          <a:xfrm>
            <a:off x="2540000" y="2743200"/>
            <a:ext cx="3307178" cy="3159987"/>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562" t="72025" r="65090" b="6185"/>
          <a:stretch/>
        </p:blipFill>
        <p:spPr bwMode="auto">
          <a:xfrm>
            <a:off x="6959600" y="2743200"/>
            <a:ext cx="3252060" cy="31242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97000" y="6477000"/>
            <a:ext cx="10210800" cy="1754327"/>
          </a:xfrm>
          <a:prstGeom prst="rect">
            <a:avLst/>
          </a:prstGeom>
          <a:noFill/>
        </p:spPr>
        <p:txBody>
          <a:bodyPr wrap="square" rtlCol="0">
            <a:spAutoFit/>
          </a:bodyPr>
          <a:lstStyle/>
          <a:p>
            <a:r>
              <a:rPr lang="en-US" dirty="0"/>
              <a:t>Heather Houlton (AGI)</a:t>
            </a:r>
          </a:p>
          <a:p>
            <a:r>
              <a:rPr lang="en-US" dirty="0" smtClean="0"/>
              <a:t>Michael </a:t>
            </a:r>
            <a:r>
              <a:rPr lang="en-US" dirty="0" err="1" smtClean="0"/>
              <a:t>Solem</a:t>
            </a:r>
            <a:r>
              <a:rPr lang="en-US" dirty="0" smtClean="0"/>
              <a:t> (AAG)</a:t>
            </a:r>
            <a:br>
              <a:rPr lang="en-US" dirty="0" smtClean="0"/>
            </a:br>
            <a:endParaRPr lang="en-US" dirty="0"/>
          </a:p>
        </p:txBody>
      </p:sp>
    </p:spTree>
    <p:extLst>
      <p:ext uri="{BB962C8B-B14F-4D97-AF65-F5344CB8AC3E}">
        <p14:creationId xmlns:p14="http://schemas.microsoft.com/office/powerpoint/2010/main" val="2499553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9" name="Rectangle 4"/>
          <p:cNvSpPr>
            <a:spLocks/>
          </p:cNvSpPr>
          <p:nvPr/>
        </p:nvSpPr>
        <p:spPr bwMode="auto">
          <a:xfrm>
            <a:off x="785813" y="2195513"/>
            <a:ext cx="11430000" cy="6499225"/>
          </a:xfrm>
          <a:prstGeom prst="rect">
            <a:avLst/>
          </a:prstGeom>
          <a:solidFill>
            <a:srgbClr val="003915">
              <a:alpha val="51372"/>
            </a:srgbClr>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US"/>
          </a:p>
        </p:txBody>
      </p:sp>
      <p:sp>
        <p:nvSpPr>
          <p:cNvPr id="14340" name="Rectangle 5"/>
          <p:cNvSpPr>
            <a:spLocks/>
          </p:cNvSpPr>
          <p:nvPr/>
        </p:nvSpPr>
        <p:spPr bwMode="auto">
          <a:xfrm>
            <a:off x="1549400" y="2362200"/>
            <a:ext cx="102489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spcBef>
                <a:spcPts val="3200"/>
              </a:spcBef>
            </a:pPr>
            <a:r>
              <a:rPr lang="en-US" sz="2800" b="1" dirty="0" smtClean="0">
                <a:solidFill>
                  <a:srgbClr val="FFFFFF"/>
                </a:solidFill>
                <a:latin typeface="Helvetica" charset="0"/>
                <a:ea typeface="ＭＳ Ｐゴシック" charset="0"/>
                <a:sym typeface="Helvetica" charset="0"/>
              </a:rPr>
              <a:t>Employment Context</a:t>
            </a:r>
            <a:endParaRPr lang="en-US" sz="2800" dirty="0">
              <a:ea typeface="ＭＳ Ｐゴシック" charset="0"/>
            </a:endParaRPr>
          </a:p>
          <a:p>
            <a:pPr marL="457200" indent="-457200" algn="l">
              <a:spcBef>
                <a:spcPts val="3200"/>
              </a:spcBef>
              <a:buFont typeface="Arial"/>
              <a:buChar char="•"/>
            </a:pPr>
            <a:r>
              <a:rPr lang="en-US" sz="2800" dirty="0">
                <a:solidFill>
                  <a:srgbClr val="FFFFFF"/>
                </a:solidFill>
              </a:rPr>
              <a:t>US Department of Labor projects “faster than average” or “much faster than average” growth in jobs for geographers, geoscientists, cartographers, urban and regional planners, </a:t>
            </a:r>
            <a:r>
              <a:rPr lang="en-US" sz="2800" dirty="0" smtClean="0">
                <a:solidFill>
                  <a:srgbClr val="FFFFFF"/>
                </a:solidFill>
              </a:rPr>
              <a:t>etc., </a:t>
            </a:r>
            <a:r>
              <a:rPr lang="en-US" sz="2800" dirty="0">
                <a:solidFill>
                  <a:srgbClr val="FFFFFF"/>
                </a:solidFill>
              </a:rPr>
              <a:t>with projected needs of upwards of 15,000 additional employees in each of these career fields between 2008-</a:t>
            </a:r>
            <a:r>
              <a:rPr lang="en-US" sz="2800" dirty="0" smtClean="0">
                <a:solidFill>
                  <a:srgbClr val="FFFFFF"/>
                </a:solidFill>
              </a:rPr>
              <a:t>2018. </a:t>
            </a:r>
          </a:p>
          <a:p>
            <a:pPr marL="457200" indent="-457200" algn="l">
              <a:spcBef>
                <a:spcPts val="3200"/>
              </a:spcBef>
              <a:buFont typeface="Arial"/>
              <a:buChar char="•"/>
            </a:pPr>
            <a:r>
              <a:rPr lang="en-US" sz="2800" dirty="0" smtClean="0">
                <a:solidFill>
                  <a:srgbClr val="FFFFFF"/>
                </a:solidFill>
              </a:rPr>
              <a:t>By </a:t>
            </a:r>
            <a:r>
              <a:rPr lang="en-US" sz="2800" dirty="0">
                <a:solidFill>
                  <a:srgbClr val="FFFFFF"/>
                </a:solidFill>
              </a:rPr>
              <a:t>2018, the US Commission on the Future of Graduate Education projects an additional 2.5 million jobs requiring an advanced degree, with the number of jobs requiring a master’s degree growing by 18% and those requiring a doctoral degree by 17</a:t>
            </a:r>
            <a:r>
              <a:rPr lang="en-US" sz="2800" dirty="0" smtClean="0">
                <a:solidFill>
                  <a:srgbClr val="FFFFFF"/>
                </a:solidFill>
              </a:rPr>
              <a:t>%. </a:t>
            </a:r>
            <a:endParaRPr lang="en-US" sz="2800" dirty="0">
              <a:solidFill>
                <a:srgbClr val="FFFFFF"/>
              </a:solidFill>
              <a:ea typeface="ＭＳ Ｐゴシック" charset="0"/>
            </a:endParaRPr>
          </a:p>
          <a:p>
            <a:pPr algn="l">
              <a:spcBef>
                <a:spcPts val="3200"/>
              </a:spcBef>
            </a:pPr>
            <a:endParaRPr lang="en-US" sz="2800" dirty="0">
              <a:ea typeface="ＭＳ Ｐゴシック" charset="0"/>
            </a:endParaRPr>
          </a:p>
          <a:p>
            <a:pPr algn="l">
              <a:spcBef>
                <a:spcPts val="3200"/>
              </a:spcBef>
            </a:pPr>
            <a:endParaRPr lang="en-US" sz="2800" dirty="0">
              <a:ea typeface="ＭＳ Ｐゴシック" charset="0"/>
            </a:endParaRPr>
          </a:p>
          <a:p>
            <a:pPr algn="l">
              <a:spcBef>
                <a:spcPts val="3200"/>
              </a:spcBef>
            </a:pPr>
            <a:endParaRPr lang="en-US" sz="2800" dirty="0">
              <a:ea typeface="ＭＳ Ｐゴシック" charset="0"/>
            </a:endParaRPr>
          </a:p>
          <a:p>
            <a:pPr algn="l">
              <a:spcBef>
                <a:spcPts val="3200"/>
              </a:spcBef>
            </a:pPr>
            <a:endParaRPr lang="en-US" sz="2800" dirty="0">
              <a:ea typeface="ＭＳ Ｐゴシック" charset="0"/>
            </a:endParaRPr>
          </a:p>
          <a:p>
            <a:pPr algn="l">
              <a:spcBef>
                <a:spcPts val="3200"/>
              </a:spcBef>
            </a:pPr>
            <a:endParaRPr lang="en-US" sz="2800" dirty="0">
              <a:ea typeface="ＭＳ Ｐゴシック" charset="0"/>
            </a:endParaRPr>
          </a:p>
        </p:txBody>
      </p:sp>
      <p:sp>
        <p:nvSpPr>
          <p:cNvPr id="8" name="Title 1"/>
          <p:cNvSpPr>
            <a:spLocks noGrp="1"/>
          </p:cNvSpPr>
          <p:nvPr>
            <p:ph type="title"/>
          </p:nvPr>
        </p:nvSpPr>
        <p:spPr>
          <a:xfrm>
            <a:off x="977900" y="381000"/>
            <a:ext cx="11049000" cy="1447800"/>
          </a:xfrm>
        </p:spPr>
        <p:txBody>
          <a:bodyPr/>
          <a:lstStyle/>
          <a:p>
            <a:r>
              <a:rPr lang="en-US" sz="3600" dirty="0" smtClean="0">
                <a:solidFill>
                  <a:schemeClr val="bg1"/>
                </a:solidFill>
                <a:latin typeface="Helvetica"/>
                <a:cs typeface="Helvetica"/>
              </a:rPr>
              <a:t>Geo Career Maps</a:t>
            </a:r>
            <a:endParaRPr lang="en-US" sz="3600" dirty="0">
              <a:solidFill>
                <a:schemeClr val="bg1"/>
              </a:solidFill>
              <a:latin typeface="Helvetica"/>
              <a:cs typeface="Helvetica"/>
            </a:endParaRPr>
          </a:p>
        </p:txBody>
      </p:sp>
      <p:pic>
        <p:nvPicPr>
          <p:cNvPr id="9" name="Picture 8"/>
          <p:cNvPicPr>
            <a:picLocks noChangeAspect="1" noChangeArrowheads="1"/>
          </p:cNvPicPr>
          <p:nvPr/>
        </p:nvPicPr>
        <p:blipFill>
          <a:blip r:embed="rId3" cstate="print"/>
          <a:srcRect/>
          <a:stretch>
            <a:fillRect/>
          </a:stretch>
        </p:blipFill>
        <p:spPr bwMode="auto">
          <a:xfrm>
            <a:off x="939800" y="381000"/>
            <a:ext cx="2858800" cy="1143000"/>
          </a:xfrm>
          <a:prstGeom prst="rect">
            <a:avLst/>
          </a:prstGeom>
          <a:noFill/>
          <a:ln w="9525">
            <a:noFill/>
            <a:miter lim="800000"/>
            <a:headEnd/>
            <a:tailEnd/>
          </a:ln>
          <a:effectLst/>
        </p:spPr>
      </p:pic>
      <p:pic>
        <p:nvPicPr>
          <p:cNvPr id="10" name="Picture 9" descr="AAG Logo Text Green.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200" y="304800"/>
            <a:ext cx="3505200" cy="125359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0"/>
            <a:ext cx="7620000" cy="985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833684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Group 1"/>
          <p:cNvGrpSpPr>
            <a:grpSpLocks/>
          </p:cNvGrpSpPr>
          <p:nvPr/>
        </p:nvGrpSpPr>
        <p:grpSpPr bwMode="auto">
          <a:xfrm>
            <a:off x="216747" y="216747"/>
            <a:ext cx="6068907" cy="9320107"/>
            <a:chOff x="0" y="0"/>
            <a:chExt cx="2688" cy="4128"/>
          </a:xfrm>
        </p:grpSpPr>
        <p:sp>
          <p:nvSpPr>
            <p:cNvPr id="8199" name="Rectangle 2"/>
            <p:cNvSpPr>
              <a:spLocks/>
            </p:cNvSpPr>
            <p:nvPr/>
          </p:nvSpPr>
          <p:spPr bwMode="auto">
            <a:xfrm>
              <a:off x="0" y="0"/>
              <a:ext cx="2688" cy="4128"/>
            </a:xfrm>
            <a:prstGeom prst="rect">
              <a:avLst/>
            </a:prstGeom>
            <a:solidFill>
              <a:srgbClr val="E1F2F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600"/>
            </a:p>
          </p:txBody>
        </p:sp>
        <p:sp>
          <p:nvSpPr>
            <p:cNvPr id="8200" name="Rectangle 3"/>
            <p:cNvSpPr>
              <a:spLocks/>
            </p:cNvSpPr>
            <p:nvPr/>
          </p:nvSpPr>
          <p:spPr bwMode="auto">
            <a:xfrm>
              <a:off x="457" y="701"/>
              <a:ext cx="1773" cy="2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56444">
                <a:buClr>
                  <a:srgbClr val="000000"/>
                </a:buClr>
                <a:buSzPct val="100000"/>
                <a:buFont typeface="Garamond" charset="0"/>
                <a:buChar char="•"/>
              </a:pPr>
              <a:r>
                <a:rPr lang="en-US" sz="2000">
                  <a:latin typeface="Garamond" charset="0"/>
                  <a:ea typeface="ＭＳ Ｐゴシック" charset="0"/>
                  <a:sym typeface="Garamond" charset="0"/>
                </a:rPr>
                <a:t>Geomorphology</a:t>
              </a:r>
            </a:p>
            <a:p>
              <a:pPr marL="56444">
                <a:buClr>
                  <a:srgbClr val="000000"/>
                </a:buClr>
                <a:buSzPct val="100000"/>
                <a:buFont typeface="Garamond" charset="0"/>
                <a:buChar char="•"/>
              </a:pPr>
              <a:r>
                <a:rPr lang="en-US" sz="2000">
                  <a:latin typeface="Garamond" charset="0"/>
                  <a:ea typeface="ＭＳ Ｐゴシック" charset="0"/>
                  <a:sym typeface="Garamond" charset="0"/>
                </a:rPr>
                <a:t>Weather &amp; climate</a:t>
              </a:r>
            </a:p>
            <a:p>
              <a:pPr marL="56444">
                <a:buClr>
                  <a:srgbClr val="000000"/>
                </a:buClr>
                <a:buSzPct val="100000"/>
                <a:buFont typeface="Garamond" charset="0"/>
                <a:buChar char="•"/>
              </a:pPr>
              <a:r>
                <a:rPr lang="en-US" sz="2000">
                  <a:latin typeface="Garamond" charset="0"/>
                  <a:ea typeface="ＭＳ Ｐゴシック" charset="0"/>
                  <a:sym typeface="Garamond" charset="0"/>
                </a:rPr>
                <a:t>Biogeography</a:t>
              </a:r>
            </a:p>
            <a:p>
              <a:pPr marL="56444">
                <a:buClr>
                  <a:srgbClr val="000000"/>
                </a:buClr>
                <a:buSzPct val="100000"/>
                <a:buFont typeface="Garamond" charset="0"/>
                <a:buChar char="•"/>
              </a:pPr>
              <a:r>
                <a:rPr lang="en-US" sz="2000">
                  <a:latin typeface="Garamond" charset="0"/>
                  <a:ea typeface="ＭＳ Ｐゴシック" charset="0"/>
                  <a:sym typeface="Garamond" charset="0"/>
                </a:rPr>
                <a:t>Natural hazards</a:t>
              </a:r>
            </a:p>
            <a:p>
              <a:pPr marL="56444">
                <a:buClr>
                  <a:srgbClr val="000000"/>
                </a:buClr>
                <a:buSzPct val="100000"/>
                <a:buFont typeface="Garamond" charset="0"/>
                <a:buChar char="•"/>
              </a:pPr>
              <a:r>
                <a:rPr lang="en-US" sz="2000">
                  <a:latin typeface="Garamond" charset="0"/>
                  <a:ea typeface="ＭＳ Ｐゴシック" charset="0"/>
                  <a:sym typeface="Garamond" charset="0"/>
                </a:rPr>
                <a:t>Economic geography</a:t>
              </a:r>
            </a:p>
            <a:p>
              <a:pPr marL="56444">
                <a:buClr>
                  <a:srgbClr val="000000"/>
                </a:buClr>
                <a:buSzPct val="100000"/>
                <a:buFont typeface="Garamond" charset="0"/>
                <a:buChar char="•"/>
              </a:pPr>
              <a:r>
                <a:rPr lang="en-US" sz="2000">
                  <a:latin typeface="Garamond" charset="0"/>
                  <a:ea typeface="ＭＳ Ｐゴシック" charset="0"/>
                  <a:sym typeface="Garamond" charset="0"/>
                </a:rPr>
                <a:t>Political geography</a:t>
              </a:r>
            </a:p>
            <a:p>
              <a:pPr marL="56444">
                <a:buClr>
                  <a:srgbClr val="000000"/>
                </a:buClr>
                <a:buSzPct val="100000"/>
                <a:buFont typeface="Garamond" charset="0"/>
                <a:buChar char="•"/>
              </a:pPr>
              <a:r>
                <a:rPr lang="en-US" sz="2000">
                  <a:latin typeface="Garamond" charset="0"/>
                  <a:ea typeface="ＭＳ Ｐゴシック" charset="0"/>
                  <a:sym typeface="Garamond" charset="0"/>
                </a:rPr>
                <a:t>Cultural geography</a:t>
              </a:r>
            </a:p>
            <a:p>
              <a:pPr marL="56444">
                <a:buClr>
                  <a:srgbClr val="000000"/>
                </a:buClr>
                <a:buSzPct val="100000"/>
                <a:buFont typeface="Garamond" charset="0"/>
                <a:buChar char="•"/>
              </a:pPr>
              <a:r>
                <a:rPr lang="en-US" sz="2000">
                  <a:latin typeface="Garamond" charset="0"/>
                  <a:ea typeface="ＭＳ Ｐゴシック" charset="0"/>
                  <a:sym typeface="Garamond" charset="0"/>
                </a:rPr>
                <a:t>Population geography</a:t>
              </a:r>
            </a:p>
            <a:p>
              <a:pPr marL="56444">
                <a:buClr>
                  <a:srgbClr val="000000"/>
                </a:buClr>
                <a:buSzPct val="100000"/>
                <a:buFont typeface="Garamond" charset="0"/>
                <a:buChar char="•"/>
              </a:pPr>
              <a:r>
                <a:rPr lang="en-US" sz="2000">
                  <a:latin typeface="Garamond" charset="0"/>
                  <a:ea typeface="ＭＳ Ｐゴシック" charset="0"/>
                  <a:sym typeface="Garamond" charset="0"/>
                </a:rPr>
                <a:t>Human-environment interaction</a:t>
              </a:r>
            </a:p>
            <a:p>
              <a:pPr marL="56444">
                <a:buClr>
                  <a:srgbClr val="000000"/>
                </a:buClr>
                <a:buSzPct val="100000"/>
                <a:buFont typeface="Garamond" charset="0"/>
                <a:buChar char="•"/>
              </a:pPr>
              <a:r>
                <a:rPr lang="en-US" sz="2000">
                  <a:latin typeface="Garamond" charset="0"/>
                  <a:ea typeface="ＭＳ Ｐゴシック" charset="0"/>
                  <a:sym typeface="Garamond" charset="0"/>
                </a:rPr>
                <a:t>Cartography</a:t>
              </a:r>
            </a:p>
            <a:p>
              <a:pPr marL="56444">
                <a:buClr>
                  <a:srgbClr val="000000"/>
                </a:buClr>
                <a:buSzPct val="100000"/>
                <a:buFont typeface="Garamond" charset="0"/>
                <a:buChar char="•"/>
              </a:pPr>
              <a:r>
                <a:rPr lang="en-US" sz="2000">
                  <a:latin typeface="Garamond" charset="0"/>
                  <a:ea typeface="ＭＳ Ｐゴシック" charset="0"/>
                  <a:sym typeface="Garamond" charset="0"/>
                </a:rPr>
                <a:t>Geographic information systems (GIS)</a:t>
              </a:r>
            </a:p>
            <a:p>
              <a:pPr marL="56444">
                <a:buClr>
                  <a:srgbClr val="000000"/>
                </a:buClr>
                <a:buSzPct val="100000"/>
                <a:buFont typeface="Garamond" charset="0"/>
                <a:buChar char="•"/>
              </a:pPr>
              <a:r>
                <a:rPr lang="en-US" sz="2000">
                  <a:latin typeface="Garamond" charset="0"/>
                  <a:ea typeface="ＭＳ Ｐゴシック" charset="0"/>
                  <a:sym typeface="Garamond" charset="0"/>
                </a:rPr>
                <a:t>Photogrammetry*</a:t>
              </a:r>
            </a:p>
            <a:p>
              <a:pPr marL="56444">
                <a:buClr>
                  <a:srgbClr val="000000"/>
                </a:buClr>
                <a:buSzPct val="100000"/>
                <a:buFont typeface="Garamond" charset="0"/>
                <a:buChar char="•"/>
              </a:pPr>
              <a:r>
                <a:rPr lang="en-US" sz="2000">
                  <a:latin typeface="Garamond" charset="0"/>
                  <a:ea typeface="ＭＳ Ｐゴシック" charset="0"/>
                  <a:sym typeface="Garamond" charset="0"/>
                </a:rPr>
                <a:t>Remote sensing*</a:t>
              </a:r>
            </a:p>
            <a:p>
              <a:pPr marL="56444">
                <a:buClr>
                  <a:srgbClr val="000000"/>
                </a:buClr>
                <a:buSzPct val="100000"/>
                <a:buFont typeface="Garamond" charset="0"/>
                <a:buChar char="•"/>
              </a:pPr>
              <a:r>
                <a:rPr lang="en-US" sz="2000">
                  <a:latin typeface="Garamond" charset="0"/>
                  <a:ea typeface="ＭＳ Ｐゴシック" charset="0"/>
                  <a:sym typeface="Garamond" charset="0"/>
                </a:rPr>
                <a:t>Field methods</a:t>
              </a:r>
            </a:p>
            <a:p>
              <a:pPr marL="56444">
                <a:buClr>
                  <a:srgbClr val="000000"/>
                </a:buClr>
                <a:buSzPct val="100000"/>
                <a:buFont typeface="Garamond" charset="0"/>
                <a:buChar char="•"/>
              </a:pPr>
              <a:r>
                <a:rPr lang="en-US" sz="2000">
                  <a:latin typeface="Garamond" charset="0"/>
                  <a:ea typeface="ＭＳ Ｐゴシック" charset="0"/>
                  <a:sym typeface="Garamond" charset="0"/>
                </a:rPr>
                <a:t>Spatial statistics</a:t>
              </a:r>
            </a:p>
            <a:p>
              <a:pPr marL="56444">
                <a:buClr>
                  <a:srgbClr val="000000"/>
                </a:buClr>
                <a:buSzPct val="100000"/>
                <a:buFont typeface="Garamond" charset="0"/>
                <a:buChar char="•"/>
              </a:pPr>
              <a:r>
                <a:rPr lang="en-US" sz="2000">
                  <a:latin typeface="Garamond" charset="0"/>
                  <a:ea typeface="ＭＳ Ｐゴシック" charset="0"/>
                  <a:sym typeface="Garamond" charset="0"/>
                </a:rPr>
                <a:t>Regional geography</a:t>
              </a:r>
            </a:p>
            <a:p>
              <a:pPr marL="56444">
                <a:buClr>
                  <a:srgbClr val="000000"/>
                </a:buClr>
                <a:buSzPct val="100000"/>
                <a:buFont typeface="Garamond" charset="0"/>
                <a:buChar char="•"/>
              </a:pPr>
              <a:r>
                <a:rPr lang="en-US" sz="2000">
                  <a:latin typeface="Garamond" charset="0"/>
                  <a:ea typeface="ＭＳ Ｐゴシック" charset="0"/>
                  <a:sym typeface="Garamond" charset="0"/>
                </a:rPr>
                <a:t>Interdisciplinary perspective</a:t>
              </a:r>
            </a:p>
            <a:p>
              <a:pPr marL="56444">
                <a:buClr>
                  <a:srgbClr val="000000"/>
                </a:buClr>
                <a:buSzPct val="100000"/>
                <a:buFont typeface="Garamond" charset="0"/>
                <a:buChar char="•"/>
              </a:pPr>
              <a:r>
                <a:rPr lang="en-US" sz="2000">
                  <a:latin typeface="Garamond" charset="0"/>
                  <a:ea typeface="ＭＳ Ｐゴシック" charset="0"/>
                  <a:sym typeface="Garamond" charset="0"/>
                </a:rPr>
                <a:t>Spatial thinking</a:t>
              </a:r>
            </a:p>
            <a:p>
              <a:pPr marL="56444">
                <a:buClr>
                  <a:srgbClr val="000000"/>
                </a:buClr>
                <a:buSzPct val="100000"/>
                <a:buFont typeface="Garamond" charset="0"/>
                <a:buChar char="•"/>
              </a:pPr>
              <a:r>
                <a:rPr lang="en-US" sz="2000">
                  <a:latin typeface="Garamond" charset="0"/>
                  <a:ea typeface="ＭＳ Ｐゴシック" charset="0"/>
                  <a:sym typeface="Garamond" charset="0"/>
                </a:rPr>
                <a:t>Global perspective</a:t>
              </a:r>
            </a:p>
            <a:p>
              <a:pPr marL="56444">
                <a:buClr>
                  <a:srgbClr val="000000"/>
                </a:buClr>
                <a:buSzPct val="100000"/>
                <a:buFont typeface="Garamond" charset="0"/>
                <a:buChar char="•"/>
              </a:pPr>
              <a:r>
                <a:rPr lang="en-US" sz="2000">
                  <a:latin typeface="Garamond" charset="0"/>
                  <a:ea typeface="ＭＳ Ｐゴシック" charset="0"/>
                  <a:sym typeface="Garamond" charset="0"/>
                </a:rPr>
                <a:t>Diversity perspective</a:t>
              </a:r>
            </a:p>
          </p:txBody>
        </p:sp>
      </p:grpSp>
      <p:grpSp>
        <p:nvGrpSpPr>
          <p:cNvPr id="8194" name="Group 4"/>
          <p:cNvGrpSpPr>
            <a:grpSpLocks/>
          </p:cNvGrpSpPr>
          <p:nvPr/>
        </p:nvGrpSpPr>
        <p:grpSpPr bwMode="auto">
          <a:xfrm>
            <a:off x="6610773" y="216747"/>
            <a:ext cx="6177280" cy="9320107"/>
            <a:chOff x="0" y="0"/>
            <a:chExt cx="2736" cy="4128"/>
          </a:xfrm>
        </p:grpSpPr>
        <p:sp>
          <p:nvSpPr>
            <p:cNvPr id="8197" name="Rectangle 5"/>
            <p:cNvSpPr>
              <a:spLocks/>
            </p:cNvSpPr>
            <p:nvPr/>
          </p:nvSpPr>
          <p:spPr bwMode="auto">
            <a:xfrm>
              <a:off x="0" y="0"/>
              <a:ext cx="2736" cy="4128"/>
            </a:xfrm>
            <a:prstGeom prst="rect">
              <a:avLst/>
            </a:prstGeom>
            <a:solidFill>
              <a:srgbClr val="FFFFA3"/>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sz="2600"/>
            </a:p>
          </p:txBody>
        </p:sp>
        <p:sp>
          <p:nvSpPr>
            <p:cNvPr id="8198" name="Rectangle 6"/>
            <p:cNvSpPr>
              <a:spLocks/>
            </p:cNvSpPr>
            <p:nvPr/>
          </p:nvSpPr>
          <p:spPr bwMode="auto">
            <a:xfrm>
              <a:off x="523" y="156"/>
              <a:ext cx="1688" cy="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nchor="ctr">
              <a:spAutoFit/>
            </a:bodyPr>
            <a:lstStyle/>
            <a:p>
              <a:pPr marL="56444">
                <a:buClr>
                  <a:srgbClr val="000000"/>
                </a:buClr>
                <a:buSzPct val="100000"/>
                <a:buFont typeface="Garamond" charset="0"/>
                <a:buChar char="•"/>
              </a:pPr>
              <a:r>
                <a:rPr lang="en-US" sz="2000">
                  <a:latin typeface="Garamond" charset="0"/>
                  <a:ea typeface="ＭＳ Ｐゴシック" charset="0"/>
                  <a:sym typeface="Garamond" charset="0"/>
                </a:rPr>
                <a:t>Public speaking</a:t>
              </a:r>
            </a:p>
            <a:p>
              <a:pPr marL="56444">
                <a:buClr>
                  <a:srgbClr val="000000"/>
                </a:buClr>
                <a:buSzPct val="100000"/>
                <a:buFont typeface="Garamond" charset="0"/>
                <a:buChar char="•"/>
              </a:pPr>
              <a:r>
                <a:rPr lang="en-US" sz="2000">
                  <a:latin typeface="Garamond" charset="0"/>
                  <a:ea typeface="ＭＳ Ｐゴシック" charset="0"/>
                  <a:sym typeface="Garamond" charset="0"/>
                </a:rPr>
                <a:t>Writing</a:t>
              </a:r>
            </a:p>
            <a:p>
              <a:pPr marL="56444">
                <a:buClr>
                  <a:srgbClr val="000000"/>
                </a:buClr>
                <a:buSzPct val="100000"/>
                <a:buFont typeface="Garamond" charset="0"/>
                <a:buChar char="•"/>
              </a:pPr>
              <a:r>
                <a:rPr lang="en-US" sz="2000">
                  <a:latin typeface="Garamond" charset="0"/>
                  <a:ea typeface="ＭＳ Ｐゴシック" charset="0"/>
                  <a:sym typeface="Garamond" charset="0"/>
                </a:rPr>
                <a:t>Foreign (non-English) language skills</a:t>
              </a:r>
            </a:p>
            <a:p>
              <a:pPr marL="56444">
                <a:buClr>
                  <a:srgbClr val="000000"/>
                </a:buClr>
                <a:buSzPct val="100000"/>
                <a:buFont typeface="Garamond" charset="0"/>
                <a:buChar char="•"/>
              </a:pPr>
              <a:r>
                <a:rPr lang="en-US" sz="2000">
                  <a:latin typeface="Garamond" charset="0"/>
                  <a:ea typeface="ＭＳ Ｐゴシック" charset="0"/>
                  <a:sym typeface="Garamond" charset="0"/>
                </a:rPr>
                <a:t>Visual presentations</a:t>
              </a:r>
            </a:p>
            <a:p>
              <a:pPr marL="56444">
                <a:buClr>
                  <a:srgbClr val="000000"/>
                </a:buClr>
                <a:buSzPct val="100000"/>
                <a:buFont typeface="Garamond" charset="0"/>
                <a:buChar char="•"/>
              </a:pPr>
              <a:r>
                <a:rPr lang="en-US" sz="2000">
                  <a:latin typeface="Garamond" charset="0"/>
                  <a:ea typeface="ＭＳ Ｐゴシック" charset="0"/>
                  <a:sym typeface="Garamond" charset="0"/>
                </a:rPr>
                <a:t>Creative thinking*</a:t>
              </a:r>
            </a:p>
            <a:p>
              <a:pPr marL="56444">
                <a:buClr>
                  <a:srgbClr val="000000"/>
                </a:buClr>
                <a:buSzPct val="100000"/>
                <a:buFont typeface="Garamond" charset="0"/>
                <a:buChar char="•"/>
              </a:pPr>
              <a:r>
                <a:rPr lang="en-US" sz="2000">
                  <a:latin typeface="Garamond" charset="0"/>
                  <a:ea typeface="ＭＳ Ｐゴシック" charset="0"/>
                  <a:sym typeface="Garamond" charset="0"/>
                </a:rPr>
                <a:t>Problem solving*</a:t>
              </a:r>
            </a:p>
            <a:p>
              <a:pPr marL="56444">
                <a:buClr>
                  <a:srgbClr val="000000"/>
                </a:buClr>
                <a:buSzPct val="100000"/>
                <a:buFont typeface="Garamond" charset="0"/>
                <a:buChar char="•"/>
              </a:pPr>
              <a:r>
                <a:rPr lang="en-US" sz="2000">
                  <a:latin typeface="Garamond" charset="0"/>
                  <a:ea typeface="ＭＳ Ｐゴシック" charset="0"/>
                  <a:sym typeface="Garamond" charset="0"/>
                </a:rPr>
                <a:t>Research planning &amp; design</a:t>
              </a:r>
            </a:p>
            <a:p>
              <a:pPr marL="56444">
                <a:buClr>
                  <a:srgbClr val="000000"/>
                </a:buClr>
                <a:buSzPct val="100000"/>
                <a:buFont typeface="Garamond" charset="0"/>
                <a:buChar char="•"/>
              </a:pPr>
              <a:r>
                <a:rPr lang="en-US" sz="2000">
                  <a:latin typeface="Garamond" charset="0"/>
                  <a:ea typeface="ＭＳ Ｐゴシック" charset="0"/>
                  <a:sym typeface="Garamond" charset="0"/>
                </a:rPr>
                <a:t>Qualitative skills</a:t>
              </a:r>
            </a:p>
            <a:p>
              <a:pPr marL="56444">
                <a:buClr>
                  <a:srgbClr val="000000"/>
                </a:buClr>
                <a:buSzPct val="100000"/>
                <a:buFont typeface="Garamond" charset="0"/>
                <a:buChar char="•"/>
              </a:pPr>
              <a:r>
                <a:rPr lang="en-US" sz="2000">
                  <a:latin typeface="Garamond" charset="0"/>
                  <a:ea typeface="ＭＳ Ｐゴシック" charset="0"/>
                  <a:sym typeface="Garamond" charset="0"/>
                </a:rPr>
                <a:t>Quantitative skills</a:t>
              </a:r>
            </a:p>
            <a:p>
              <a:pPr marL="56444">
                <a:buClr>
                  <a:srgbClr val="000000"/>
                </a:buClr>
                <a:buSzPct val="100000"/>
                <a:buFont typeface="Garamond" charset="0"/>
                <a:buChar char="•"/>
              </a:pPr>
              <a:r>
                <a:rPr lang="en-US" sz="2000">
                  <a:latin typeface="Garamond" charset="0"/>
                  <a:ea typeface="ＭＳ Ｐゴシック" charset="0"/>
                  <a:sym typeface="Garamond" charset="0"/>
                </a:rPr>
                <a:t>Professional &amp; organizational culture</a:t>
              </a:r>
            </a:p>
            <a:p>
              <a:pPr marL="56444">
                <a:buClr>
                  <a:srgbClr val="000000"/>
                </a:buClr>
                <a:buSzPct val="100000"/>
                <a:buFont typeface="Garamond" charset="0"/>
                <a:buChar char="•"/>
              </a:pPr>
              <a:r>
                <a:rPr lang="en-US" sz="2000">
                  <a:latin typeface="Garamond" charset="0"/>
                  <a:ea typeface="ＭＳ Ｐゴシック" charset="0"/>
                  <a:sym typeface="Garamond" charset="0"/>
                </a:rPr>
                <a:t>Visioning*</a:t>
              </a:r>
            </a:p>
            <a:p>
              <a:pPr marL="56444">
                <a:buClr>
                  <a:srgbClr val="000000"/>
                </a:buClr>
                <a:buSzPct val="100000"/>
                <a:buFont typeface="Garamond" charset="0"/>
                <a:buChar char="•"/>
              </a:pPr>
              <a:r>
                <a:rPr lang="en-US" sz="2000">
                  <a:latin typeface="Garamond" charset="0"/>
                  <a:ea typeface="ＭＳ Ｐゴシック" charset="0"/>
                  <a:sym typeface="Garamond" charset="0"/>
                </a:rPr>
                <a:t>Supervising</a:t>
              </a:r>
            </a:p>
            <a:p>
              <a:pPr marL="56444">
                <a:buClr>
                  <a:srgbClr val="000000"/>
                </a:buClr>
                <a:buSzPct val="100000"/>
                <a:buFont typeface="Garamond" charset="0"/>
                <a:buChar char="•"/>
              </a:pPr>
              <a:r>
                <a:rPr lang="en-US" sz="2000">
                  <a:latin typeface="Garamond" charset="0"/>
                  <a:ea typeface="ＭＳ Ｐゴシック" charset="0"/>
                  <a:sym typeface="Garamond" charset="0"/>
                </a:rPr>
                <a:t>Entrepreneurial skills</a:t>
              </a:r>
            </a:p>
            <a:p>
              <a:pPr marL="56444">
                <a:buClr>
                  <a:srgbClr val="000000"/>
                </a:buClr>
                <a:buSzPct val="100000"/>
                <a:buFont typeface="Garamond" charset="0"/>
                <a:buChar char="•"/>
              </a:pPr>
              <a:r>
                <a:rPr lang="en-US" sz="2000">
                  <a:latin typeface="Garamond" charset="0"/>
                  <a:ea typeface="ＭＳ Ｐゴシック" charset="0"/>
                  <a:sym typeface="Garamond" charset="0"/>
                </a:rPr>
                <a:t>Teamwork</a:t>
              </a:r>
            </a:p>
            <a:p>
              <a:pPr marL="56444">
                <a:buClr>
                  <a:srgbClr val="000000"/>
                </a:buClr>
                <a:buSzPct val="100000"/>
                <a:buFont typeface="Garamond" charset="0"/>
                <a:buChar char="•"/>
              </a:pPr>
              <a:r>
                <a:rPr lang="en-US" sz="2000">
                  <a:latin typeface="Garamond" charset="0"/>
                  <a:ea typeface="ＭＳ Ｐゴシック" charset="0"/>
                  <a:sym typeface="Garamond" charset="0"/>
                </a:rPr>
                <a:t>Coaching &amp; advising*</a:t>
              </a:r>
            </a:p>
            <a:p>
              <a:pPr marL="56444">
                <a:buClr>
                  <a:srgbClr val="000000"/>
                </a:buClr>
                <a:buSzPct val="100000"/>
                <a:buFont typeface="Garamond" charset="0"/>
                <a:buChar char="•"/>
              </a:pPr>
              <a:r>
                <a:rPr lang="en-US" sz="2000">
                  <a:latin typeface="Garamond" charset="0"/>
                  <a:ea typeface="ＭＳ Ｐゴシック" charset="0"/>
                  <a:sym typeface="Garamond" charset="0"/>
                </a:rPr>
                <a:t>Relationship building skills*</a:t>
              </a:r>
            </a:p>
            <a:p>
              <a:pPr marL="56444">
                <a:buClr>
                  <a:srgbClr val="000000"/>
                </a:buClr>
                <a:buSzPct val="100000"/>
                <a:buFont typeface="Garamond" charset="0"/>
                <a:buChar char="•"/>
              </a:pPr>
              <a:r>
                <a:rPr lang="en-US" sz="2000">
                  <a:latin typeface="Garamond" charset="0"/>
                  <a:ea typeface="ＭＳ Ｐゴシック" charset="0"/>
                  <a:sym typeface="Garamond" charset="0"/>
                </a:rPr>
                <a:t>Intercultural skills</a:t>
              </a:r>
            </a:p>
            <a:p>
              <a:pPr marL="56444">
                <a:buClr>
                  <a:srgbClr val="000000"/>
                </a:buClr>
                <a:buSzPct val="100000"/>
                <a:buFont typeface="Garamond" charset="0"/>
                <a:buChar char="•"/>
              </a:pPr>
              <a:r>
                <a:rPr lang="en-US" sz="2000">
                  <a:latin typeface="Garamond" charset="0"/>
                  <a:ea typeface="ＭＳ Ｐゴシック" charset="0"/>
                  <a:sym typeface="Garamond" charset="0"/>
                </a:rPr>
                <a:t>Teaching</a:t>
              </a:r>
            </a:p>
            <a:p>
              <a:pPr marL="56444">
                <a:buClr>
                  <a:srgbClr val="000000"/>
                </a:buClr>
                <a:buSzPct val="100000"/>
                <a:buFont typeface="Garamond" charset="0"/>
                <a:buChar char="•"/>
              </a:pPr>
              <a:r>
                <a:rPr lang="en-US" sz="2000">
                  <a:latin typeface="Garamond" charset="0"/>
                  <a:ea typeface="ＭＳ Ｐゴシック" charset="0"/>
                  <a:sym typeface="Garamond" charset="0"/>
                </a:rPr>
                <a:t>Computer &amp; technology skills*</a:t>
              </a:r>
            </a:p>
            <a:p>
              <a:pPr marL="56444">
                <a:buClr>
                  <a:srgbClr val="000000"/>
                </a:buClr>
                <a:buSzPct val="100000"/>
                <a:buFont typeface="Garamond" charset="0"/>
                <a:buChar char="•"/>
              </a:pPr>
              <a:r>
                <a:rPr lang="en-US" sz="2000">
                  <a:latin typeface="Garamond" charset="0"/>
                  <a:ea typeface="ＭＳ Ｐゴシック" charset="0"/>
                  <a:sym typeface="Garamond" charset="0"/>
                </a:rPr>
                <a:t>Publishing</a:t>
              </a:r>
            </a:p>
            <a:p>
              <a:pPr marL="56444">
                <a:buClr>
                  <a:srgbClr val="000000"/>
                </a:buClr>
                <a:buSzPct val="100000"/>
                <a:buFont typeface="Garamond" charset="0"/>
                <a:buChar char="•"/>
              </a:pPr>
              <a:r>
                <a:rPr lang="en-US" sz="2000">
                  <a:latin typeface="Garamond" charset="0"/>
                  <a:ea typeface="ＭＳ Ｐゴシック" charset="0"/>
                  <a:sym typeface="Garamond" charset="0"/>
                </a:rPr>
                <a:t>Information management</a:t>
              </a:r>
            </a:p>
            <a:p>
              <a:pPr marL="56444">
                <a:buClr>
                  <a:srgbClr val="000000"/>
                </a:buClr>
                <a:buSzPct val="100000"/>
                <a:buFont typeface="Garamond" charset="0"/>
                <a:buChar char="•"/>
              </a:pPr>
              <a:r>
                <a:rPr lang="en-US" sz="2000">
                  <a:latin typeface="Garamond" charset="0"/>
                  <a:ea typeface="ＭＳ Ｐゴシック" charset="0"/>
                  <a:sym typeface="Garamond" charset="0"/>
                </a:rPr>
                <a:t>Grant proposals</a:t>
              </a:r>
            </a:p>
            <a:p>
              <a:pPr marL="56444">
                <a:buClr>
                  <a:srgbClr val="000000"/>
                </a:buClr>
                <a:buSzPct val="100000"/>
                <a:buFont typeface="Garamond" charset="0"/>
                <a:buChar char="•"/>
              </a:pPr>
              <a:r>
                <a:rPr lang="en-US" sz="2000">
                  <a:latin typeface="Garamond" charset="0"/>
                  <a:ea typeface="ＭＳ Ｐゴシック" charset="0"/>
                  <a:sym typeface="Garamond" charset="0"/>
                </a:rPr>
                <a:t>Time management</a:t>
              </a:r>
            </a:p>
            <a:p>
              <a:pPr marL="56444">
                <a:buClr>
                  <a:srgbClr val="000000"/>
                </a:buClr>
                <a:buSzPct val="100000"/>
                <a:buFont typeface="Garamond" charset="0"/>
                <a:buChar char="•"/>
              </a:pPr>
              <a:r>
                <a:rPr lang="en-US" sz="2000">
                  <a:latin typeface="Garamond" charset="0"/>
                  <a:ea typeface="ＭＳ Ｐゴシック" charset="0"/>
                  <a:sym typeface="Garamond" charset="0"/>
                </a:rPr>
                <a:t>Adaptability</a:t>
              </a:r>
            </a:p>
            <a:p>
              <a:pPr marL="56444">
                <a:buClr>
                  <a:srgbClr val="000000"/>
                </a:buClr>
                <a:buSzPct val="100000"/>
                <a:buFont typeface="Garamond" charset="0"/>
                <a:buChar char="•"/>
              </a:pPr>
              <a:r>
                <a:rPr lang="en-US" sz="2000">
                  <a:latin typeface="Garamond" charset="0"/>
                  <a:ea typeface="ＭＳ Ｐゴシック" charset="0"/>
                  <a:sym typeface="Garamond" charset="0"/>
                </a:rPr>
                <a:t>Self-awareness</a:t>
              </a:r>
            </a:p>
            <a:p>
              <a:pPr marL="56444">
                <a:buClr>
                  <a:srgbClr val="000000"/>
                </a:buClr>
                <a:buSzPct val="100000"/>
                <a:buFont typeface="Garamond" charset="0"/>
                <a:buChar char="•"/>
              </a:pPr>
              <a:r>
                <a:rPr lang="en-US" sz="2000">
                  <a:latin typeface="Garamond" charset="0"/>
                  <a:ea typeface="ＭＳ Ｐゴシック" charset="0"/>
                  <a:sym typeface="Garamond" charset="0"/>
                </a:rPr>
                <a:t>Ethical practice*</a:t>
              </a:r>
            </a:p>
            <a:p>
              <a:pPr marL="56444">
                <a:buClr>
                  <a:srgbClr val="000000"/>
                </a:buClr>
                <a:buSzPct val="100000"/>
                <a:buFont typeface="Garamond" charset="0"/>
                <a:buChar char="•"/>
              </a:pPr>
              <a:r>
                <a:rPr lang="en-US" sz="2000">
                  <a:latin typeface="Garamond" charset="0"/>
                  <a:ea typeface="ＭＳ Ｐゴシック" charset="0"/>
                  <a:sym typeface="Garamond" charset="0"/>
                </a:rPr>
                <a:t>Project management</a:t>
              </a:r>
            </a:p>
            <a:p>
              <a:pPr marL="56444">
                <a:buClr>
                  <a:srgbClr val="000000"/>
                </a:buClr>
                <a:buSzPct val="100000"/>
                <a:buFont typeface="Garamond" charset="0"/>
                <a:buChar char="•"/>
              </a:pPr>
              <a:r>
                <a:rPr lang="en-US" sz="2000">
                  <a:latin typeface="Garamond" charset="0"/>
                  <a:ea typeface="ＭＳ Ｐゴシック" charset="0"/>
                  <a:sym typeface="Garamond" charset="0"/>
                </a:rPr>
                <a:t>Fiscal management</a:t>
              </a:r>
            </a:p>
          </p:txBody>
        </p:sp>
      </p:grpSp>
      <p:sp>
        <p:nvSpPr>
          <p:cNvPr id="8195" name="Rectangle 7"/>
          <p:cNvSpPr>
            <a:spLocks/>
          </p:cNvSpPr>
          <p:nvPr/>
        </p:nvSpPr>
        <p:spPr bwMode="auto">
          <a:xfrm>
            <a:off x="1250778" y="216747"/>
            <a:ext cx="39511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57797" bIns="0">
            <a:spAutoFit/>
          </a:bodyPr>
          <a:lstStyle/>
          <a:p>
            <a:pPr marL="56444"/>
            <a:r>
              <a:rPr lang="en-US" sz="2800" b="1" u="sng" dirty="0">
                <a:latin typeface="Garamond" charset="0"/>
                <a:ea typeface="ＭＳ Ｐゴシック" charset="0"/>
                <a:sym typeface="Garamond" charset="0"/>
              </a:rPr>
              <a:t>20 Geographic </a:t>
            </a:r>
            <a:r>
              <a:rPr lang="en-US" sz="2800" b="1" u="sng" dirty="0" smtClean="0">
                <a:latin typeface="Garamond" charset="0"/>
                <a:ea typeface="ＭＳ Ｐゴシック" charset="0"/>
                <a:sym typeface="Garamond" charset="0"/>
              </a:rPr>
              <a:t>Skill Areas</a:t>
            </a:r>
            <a:endParaRPr lang="en-US" sz="2800" b="1" u="sng" dirty="0">
              <a:latin typeface="Garamond" charset="0"/>
              <a:ea typeface="ＭＳ Ｐゴシック" charset="0"/>
              <a:sym typeface="Garamond" charset="0"/>
            </a:endParaRPr>
          </a:p>
        </p:txBody>
      </p:sp>
      <p:sp>
        <p:nvSpPr>
          <p:cNvPr id="8196" name="Rectangle 8"/>
          <p:cNvSpPr>
            <a:spLocks/>
          </p:cNvSpPr>
          <p:nvPr/>
        </p:nvSpPr>
        <p:spPr bwMode="auto">
          <a:xfrm>
            <a:off x="7965398" y="216747"/>
            <a:ext cx="33641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57797" bIns="0">
            <a:spAutoFit/>
          </a:bodyPr>
          <a:lstStyle/>
          <a:p>
            <a:pPr marL="56444"/>
            <a:r>
              <a:rPr lang="en-US" sz="2800" b="1" u="sng" dirty="0">
                <a:latin typeface="Garamond" charset="0"/>
                <a:ea typeface="ＭＳ Ｐゴシック" charset="0"/>
                <a:sym typeface="Garamond" charset="0"/>
              </a:rPr>
              <a:t>29 General </a:t>
            </a:r>
            <a:r>
              <a:rPr lang="en-US" sz="2800" b="1" u="sng" dirty="0" smtClean="0">
                <a:latin typeface="Garamond" charset="0"/>
                <a:ea typeface="ＭＳ Ｐゴシック" charset="0"/>
                <a:sym typeface="Garamond" charset="0"/>
              </a:rPr>
              <a:t>Skill Areas</a:t>
            </a:r>
            <a:endParaRPr lang="en-US" sz="2800" b="1" u="sng" dirty="0">
              <a:latin typeface="Garamond" charset="0"/>
              <a:ea typeface="ＭＳ Ｐゴシック" charset="0"/>
              <a:sym typeface="Garamond" charset="0"/>
            </a:endParaRPr>
          </a:p>
        </p:txBody>
      </p:sp>
    </p:spTree>
    <p:extLst>
      <p:ext uri="{BB962C8B-B14F-4D97-AF65-F5344CB8AC3E}">
        <p14:creationId xmlns:p14="http://schemas.microsoft.com/office/powerpoint/2010/main" val="392996901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381000"/>
            <a:ext cx="11049000" cy="1447800"/>
          </a:xfrm>
        </p:spPr>
        <p:txBody>
          <a:bodyPr/>
          <a:lstStyle/>
          <a:p>
            <a:r>
              <a:rPr lang="en-US" sz="3600" dirty="0" smtClean="0">
                <a:latin typeface="Helvetica"/>
                <a:cs typeface="Helvetica"/>
              </a:rPr>
              <a:t>Geo Career Maps</a:t>
            </a:r>
            <a:endParaRPr lang="en-US" sz="3600" dirty="0">
              <a:latin typeface="Helvetica"/>
              <a:cs typeface="Helvetica"/>
            </a:endParaRPr>
          </a:p>
        </p:txBody>
      </p:sp>
      <p:sp>
        <p:nvSpPr>
          <p:cNvPr id="5" name="Rectangle 4"/>
          <p:cNvSpPr/>
          <p:nvPr/>
        </p:nvSpPr>
        <p:spPr>
          <a:xfrm>
            <a:off x="482600" y="2895600"/>
            <a:ext cx="12192000" cy="5078314"/>
          </a:xfrm>
          <a:prstGeom prst="rect">
            <a:avLst/>
          </a:prstGeom>
        </p:spPr>
        <p:txBody>
          <a:bodyPr wrap="square">
            <a:spAutoFit/>
          </a:bodyPr>
          <a:lstStyle/>
          <a:p>
            <a:r>
              <a:rPr lang="en-US" b="1" dirty="0">
                <a:latin typeface="Helvetica"/>
                <a:cs typeface="Helvetica"/>
              </a:rPr>
              <a:t>Purpose</a:t>
            </a:r>
            <a:r>
              <a:rPr lang="en-US" dirty="0">
                <a:latin typeface="Helvetica"/>
                <a:cs typeface="Helvetica"/>
              </a:rPr>
              <a:t>:  Determine what competencies are taught and learned in Master’s programs.  Investigate how well these </a:t>
            </a:r>
            <a:r>
              <a:rPr lang="en-US" dirty="0" smtClean="0">
                <a:latin typeface="Helvetica"/>
                <a:cs typeface="Helvetica"/>
              </a:rPr>
              <a:t>outcomes align </a:t>
            </a:r>
            <a:r>
              <a:rPr lang="en-US" dirty="0">
                <a:latin typeface="Helvetica"/>
                <a:cs typeface="Helvetica"/>
              </a:rPr>
              <a:t>with workforce demand</a:t>
            </a:r>
            <a:r>
              <a:rPr lang="en-US" dirty="0" smtClean="0">
                <a:latin typeface="Helvetica"/>
                <a:cs typeface="Helvetica"/>
              </a:rPr>
              <a:t>.</a:t>
            </a:r>
          </a:p>
          <a:p>
            <a:endParaRPr lang="en-US" dirty="0">
              <a:latin typeface="Helvetica"/>
              <a:cs typeface="Helvetica"/>
            </a:endParaRPr>
          </a:p>
          <a:p>
            <a:r>
              <a:rPr lang="en-US" b="1" dirty="0" smtClean="0">
                <a:latin typeface="Helvetica"/>
                <a:cs typeface="Helvetica"/>
              </a:rPr>
              <a:t>Methodology</a:t>
            </a:r>
            <a:r>
              <a:rPr lang="en-US" dirty="0" smtClean="0">
                <a:latin typeface="Helvetica"/>
                <a:cs typeface="Helvetica"/>
              </a:rPr>
              <a:t>: Surveys of students, faculty, and alumni (Geology, Geography, Hybrid)</a:t>
            </a:r>
          </a:p>
          <a:p>
            <a:endParaRPr lang="en-US" dirty="0">
              <a:latin typeface="Helvetica"/>
              <a:cs typeface="Helvetica"/>
            </a:endParaRPr>
          </a:p>
          <a:p>
            <a:r>
              <a:rPr lang="en-US" b="1" dirty="0" smtClean="0">
                <a:latin typeface="Helvetica"/>
                <a:cs typeface="Helvetica"/>
              </a:rPr>
              <a:t>Poster Session </a:t>
            </a:r>
            <a:r>
              <a:rPr lang="en-US" dirty="0" smtClean="0">
                <a:latin typeface="Helvetica"/>
                <a:cs typeface="Helvetica"/>
              </a:rPr>
              <a:t>212, Booth 139 (Tuesday, October 21): Findings and comparisons</a:t>
            </a:r>
            <a:endParaRPr lang="en-US" dirty="0">
              <a:latin typeface="Helvetica"/>
              <a:cs typeface="Helvetica"/>
            </a:endParaRPr>
          </a:p>
        </p:txBody>
      </p:sp>
      <p:pic>
        <p:nvPicPr>
          <p:cNvPr id="6" name="Picture 5"/>
          <p:cNvPicPr>
            <a:picLocks noChangeAspect="1" noChangeArrowheads="1"/>
          </p:cNvPicPr>
          <p:nvPr/>
        </p:nvPicPr>
        <p:blipFill>
          <a:blip r:embed="rId2" cstate="print"/>
          <a:srcRect/>
          <a:stretch>
            <a:fillRect/>
          </a:stretch>
        </p:blipFill>
        <p:spPr bwMode="auto">
          <a:xfrm>
            <a:off x="939800" y="381000"/>
            <a:ext cx="2858800" cy="1143000"/>
          </a:xfrm>
          <a:prstGeom prst="rect">
            <a:avLst/>
          </a:prstGeom>
          <a:noFill/>
          <a:ln w="9525">
            <a:noFill/>
            <a:miter lim="800000"/>
            <a:headEnd/>
            <a:tailEnd/>
          </a:ln>
          <a:effectLst/>
        </p:spPr>
      </p:pic>
      <p:pic>
        <p:nvPicPr>
          <p:cNvPr id="10" name="Picture 9" descr="AAG Logo Text Green.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3200" y="304800"/>
            <a:ext cx="3505200" cy="1253596"/>
          </a:xfrm>
          <a:prstGeom prst="rect">
            <a:avLst/>
          </a:prstGeom>
        </p:spPr>
      </p:pic>
    </p:spTree>
    <p:extLst>
      <p:ext uri="{BB962C8B-B14F-4D97-AF65-F5344CB8AC3E}">
        <p14:creationId xmlns:p14="http://schemas.microsoft.com/office/powerpoint/2010/main" val="1524236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35000" y="381000"/>
            <a:ext cx="11704320" cy="1018258"/>
          </a:xfrm>
        </p:spPr>
        <p:txBody>
          <a:bodyPr rIns="187844"/>
          <a:lstStyle/>
          <a:p>
            <a:pPr indent="0" eaLnBrk="1" hangingPunct="1">
              <a:defRPr/>
            </a:pPr>
            <a:r>
              <a:rPr lang="en-US" sz="5700" dirty="0" smtClean="0">
                <a:latin typeface="Garamond" charset="0"/>
                <a:cs typeface="Garamond" charset="0"/>
                <a:sym typeface="Garamond" charset="0"/>
              </a:rPr>
              <a:t>Professional Geography context</a:t>
            </a:r>
            <a:endParaRPr lang="en-US" sz="5700" dirty="0">
              <a:latin typeface="Garamond" charset="0"/>
              <a:ea typeface="ヒラギノ明朝 ProN W3" charset="0"/>
              <a:cs typeface="ヒラギノ明朝 ProN W3" charset="0"/>
              <a:sym typeface="Garamond" charset="0"/>
            </a:endParaRPr>
          </a:p>
        </p:txBody>
      </p:sp>
      <p:sp>
        <p:nvSpPr>
          <p:cNvPr id="14338" name="Rectangle 2"/>
          <p:cNvSpPr>
            <a:spLocks noGrp="1" noChangeArrowheads="1"/>
          </p:cNvSpPr>
          <p:nvPr>
            <p:ph type="body" idx="1"/>
          </p:nvPr>
        </p:nvSpPr>
        <p:spPr>
          <a:xfrm>
            <a:off x="635000" y="2895600"/>
            <a:ext cx="11704320" cy="5308600"/>
          </a:xfrm>
        </p:spPr>
        <p:txBody>
          <a:bodyPr rIns="187844"/>
          <a:lstStyle/>
          <a:p>
            <a:pPr eaLnBrk="1" hangingPunct="1">
              <a:buClr>
                <a:srgbClr val="000000"/>
              </a:buClr>
              <a:buFont typeface="Garamond" charset="0"/>
              <a:buChar char="•"/>
              <a:defRPr/>
            </a:pPr>
            <a:r>
              <a:rPr lang="en-US" sz="3600" dirty="0" smtClean="0">
                <a:latin typeface="Garamond" charset="0"/>
                <a:cs typeface="Garamond" charset="0"/>
                <a:sym typeface="Garamond" charset="0"/>
              </a:rPr>
              <a:t>Clear discrimination of skills related to physical geography, human geography, and geographic information science &amp; technology.</a:t>
            </a:r>
            <a:endParaRPr lang="en-US" sz="3600" dirty="0" smtClean="0">
              <a:latin typeface="Garamond" charset="0"/>
              <a:ea typeface="ヒラギノ明朝 ProN W3" charset="0"/>
              <a:cs typeface="ヒラギノ明朝 ProN W3" charset="0"/>
              <a:sym typeface="Garamond" charset="0"/>
            </a:endParaRPr>
          </a:p>
          <a:p>
            <a:pPr eaLnBrk="1" hangingPunct="1">
              <a:buClr>
                <a:srgbClr val="000000"/>
              </a:buClr>
              <a:buFont typeface="Garamond" charset="0"/>
              <a:buChar char="•"/>
              <a:defRPr/>
            </a:pPr>
            <a:r>
              <a:rPr lang="en-US" sz="3600" dirty="0" smtClean="0">
                <a:latin typeface="Garamond" charset="0"/>
                <a:cs typeface="Garamond" charset="0"/>
                <a:sym typeface="Garamond" charset="0"/>
              </a:rPr>
              <a:t>Professionals need to be good managers, communicators, writers, and problem solvers.</a:t>
            </a:r>
            <a:endParaRPr lang="en-US" sz="3600" dirty="0" smtClean="0">
              <a:latin typeface="Garamond" charset="0"/>
              <a:ea typeface="ヒラギノ明朝 ProN W3" charset="0"/>
              <a:cs typeface="ヒラギノ明朝 ProN W3" charset="0"/>
              <a:sym typeface="Garamond" charset="0"/>
            </a:endParaRPr>
          </a:p>
          <a:p>
            <a:pPr eaLnBrk="1" hangingPunct="1">
              <a:buClr>
                <a:srgbClr val="000000"/>
              </a:buClr>
              <a:buFont typeface="Garamond" charset="0"/>
              <a:buChar char="•"/>
              <a:defRPr/>
            </a:pPr>
            <a:r>
              <a:rPr lang="en-US" sz="3600" dirty="0" smtClean="0">
                <a:latin typeface="Garamond" charset="0"/>
                <a:cs typeface="Garamond" charset="0"/>
                <a:sym typeface="Garamond" charset="0"/>
              </a:rPr>
              <a:t>Value of specialized knowledge in geography often varies.</a:t>
            </a:r>
            <a:endParaRPr lang="en-US" sz="3600" dirty="0" smtClean="0">
              <a:latin typeface="Garamond" charset="0"/>
              <a:ea typeface="ヒラギノ明朝 ProN W3" charset="0"/>
              <a:cs typeface="ヒラギノ明朝 ProN W3" charset="0"/>
              <a:sym typeface="Garamond" charset="0"/>
            </a:endParaRPr>
          </a:p>
          <a:p>
            <a:pPr eaLnBrk="1" hangingPunct="1">
              <a:buClr>
                <a:srgbClr val="000000"/>
              </a:buClr>
              <a:buFont typeface="Garamond" charset="0"/>
              <a:buChar char="•"/>
              <a:defRPr/>
            </a:pPr>
            <a:r>
              <a:rPr lang="en-US" sz="3600" dirty="0" smtClean="0">
                <a:latin typeface="Garamond" charset="0"/>
                <a:cs typeface="Garamond" charset="0"/>
                <a:sym typeface="Garamond" charset="0"/>
              </a:rPr>
              <a:t>Ability to think spatially, having an interdisciplinary perspective, and geospatial technologies were broadly valued.</a:t>
            </a:r>
            <a:endParaRPr lang="en-US" sz="3600" dirty="0" smtClean="0">
              <a:latin typeface="Garamond" charset="0"/>
              <a:ea typeface="ヒラギノ明朝 ProN W3" charset="0"/>
              <a:cs typeface="ヒラギノ明朝 ProN W3" charset="0"/>
              <a:sym typeface="Garamond" charset="0"/>
            </a:endParaRPr>
          </a:p>
        </p:txBody>
      </p:sp>
    </p:spTree>
    <p:extLst>
      <p:ext uri="{BB962C8B-B14F-4D97-AF65-F5344CB8AC3E}">
        <p14:creationId xmlns:p14="http://schemas.microsoft.com/office/powerpoint/2010/main" val="906874766"/>
      </p:ext>
    </p:extLst>
  </p:cSld>
  <p:clrMapOvr>
    <a:masterClrMapping/>
  </p:clrMapOvr>
  <p:transition xmlns:p14="http://schemas.microsoft.com/office/powerpoint/2010/main">
    <p:cover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ppt_x"/>
                                          </p:val>
                                        </p:tav>
                                        <p:tav tm="100000">
                                          <p:val>
                                            <p:strVal val="#ppt_x"/>
                                          </p:val>
                                        </p:tav>
                                      </p:tavLst>
                                    </p:anim>
                                    <p:anim calcmode="lin" valueType="num">
                                      <p:cBhvr additive="base">
                                        <p:cTn id="8" dur="500" fill="hold"/>
                                        <p:tgtEl>
                                          <p:spTgt spid="143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8">
                                            <p:txEl>
                                              <p:pRg st="0" end="0"/>
                                            </p:txEl>
                                          </p:spTgt>
                                        </p:tgtEl>
                                        <p:attrNameLst>
                                          <p:attrName>style.visibility</p:attrName>
                                        </p:attrNameLst>
                                      </p:cBhvr>
                                      <p:to>
                                        <p:strVal val="visible"/>
                                      </p:to>
                                    </p:set>
                                    <p:anim calcmode="lin" valueType="num">
                                      <p:cBhvr additive="base">
                                        <p:cTn id="13" dur="5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8">
                                            <p:txEl>
                                              <p:pRg st="1" end="1"/>
                                            </p:txEl>
                                          </p:spTgt>
                                        </p:tgtEl>
                                        <p:attrNameLst>
                                          <p:attrName>style.visibility</p:attrName>
                                        </p:attrNameLst>
                                      </p:cBhvr>
                                      <p:to>
                                        <p:strVal val="visible"/>
                                      </p:to>
                                    </p:set>
                                    <p:anim calcmode="lin" valueType="num">
                                      <p:cBhvr additive="base">
                                        <p:cTn id="19" dur="500" fill="hold"/>
                                        <p:tgtEl>
                                          <p:spTgt spid="1433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8">
                                            <p:txEl>
                                              <p:pRg st="2" end="2"/>
                                            </p:txEl>
                                          </p:spTgt>
                                        </p:tgtEl>
                                        <p:attrNameLst>
                                          <p:attrName>style.visibility</p:attrName>
                                        </p:attrNameLst>
                                      </p:cBhvr>
                                      <p:to>
                                        <p:strVal val="visible"/>
                                      </p:to>
                                    </p:set>
                                    <p:anim calcmode="lin" valueType="num">
                                      <p:cBhvr additive="base">
                                        <p:cTn id="25" dur="5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8">
                                            <p:txEl>
                                              <p:pRg st="3" end="3"/>
                                            </p:txEl>
                                          </p:spTgt>
                                        </p:tgtEl>
                                        <p:attrNameLst>
                                          <p:attrName>style.visibility</p:attrName>
                                        </p:attrNameLst>
                                      </p:cBhvr>
                                      <p:to>
                                        <p:strVal val="visible"/>
                                      </p:to>
                                    </p:set>
                                    <p:anim calcmode="lin" valueType="num">
                                      <p:cBhvr additive="base">
                                        <p:cTn id="31" dur="5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autoUpdateAnimBg="0"/>
      <p:bldP spid="143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4338" name="Group 3"/>
          <p:cNvGrpSpPr>
            <a:grpSpLocks/>
          </p:cNvGrpSpPr>
          <p:nvPr/>
        </p:nvGrpSpPr>
        <p:grpSpPr bwMode="auto">
          <a:xfrm>
            <a:off x="546100" y="317500"/>
            <a:ext cx="11849100" cy="1524000"/>
            <a:chOff x="0" y="0"/>
            <a:chExt cx="7464" cy="960"/>
          </a:xfrm>
        </p:grpSpPr>
        <p:sp>
          <p:nvSpPr>
            <p:cNvPr id="14342" name="Rectangle 1"/>
            <p:cNvSpPr>
              <a:spLocks/>
            </p:cNvSpPr>
            <p:nvPr/>
          </p:nvSpPr>
          <p:spPr bwMode="auto">
            <a:xfrm>
              <a:off x="0" y="0"/>
              <a:ext cx="7456" cy="960"/>
            </a:xfrm>
            <a:prstGeom prst="rect">
              <a:avLst/>
            </a:prstGeom>
            <a:solidFill>
              <a:srgbClr val="003915">
                <a:alpha val="47450"/>
              </a:srgbClr>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US">
                <a:solidFill>
                  <a:schemeClr val="bg1"/>
                </a:solidFill>
              </a:endParaRPr>
            </a:p>
          </p:txBody>
        </p:sp>
        <p:sp>
          <p:nvSpPr>
            <p:cNvPr id="14343" name="Rectangle 2"/>
            <p:cNvSpPr>
              <a:spLocks/>
            </p:cNvSpPr>
            <p:nvPr/>
          </p:nvSpPr>
          <p:spPr bwMode="auto">
            <a:xfrm>
              <a:off x="8" y="328"/>
              <a:ext cx="7456"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57797" bIns="0"/>
            <a:lstStyle/>
            <a:p>
              <a:pPr marL="706438" indent="-650875"/>
              <a:r>
                <a:rPr lang="en-US" sz="2800" b="1" dirty="0" smtClean="0">
                  <a:solidFill>
                    <a:schemeClr val="bg1"/>
                  </a:solidFill>
                  <a:latin typeface="Verdana" charset="0"/>
                  <a:ea typeface="ＭＳ Ｐゴシック" charset="0"/>
                  <a:sym typeface="Verdana" charset="0"/>
                </a:rPr>
                <a:t>Profiles of Professional Geoscientists</a:t>
              </a:r>
              <a:endParaRPr lang="en-US" sz="2800" b="1" dirty="0">
                <a:solidFill>
                  <a:schemeClr val="bg1"/>
                </a:solidFill>
                <a:latin typeface="Verdana" charset="0"/>
                <a:ea typeface="ＭＳ Ｐゴシック" charset="0"/>
                <a:sym typeface="Verdana" charset="0"/>
              </a:endParaRPr>
            </a:p>
          </p:txBody>
        </p:sp>
      </p:grpSp>
      <p:sp>
        <p:nvSpPr>
          <p:cNvPr id="14339" name="Rectangle 4"/>
          <p:cNvSpPr>
            <a:spLocks/>
          </p:cNvSpPr>
          <p:nvPr/>
        </p:nvSpPr>
        <p:spPr bwMode="auto">
          <a:xfrm>
            <a:off x="785813" y="2195513"/>
            <a:ext cx="11430000" cy="6499225"/>
          </a:xfrm>
          <a:prstGeom prst="rect">
            <a:avLst/>
          </a:prstGeom>
          <a:solidFill>
            <a:srgbClr val="003915">
              <a:alpha val="51372"/>
            </a:srgbClr>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p>
            <a:endParaRPr lang="en-US">
              <a:solidFill>
                <a:schemeClr val="bg1"/>
              </a:solidFill>
            </a:endParaRPr>
          </a:p>
        </p:txBody>
      </p:sp>
      <p:pic>
        <p:nvPicPr>
          <p:cNvPr id="8" name="Picture 5" descr="Dave Selkowit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2971800"/>
            <a:ext cx="3886200" cy="5029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5130800" y="2971800"/>
            <a:ext cx="688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2800" b="1" dirty="0">
                <a:solidFill>
                  <a:schemeClr val="bg1"/>
                </a:solidFill>
              </a:rPr>
              <a:t>Dave </a:t>
            </a:r>
            <a:r>
              <a:rPr lang="en-US" sz="2800" b="1" dirty="0" err="1">
                <a:solidFill>
                  <a:schemeClr val="bg1"/>
                </a:solidFill>
              </a:rPr>
              <a:t>Selkowitz</a:t>
            </a:r>
            <a:r>
              <a:rPr lang="en-US" sz="2800" b="1" dirty="0">
                <a:solidFill>
                  <a:schemeClr val="bg1"/>
                </a:solidFill>
              </a:rPr>
              <a:t>, Research Geographer, U.S. Geological Survey. Alaska Science Center (Anchorage, Alaska</a:t>
            </a:r>
            <a:r>
              <a:rPr lang="en-US" sz="2800" dirty="0">
                <a:solidFill>
                  <a:schemeClr val="bg1"/>
                </a:solidFill>
              </a:rPr>
              <a:t>)</a:t>
            </a:r>
          </a:p>
        </p:txBody>
      </p:sp>
      <p:sp>
        <p:nvSpPr>
          <p:cNvPr id="10" name="Text Box 7"/>
          <p:cNvSpPr txBox="1">
            <a:spLocks noChangeArrowheads="1"/>
          </p:cNvSpPr>
          <p:nvPr/>
        </p:nvSpPr>
        <p:spPr bwMode="auto">
          <a:xfrm>
            <a:off x="4826000" y="5867400"/>
            <a:ext cx="7340600"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FontTx/>
              <a:buChar char="•"/>
            </a:pPr>
            <a:r>
              <a:rPr lang="en-US" sz="2800" b="1" dirty="0" smtClean="0">
                <a:solidFill>
                  <a:schemeClr val="bg1"/>
                </a:solidFill>
              </a:rPr>
              <a:t> Outdoors </a:t>
            </a:r>
            <a:r>
              <a:rPr lang="en-US" sz="2800" b="1" dirty="0">
                <a:solidFill>
                  <a:schemeClr val="bg1"/>
                </a:solidFill>
              </a:rPr>
              <a:t>background</a:t>
            </a:r>
          </a:p>
          <a:p>
            <a:pPr>
              <a:spcBef>
                <a:spcPct val="50000"/>
              </a:spcBef>
              <a:buFontTx/>
              <a:buChar char="•"/>
            </a:pPr>
            <a:r>
              <a:rPr lang="en-US" sz="2800" b="1" dirty="0" smtClean="0">
                <a:solidFill>
                  <a:schemeClr val="bg1"/>
                </a:solidFill>
              </a:rPr>
              <a:t> Physical </a:t>
            </a:r>
            <a:r>
              <a:rPr lang="en-US" sz="2800" b="1" dirty="0">
                <a:solidFill>
                  <a:schemeClr val="bg1"/>
                </a:solidFill>
              </a:rPr>
              <a:t>geography and remote sensing</a:t>
            </a:r>
          </a:p>
          <a:p>
            <a:pPr>
              <a:spcBef>
                <a:spcPct val="50000"/>
              </a:spcBef>
              <a:buFontTx/>
              <a:buChar char="•"/>
            </a:pPr>
            <a:r>
              <a:rPr lang="en-US" sz="2800" b="1" dirty="0" smtClean="0">
                <a:solidFill>
                  <a:schemeClr val="bg1"/>
                </a:solidFill>
              </a:rPr>
              <a:t> Communication </a:t>
            </a:r>
            <a:r>
              <a:rPr lang="en-US" sz="2800" b="1" dirty="0">
                <a:solidFill>
                  <a:schemeClr val="bg1"/>
                </a:solidFill>
              </a:rPr>
              <a:t>skills</a:t>
            </a:r>
          </a:p>
          <a:p>
            <a:pPr>
              <a:spcBef>
                <a:spcPct val="50000"/>
              </a:spcBef>
              <a:buFontTx/>
              <a:buChar char="•"/>
            </a:pPr>
            <a:r>
              <a:rPr lang="en-US" sz="2800" b="1" dirty="0" smtClean="0">
                <a:solidFill>
                  <a:schemeClr val="bg1"/>
                </a:solidFill>
              </a:rPr>
              <a:t> Student </a:t>
            </a:r>
            <a:r>
              <a:rPr lang="en-US" sz="2800" b="1" dirty="0">
                <a:solidFill>
                  <a:schemeClr val="bg1"/>
                </a:solidFill>
              </a:rPr>
              <a:t>Career Experience Program</a:t>
            </a:r>
          </a:p>
        </p:txBody>
      </p:sp>
    </p:spTree>
    <p:extLst>
      <p:ext uri="{BB962C8B-B14F-4D97-AF65-F5344CB8AC3E}">
        <p14:creationId xmlns:p14="http://schemas.microsoft.com/office/powerpoint/2010/main" val="1115183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G Careers broch14-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0500" y="0"/>
            <a:ext cx="7536873" cy="9753600"/>
          </a:xfrm>
          <a:prstGeom prst="rect">
            <a:avLst/>
          </a:prstGeom>
        </p:spPr>
      </p:pic>
    </p:spTree>
    <p:extLst>
      <p:ext uri="{BB962C8B-B14F-4D97-AF65-F5344CB8AC3E}">
        <p14:creationId xmlns:p14="http://schemas.microsoft.com/office/powerpoint/2010/main" val="11102163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amp; Bullets">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00CC99"/>
      </a:accent1>
      <a:accent2>
        <a:srgbClr val="333399"/>
      </a:accent2>
      <a:accent3>
        <a:srgbClr val="AAAAAA"/>
      </a:accent3>
      <a:accent4>
        <a:srgbClr val="DADADA"/>
      </a:accent4>
      <a:accent5>
        <a:srgbClr val="AAE2CA"/>
      </a:accent5>
      <a:accent6>
        <a:srgbClr val="2D2D8A"/>
      </a:accent6>
      <a:hlink>
        <a:srgbClr val="009999"/>
      </a:hlink>
      <a:folHlink>
        <a:srgbClr val="99CC00"/>
      </a:folHlink>
    </a:clrScheme>
    <a:fontScheme name="Title &amp; Bullets">
      <a:majorFont>
        <a:latin typeface="Times New Roman"/>
        <a:ea typeface="ヒラギノ明朝 ProN W3"/>
        <a:cs typeface="ヒラギノ明朝 ProN W3"/>
      </a:majorFont>
      <a:minorFont>
        <a:latin typeface="Times New Roman"/>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Cover">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Bullets &amp; Photo">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Top">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 Top">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Photo">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ullets">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Bullets">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Blank">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amp; Subtitle">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268</TotalTime>
  <Pages>0</Pages>
  <Words>580</Words>
  <Characters>0</Characters>
  <Application>Microsoft Macintosh PowerPoint</Application>
  <PresentationFormat>Custom</PresentationFormat>
  <Lines>0</Lines>
  <Paragraphs>81</Paragraphs>
  <Slides>8</Slides>
  <Notes>3</Notes>
  <HiddenSlides>0</HiddenSlides>
  <MMClips>0</MMClips>
  <ScaleCrop>false</ScaleCrop>
  <HeadingPairs>
    <vt:vector size="4" baseType="variant">
      <vt:variant>
        <vt:lpstr>Theme</vt:lpstr>
      </vt:variant>
      <vt:variant>
        <vt:i4>9</vt:i4>
      </vt:variant>
      <vt:variant>
        <vt:lpstr>Slide Titles</vt:lpstr>
      </vt:variant>
      <vt:variant>
        <vt:i4>8</vt:i4>
      </vt:variant>
    </vt:vector>
  </HeadingPairs>
  <TitlesOfParts>
    <vt:vector size="17" baseType="lpstr">
      <vt:lpstr>Title &amp; Bullets</vt:lpstr>
      <vt:lpstr>1_Title &amp; Bullets</vt:lpstr>
      <vt:lpstr>Cover</vt:lpstr>
      <vt:lpstr>Title, Bullets &amp; Photo</vt:lpstr>
      <vt:lpstr>Title - Top</vt:lpstr>
      <vt:lpstr>Photo</vt:lpstr>
      <vt:lpstr>Bullets</vt:lpstr>
      <vt:lpstr>Blank</vt:lpstr>
      <vt:lpstr>Title &amp; Subtitle</vt:lpstr>
      <vt:lpstr>INVESTIGATING GEOSCIENCE COMPETENCIES:  THE GEOSCIENCE CAREER MASTER’S PREPARATION SURVEY (GEO CAREER MAPS) </vt:lpstr>
      <vt:lpstr>Geo Career Maps</vt:lpstr>
      <vt:lpstr>PowerPoint Presentation</vt:lpstr>
      <vt:lpstr>PowerPoint Presentation</vt:lpstr>
      <vt:lpstr>Geo Career Maps</vt:lpstr>
      <vt:lpstr>Professional Geography context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Office 2004 Test Drive User</cp:lastModifiedBy>
  <cp:revision>33</cp:revision>
  <cp:lastPrinted>2013-02-27T17:07:21Z</cp:lastPrinted>
  <dcterms:modified xsi:type="dcterms:W3CDTF">2014-10-20T21:27:49Z</dcterms:modified>
</cp:coreProperties>
</file>