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306" r:id="rId2"/>
    <p:sldId id="309" r:id="rId3"/>
    <p:sldId id="311" r:id="rId4"/>
    <p:sldId id="268" r:id="rId5"/>
    <p:sldId id="269" r:id="rId6"/>
    <p:sldId id="308" r:id="rId7"/>
    <p:sldId id="273" r:id="rId8"/>
    <p:sldId id="275" r:id="rId9"/>
    <p:sldId id="310" r:id="rId10"/>
    <p:sldId id="276" r:id="rId11"/>
    <p:sldId id="277" r:id="rId12"/>
    <p:sldId id="270" r:id="rId13"/>
    <p:sldId id="279" r:id="rId14"/>
    <p:sldId id="280" r:id="rId15"/>
    <p:sldId id="278" r:id="rId16"/>
    <p:sldId id="301" r:id="rId17"/>
    <p:sldId id="289" r:id="rId18"/>
    <p:sldId id="292" r:id="rId19"/>
    <p:sldId id="293" r:id="rId20"/>
    <p:sldId id="312" r:id="rId21"/>
    <p:sldId id="302"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AAC8"/>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86" autoAdjust="0"/>
    <p:restoredTop sz="77076" autoAdjust="0"/>
  </p:normalViewPr>
  <p:slideViewPr>
    <p:cSldViewPr snapToGrid="0">
      <p:cViewPr varScale="1">
        <p:scale>
          <a:sx n="70" d="100"/>
          <a:sy n="70" d="100"/>
        </p:scale>
        <p:origin x="-149"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frank\mjjaye$\Desktop\Geology%20Submission%20Files\WEBSITE%20PAPERS\July%202013\Magnetic%20susceptiblity%20and%20Gamma%20Counts%20vs%20depth%20Cores%201137%201139%20and%20113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rank\mjjaye$\Desktop\Geology%20Submission%20Files\WEBSITE%20PAPERS\July%202013\Magnetic%20susceptiblity%20and%20Gamma%20Counts%20vs%20depth%20Cores%201137%201139%20and%20113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rank\mjjaye$\Desktop\Geology%20Submission%20Files\WEBSITE%20PAPERS\July%202013\Magnetic%20susceptiblity%20and%20Gamma%20Counts%20vs%20depth%20Cores%201137%201139%20and%201135.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rank\mjjaye$\Desktop\Geology%20Submission%20Files\WEBSITE%20PAPERS\July%202013\Magnetic%20susceptiblity%20and%20Gamma%20Counts%20vs%20depth%20Cores%201137%201139%20and%20113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Core 1135 Gamma Counts</a:t>
            </a:r>
          </a:p>
          <a:p>
            <a:pPr>
              <a:defRPr/>
            </a:pPr>
            <a:r>
              <a:rPr lang="en-US"/>
              <a:t>vs</a:t>
            </a:r>
            <a:r>
              <a:rPr lang="en-US" baseline="0"/>
              <a:t> Depth</a:t>
            </a:r>
            <a:endParaRPr lang="en-US"/>
          </a:p>
        </c:rich>
      </c:tx>
      <c:layout/>
      <c:overlay val="0"/>
    </c:title>
    <c:autoTitleDeleted val="0"/>
    <c:plotArea>
      <c:layout/>
      <c:scatterChart>
        <c:scatterStyle val="smoothMarker"/>
        <c:varyColors val="0"/>
        <c:ser>
          <c:idx val="0"/>
          <c:order val="0"/>
          <c:tx>
            <c:strRef>
              <c:f>'Gamma Counts Core 1135'!$J$1</c:f>
              <c:strCache>
                <c:ptCount val="1"/>
                <c:pt idx="0">
                  <c:v>Total Counts</c:v>
                </c:pt>
              </c:strCache>
            </c:strRef>
          </c:tx>
          <c:marker>
            <c:symbol val="none"/>
          </c:marker>
          <c:xVal>
            <c:numRef>
              <c:f>'Gamma Counts Core 1135'!$H$2:$H$1318</c:f>
              <c:numCache>
                <c:formatCode>General</c:formatCode>
                <c:ptCount val="1317"/>
                <c:pt idx="1">
                  <c:v>18.43</c:v>
                </c:pt>
                <c:pt idx="2">
                  <c:v>18.55</c:v>
                </c:pt>
                <c:pt idx="3">
                  <c:v>18.670000000000005</c:v>
                </c:pt>
                <c:pt idx="4">
                  <c:v>18.79</c:v>
                </c:pt>
                <c:pt idx="5">
                  <c:v>18.91</c:v>
                </c:pt>
                <c:pt idx="6">
                  <c:v>19.03</c:v>
                </c:pt>
                <c:pt idx="7">
                  <c:v>19.149999999999999</c:v>
                </c:pt>
                <c:pt idx="8">
                  <c:v>19.27</c:v>
                </c:pt>
                <c:pt idx="9">
                  <c:v>19.39</c:v>
                </c:pt>
                <c:pt idx="10">
                  <c:v>19.510000000000005</c:v>
                </c:pt>
                <c:pt idx="11">
                  <c:v>19.630000000000031</c:v>
                </c:pt>
                <c:pt idx="12">
                  <c:v>19.75</c:v>
                </c:pt>
                <c:pt idx="13">
                  <c:v>19.93</c:v>
                </c:pt>
                <c:pt idx="14">
                  <c:v>20.05</c:v>
                </c:pt>
                <c:pt idx="15">
                  <c:v>20.170000000000005</c:v>
                </c:pt>
                <c:pt idx="16">
                  <c:v>20.29</c:v>
                </c:pt>
                <c:pt idx="17">
                  <c:v>20.41</c:v>
                </c:pt>
                <c:pt idx="18">
                  <c:v>20.53</c:v>
                </c:pt>
                <c:pt idx="19">
                  <c:v>20.650000000000031</c:v>
                </c:pt>
                <c:pt idx="20">
                  <c:v>20.77</c:v>
                </c:pt>
                <c:pt idx="21">
                  <c:v>20.89</c:v>
                </c:pt>
                <c:pt idx="22">
                  <c:v>21.01</c:v>
                </c:pt>
                <c:pt idx="23">
                  <c:v>21.130000000000031</c:v>
                </c:pt>
                <c:pt idx="24">
                  <c:v>21.25</c:v>
                </c:pt>
                <c:pt idx="25">
                  <c:v>21.43</c:v>
                </c:pt>
                <c:pt idx="26">
                  <c:v>21.59</c:v>
                </c:pt>
                <c:pt idx="27">
                  <c:v>21.75</c:v>
                </c:pt>
                <c:pt idx="28">
                  <c:v>21.91</c:v>
                </c:pt>
                <c:pt idx="29">
                  <c:v>22.07</c:v>
                </c:pt>
                <c:pt idx="30">
                  <c:v>22.23</c:v>
                </c:pt>
                <c:pt idx="31">
                  <c:v>22.39</c:v>
                </c:pt>
                <c:pt idx="32">
                  <c:v>22.55</c:v>
                </c:pt>
                <c:pt idx="33">
                  <c:v>22.71</c:v>
                </c:pt>
                <c:pt idx="34">
                  <c:v>22.93</c:v>
                </c:pt>
                <c:pt idx="35">
                  <c:v>23.09</c:v>
                </c:pt>
                <c:pt idx="36">
                  <c:v>23.25</c:v>
                </c:pt>
                <c:pt idx="37">
                  <c:v>23.41</c:v>
                </c:pt>
                <c:pt idx="38">
                  <c:v>23.57</c:v>
                </c:pt>
                <c:pt idx="39">
                  <c:v>23.73</c:v>
                </c:pt>
                <c:pt idx="40">
                  <c:v>23.89</c:v>
                </c:pt>
                <c:pt idx="41">
                  <c:v>24.05</c:v>
                </c:pt>
                <c:pt idx="42">
                  <c:v>24.21</c:v>
                </c:pt>
                <c:pt idx="43">
                  <c:v>24.37</c:v>
                </c:pt>
                <c:pt idx="44">
                  <c:v>24.43</c:v>
                </c:pt>
                <c:pt idx="45">
                  <c:v>24.59</c:v>
                </c:pt>
                <c:pt idx="46">
                  <c:v>24.75</c:v>
                </c:pt>
                <c:pt idx="47">
                  <c:v>24.91</c:v>
                </c:pt>
                <c:pt idx="48">
                  <c:v>25.07</c:v>
                </c:pt>
                <c:pt idx="49">
                  <c:v>25.23</c:v>
                </c:pt>
                <c:pt idx="50">
                  <c:v>25.39</c:v>
                </c:pt>
                <c:pt idx="51">
                  <c:v>25.55</c:v>
                </c:pt>
                <c:pt idx="52">
                  <c:v>25.71</c:v>
                </c:pt>
                <c:pt idx="53">
                  <c:v>25.93</c:v>
                </c:pt>
                <c:pt idx="54">
                  <c:v>26.09</c:v>
                </c:pt>
                <c:pt idx="55">
                  <c:v>26.25</c:v>
                </c:pt>
                <c:pt idx="56">
                  <c:v>26.41</c:v>
                </c:pt>
                <c:pt idx="57">
                  <c:v>26.57</c:v>
                </c:pt>
                <c:pt idx="58">
                  <c:v>26.73</c:v>
                </c:pt>
                <c:pt idx="59">
                  <c:v>26.89</c:v>
                </c:pt>
                <c:pt idx="60">
                  <c:v>27.05</c:v>
                </c:pt>
                <c:pt idx="61">
                  <c:v>27.21</c:v>
                </c:pt>
                <c:pt idx="62">
                  <c:v>27.37</c:v>
                </c:pt>
                <c:pt idx="63">
                  <c:v>27.43</c:v>
                </c:pt>
                <c:pt idx="64">
                  <c:v>27.59</c:v>
                </c:pt>
                <c:pt idx="65">
                  <c:v>27.75</c:v>
                </c:pt>
                <c:pt idx="66">
                  <c:v>27.830000000000005</c:v>
                </c:pt>
                <c:pt idx="67">
                  <c:v>27.99</c:v>
                </c:pt>
                <c:pt idx="68">
                  <c:v>28.150000000000031</c:v>
                </c:pt>
                <c:pt idx="69">
                  <c:v>28.310000000000031</c:v>
                </c:pt>
                <c:pt idx="70">
                  <c:v>28.47</c:v>
                </c:pt>
                <c:pt idx="71">
                  <c:v>28.630000000000031</c:v>
                </c:pt>
                <c:pt idx="72">
                  <c:v>28.79</c:v>
                </c:pt>
                <c:pt idx="73">
                  <c:v>28.95</c:v>
                </c:pt>
                <c:pt idx="74">
                  <c:v>29.110000000000031</c:v>
                </c:pt>
                <c:pt idx="75">
                  <c:v>29.27</c:v>
                </c:pt>
                <c:pt idx="76">
                  <c:v>29.330000000000005</c:v>
                </c:pt>
                <c:pt idx="77">
                  <c:v>29.49</c:v>
                </c:pt>
                <c:pt idx="78">
                  <c:v>29.650000000000031</c:v>
                </c:pt>
                <c:pt idx="79">
                  <c:v>29.810000000000031</c:v>
                </c:pt>
                <c:pt idx="80">
                  <c:v>29.97</c:v>
                </c:pt>
                <c:pt idx="81">
                  <c:v>30.130000000000031</c:v>
                </c:pt>
                <c:pt idx="82">
                  <c:v>30.29</c:v>
                </c:pt>
                <c:pt idx="83">
                  <c:v>30.45</c:v>
                </c:pt>
                <c:pt idx="84">
                  <c:v>30.610000000000031</c:v>
                </c:pt>
                <c:pt idx="85">
                  <c:v>30.77</c:v>
                </c:pt>
                <c:pt idx="86">
                  <c:v>30.830000000000005</c:v>
                </c:pt>
                <c:pt idx="87">
                  <c:v>30.99</c:v>
                </c:pt>
                <c:pt idx="88">
                  <c:v>31.150000000000031</c:v>
                </c:pt>
                <c:pt idx="89">
                  <c:v>31.310000000000031</c:v>
                </c:pt>
                <c:pt idx="90">
                  <c:v>31.47</c:v>
                </c:pt>
                <c:pt idx="91">
                  <c:v>31.630000000000031</c:v>
                </c:pt>
                <c:pt idx="92">
                  <c:v>31.79</c:v>
                </c:pt>
                <c:pt idx="93">
                  <c:v>31.95</c:v>
                </c:pt>
                <c:pt idx="94">
                  <c:v>32.11</c:v>
                </c:pt>
                <c:pt idx="95">
                  <c:v>32.33</c:v>
                </c:pt>
                <c:pt idx="96">
                  <c:v>32.49</c:v>
                </c:pt>
                <c:pt idx="97">
                  <c:v>32.65</c:v>
                </c:pt>
                <c:pt idx="98">
                  <c:v>32.809999999999995</c:v>
                </c:pt>
                <c:pt idx="99">
                  <c:v>32.97</c:v>
                </c:pt>
                <c:pt idx="100">
                  <c:v>33.130000000000003</c:v>
                </c:pt>
                <c:pt idx="101">
                  <c:v>33.290000000000013</c:v>
                </c:pt>
                <c:pt idx="102">
                  <c:v>33.449999999999996</c:v>
                </c:pt>
                <c:pt idx="103">
                  <c:v>33.61</c:v>
                </c:pt>
                <c:pt idx="104">
                  <c:v>33.770000000000003</c:v>
                </c:pt>
                <c:pt idx="105">
                  <c:v>33.83</c:v>
                </c:pt>
                <c:pt idx="106">
                  <c:v>33.99</c:v>
                </c:pt>
                <c:pt idx="107">
                  <c:v>34.15</c:v>
                </c:pt>
                <c:pt idx="108">
                  <c:v>34.309999999999995</c:v>
                </c:pt>
                <c:pt idx="109">
                  <c:v>34.47</c:v>
                </c:pt>
                <c:pt idx="110">
                  <c:v>34.630000000000003</c:v>
                </c:pt>
                <c:pt idx="111">
                  <c:v>34.790000000000013</c:v>
                </c:pt>
                <c:pt idx="112">
                  <c:v>34.949999999999996</c:v>
                </c:pt>
                <c:pt idx="113">
                  <c:v>35.11</c:v>
                </c:pt>
                <c:pt idx="114">
                  <c:v>35.270000000000003</c:v>
                </c:pt>
                <c:pt idx="115">
                  <c:v>35.33</c:v>
                </c:pt>
                <c:pt idx="116">
                  <c:v>35.49</c:v>
                </c:pt>
                <c:pt idx="117">
                  <c:v>35.65</c:v>
                </c:pt>
                <c:pt idx="118">
                  <c:v>35.809999999999995</c:v>
                </c:pt>
                <c:pt idx="119">
                  <c:v>35.97</c:v>
                </c:pt>
                <c:pt idx="120">
                  <c:v>36.130000000000003</c:v>
                </c:pt>
                <c:pt idx="121">
                  <c:v>36.290000000000013</c:v>
                </c:pt>
                <c:pt idx="122">
                  <c:v>36.449999999999996</c:v>
                </c:pt>
                <c:pt idx="123">
                  <c:v>36.61</c:v>
                </c:pt>
                <c:pt idx="124">
                  <c:v>36.83</c:v>
                </c:pt>
                <c:pt idx="125">
                  <c:v>36.99</c:v>
                </c:pt>
                <c:pt idx="126">
                  <c:v>37.15</c:v>
                </c:pt>
                <c:pt idx="127">
                  <c:v>37.309999999999995</c:v>
                </c:pt>
                <c:pt idx="128">
                  <c:v>37.33</c:v>
                </c:pt>
                <c:pt idx="129">
                  <c:v>37.49</c:v>
                </c:pt>
                <c:pt idx="130">
                  <c:v>37.65</c:v>
                </c:pt>
                <c:pt idx="131">
                  <c:v>37.809999999999995</c:v>
                </c:pt>
                <c:pt idx="132">
                  <c:v>37.97</c:v>
                </c:pt>
                <c:pt idx="133">
                  <c:v>38.130000000000003</c:v>
                </c:pt>
                <c:pt idx="134">
                  <c:v>38.290000000000013</c:v>
                </c:pt>
                <c:pt idx="135">
                  <c:v>38.449999999999996</c:v>
                </c:pt>
                <c:pt idx="136">
                  <c:v>38.61</c:v>
                </c:pt>
                <c:pt idx="137">
                  <c:v>38.770000000000003</c:v>
                </c:pt>
                <c:pt idx="138">
                  <c:v>38.83</c:v>
                </c:pt>
                <c:pt idx="139">
                  <c:v>38.99</c:v>
                </c:pt>
                <c:pt idx="140">
                  <c:v>39.15</c:v>
                </c:pt>
                <c:pt idx="141">
                  <c:v>39.309999999999995</c:v>
                </c:pt>
                <c:pt idx="142">
                  <c:v>39.47</c:v>
                </c:pt>
                <c:pt idx="143">
                  <c:v>39.630000000000003</c:v>
                </c:pt>
                <c:pt idx="144">
                  <c:v>39.790000000000013</c:v>
                </c:pt>
                <c:pt idx="145">
                  <c:v>39.949999999999996</c:v>
                </c:pt>
                <c:pt idx="146">
                  <c:v>40.11</c:v>
                </c:pt>
                <c:pt idx="147">
                  <c:v>40.33</c:v>
                </c:pt>
                <c:pt idx="148">
                  <c:v>40.49</c:v>
                </c:pt>
                <c:pt idx="149">
                  <c:v>40.65</c:v>
                </c:pt>
                <c:pt idx="150">
                  <c:v>40.809999999999995</c:v>
                </c:pt>
                <c:pt idx="151">
                  <c:v>40.97</c:v>
                </c:pt>
                <c:pt idx="152">
                  <c:v>41.13</c:v>
                </c:pt>
                <c:pt idx="153">
                  <c:v>41.290000000000013</c:v>
                </c:pt>
                <c:pt idx="154">
                  <c:v>41.449999999999996</c:v>
                </c:pt>
                <c:pt idx="155">
                  <c:v>41.61</c:v>
                </c:pt>
                <c:pt idx="156">
                  <c:v>41.77</c:v>
                </c:pt>
                <c:pt idx="157">
                  <c:v>41.83</c:v>
                </c:pt>
                <c:pt idx="158">
                  <c:v>41.99</c:v>
                </c:pt>
                <c:pt idx="159">
                  <c:v>42.15</c:v>
                </c:pt>
                <c:pt idx="160">
                  <c:v>42.309999999999995</c:v>
                </c:pt>
                <c:pt idx="161">
                  <c:v>42.47</c:v>
                </c:pt>
                <c:pt idx="162">
                  <c:v>42.63</c:v>
                </c:pt>
                <c:pt idx="163">
                  <c:v>42.790000000000013</c:v>
                </c:pt>
                <c:pt idx="164">
                  <c:v>42.949999999999996</c:v>
                </c:pt>
                <c:pt idx="165">
                  <c:v>43.11</c:v>
                </c:pt>
                <c:pt idx="166">
                  <c:v>43.33</c:v>
                </c:pt>
                <c:pt idx="167">
                  <c:v>43.49</c:v>
                </c:pt>
                <c:pt idx="168">
                  <c:v>43.65</c:v>
                </c:pt>
                <c:pt idx="169">
                  <c:v>43.809999999999995</c:v>
                </c:pt>
                <c:pt idx="170">
                  <c:v>43.97</c:v>
                </c:pt>
                <c:pt idx="171">
                  <c:v>44.13</c:v>
                </c:pt>
                <c:pt idx="172">
                  <c:v>44.290000000000013</c:v>
                </c:pt>
                <c:pt idx="173">
                  <c:v>44.449999999999996</c:v>
                </c:pt>
                <c:pt idx="174">
                  <c:v>44.61</c:v>
                </c:pt>
                <c:pt idx="175">
                  <c:v>44.77</c:v>
                </c:pt>
                <c:pt idx="176">
                  <c:v>44.83</c:v>
                </c:pt>
                <c:pt idx="177">
                  <c:v>44.99</c:v>
                </c:pt>
                <c:pt idx="178">
                  <c:v>45.15</c:v>
                </c:pt>
                <c:pt idx="179">
                  <c:v>45.309999999999995</c:v>
                </c:pt>
                <c:pt idx="180">
                  <c:v>45.47</c:v>
                </c:pt>
                <c:pt idx="181">
                  <c:v>45.63</c:v>
                </c:pt>
                <c:pt idx="182">
                  <c:v>45.790000000000013</c:v>
                </c:pt>
                <c:pt idx="183">
                  <c:v>45.949999999999996</c:v>
                </c:pt>
                <c:pt idx="184">
                  <c:v>46.83</c:v>
                </c:pt>
                <c:pt idx="185">
                  <c:v>46.99</c:v>
                </c:pt>
                <c:pt idx="186">
                  <c:v>47.15</c:v>
                </c:pt>
                <c:pt idx="187">
                  <c:v>47.309999999999995</c:v>
                </c:pt>
                <c:pt idx="188">
                  <c:v>47.47</c:v>
                </c:pt>
                <c:pt idx="189">
                  <c:v>47.63</c:v>
                </c:pt>
                <c:pt idx="190">
                  <c:v>47.790000000000013</c:v>
                </c:pt>
                <c:pt idx="191">
                  <c:v>47.949999999999996</c:v>
                </c:pt>
                <c:pt idx="192">
                  <c:v>48.11</c:v>
                </c:pt>
                <c:pt idx="193">
                  <c:v>48.27</c:v>
                </c:pt>
                <c:pt idx="194">
                  <c:v>48.33</c:v>
                </c:pt>
                <c:pt idx="195">
                  <c:v>48.49</c:v>
                </c:pt>
                <c:pt idx="196">
                  <c:v>48.65</c:v>
                </c:pt>
                <c:pt idx="197">
                  <c:v>48.809999999999995</c:v>
                </c:pt>
                <c:pt idx="198">
                  <c:v>48.97</c:v>
                </c:pt>
                <c:pt idx="199">
                  <c:v>49.13</c:v>
                </c:pt>
                <c:pt idx="200">
                  <c:v>49.290000000000013</c:v>
                </c:pt>
                <c:pt idx="201">
                  <c:v>49.449999999999996</c:v>
                </c:pt>
                <c:pt idx="202">
                  <c:v>49.61</c:v>
                </c:pt>
                <c:pt idx="203">
                  <c:v>49.77</c:v>
                </c:pt>
                <c:pt idx="204">
                  <c:v>49.83</c:v>
                </c:pt>
                <c:pt idx="205">
                  <c:v>49.99</c:v>
                </c:pt>
                <c:pt idx="206">
                  <c:v>50.15</c:v>
                </c:pt>
                <c:pt idx="207">
                  <c:v>50.309999999999995</c:v>
                </c:pt>
                <c:pt idx="208">
                  <c:v>50.47</c:v>
                </c:pt>
                <c:pt idx="209">
                  <c:v>50.63</c:v>
                </c:pt>
                <c:pt idx="210">
                  <c:v>50.790000000000013</c:v>
                </c:pt>
                <c:pt idx="211">
                  <c:v>50.949999999999996</c:v>
                </c:pt>
                <c:pt idx="212">
                  <c:v>51.11</c:v>
                </c:pt>
                <c:pt idx="213">
                  <c:v>51.27</c:v>
                </c:pt>
                <c:pt idx="214">
                  <c:v>51.33</c:v>
                </c:pt>
                <c:pt idx="215">
                  <c:v>51.49</c:v>
                </c:pt>
                <c:pt idx="216">
                  <c:v>51.65</c:v>
                </c:pt>
                <c:pt idx="217">
                  <c:v>51.809999999999995</c:v>
                </c:pt>
                <c:pt idx="218">
                  <c:v>51.97</c:v>
                </c:pt>
                <c:pt idx="219">
                  <c:v>52.13</c:v>
                </c:pt>
                <c:pt idx="220">
                  <c:v>52.290000000000013</c:v>
                </c:pt>
                <c:pt idx="221">
                  <c:v>52.449999999999996</c:v>
                </c:pt>
                <c:pt idx="222">
                  <c:v>52.61</c:v>
                </c:pt>
                <c:pt idx="223">
                  <c:v>52.83</c:v>
                </c:pt>
                <c:pt idx="224">
                  <c:v>52.99</c:v>
                </c:pt>
                <c:pt idx="225">
                  <c:v>53.15</c:v>
                </c:pt>
                <c:pt idx="226">
                  <c:v>53.309999999999995</c:v>
                </c:pt>
                <c:pt idx="227">
                  <c:v>53.47</c:v>
                </c:pt>
                <c:pt idx="228">
                  <c:v>53.63</c:v>
                </c:pt>
                <c:pt idx="229">
                  <c:v>53.790000000000013</c:v>
                </c:pt>
                <c:pt idx="230">
                  <c:v>53.949999999999996</c:v>
                </c:pt>
                <c:pt idx="231">
                  <c:v>54.11</c:v>
                </c:pt>
                <c:pt idx="232">
                  <c:v>54.27</c:v>
                </c:pt>
                <c:pt idx="233">
                  <c:v>54.33</c:v>
                </c:pt>
                <c:pt idx="234">
                  <c:v>54.49</c:v>
                </c:pt>
                <c:pt idx="235">
                  <c:v>54.65</c:v>
                </c:pt>
                <c:pt idx="236">
                  <c:v>54.809999999999995</c:v>
                </c:pt>
                <c:pt idx="237">
                  <c:v>54.97</c:v>
                </c:pt>
                <c:pt idx="238">
                  <c:v>55.13</c:v>
                </c:pt>
                <c:pt idx="239">
                  <c:v>55.290000000000013</c:v>
                </c:pt>
                <c:pt idx="240">
                  <c:v>55.449999999999996</c:v>
                </c:pt>
                <c:pt idx="241">
                  <c:v>55.61</c:v>
                </c:pt>
                <c:pt idx="242">
                  <c:v>55.83</c:v>
                </c:pt>
                <c:pt idx="243">
                  <c:v>55.99</c:v>
                </c:pt>
                <c:pt idx="244">
                  <c:v>56.15</c:v>
                </c:pt>
                <c:pt idx="245">
                  <c:v>56.309999999999995</c:v>
                </c:pt>
                <c:pt idx="246">
                  <c:v>56.13</c:v>
                </c:pt>
                <c:pt idx="247">
                  <c:v>56.290000000000013</c:v>
                </c:pt>
                <c:pt idx="248">
                  <c:v>56.449999999999996</c:v>
                </c:pt>
                <c:pt idx="249">
                  <c:v>56.61</c:v>
                </c:pt>
                <c:pt idx="250">
                  <c:v>56.77</c:v>
                </c:pt>
                <c:pt idx="251">
                  <c:v>56.93</c:v>
                </c:pt>
                <c:pt idx="252">
                  <c:v>57.09</c:v>
                </c:pt>
                <c:pt idx="253">
                  <c:v>57.25</c:v>
                </c:pt>
                <c:pt idx="254">
                  <c:v>57.41</c:v>
                </c:pt>
                <c:pt idx="255">
                  <c:v>57.57</c:v>
                </c:pt>
                <c:pt idx="256">
                  <c:v>57.63</c:v>
                </c:pt>
                <c:pt idx="257">
                  <c:v>57.790000000000013</c:v>
                </c:pt>
                <c:pt idx="258">
                  <c:v>57.949999999999996</c:v>
                </c:pt>
                <c:pt idx="259">
                  <c:v>58.11</c:v>
                </c:pt>
                <c:pt idx="260">
                  <c:v>58.27</c:v>
                </c:pt>
                <c:pt idx="261">
                  <c:v>58.43</c:v>
                </c:pt>
                <c:pt idx="262">
                  <c:v>58.59</c:v>
                </c:pt>
                <c:pt idx="263">
                  <c:v>58.75</c:v>
                </c:pt>
                <c:pt idx="264">
                  <c:v>58.91</c:v>
                </c:pt>
                <c:pt idx="265">
                  <c:v>59.13</c:v>
                </c:pt>
                <c:pt idx="266">
                  <c:v>59.290000000000013</c:v>
                </c:pt>
                <c:pt idx="267">
                  <c:v>59.449999999999996</c:v>
                </c:pt>
                <c:pt idx="268">
                  <c:v>59.61</c:v>
                </c:pt>
                <c:pt idx="269">
                  <c:v>59.77</c:v>
                </c:pt>
                <c:pt idx="270">
                  <c:v>59.93</c:v>
                </c:pt>
                <c:pt idx="271">
                  <c:v>60.09</c:v>
                </c:pt>
                <c:pt idx="272">
                  <c:v>60.25</c:v>
                </c:pt>
                <c:pt idx="273">
                  <c:v>60.41</c:v>
                </c:pt>
                <c:pt idx="274">
                  <c:v>60.57</c:v>
                </c:pt>
                <c:pt idx="275">
                  <c:v>60.63</c:v>
                </c:pt>
                <c:pt idx="276">
                  <c:v>60.790000000000013</c:v>
                </c:pt>
                <c:pt idx="277">
                  <c:v>60.949999999999996</c:v>
                </c:pt>
                <c:pt idx="278">
                  <c:v>61.11</c:v>
                </c:pt>
                <c:pt idx="279">
                  <c:v>61.27</c:v>
                </c:pt>
                <c:pt idx="280">
                  <c:v>61.43</c:v>
                </c:pt>
                <c:pt idx="281">
                  <c:v>61.59</c:v>
                </c:pt>
                <c:pt idx="282">
                  <c:v>61.75</c:v>
                </c:pt>
                <c:pt idx="283">
                  <c:v>61.91</c:v>
                </c:pt>
                <c:pt idx="284">
                  <c:v>62.07</c:v>
                </c:pt>
                <c:pt idx="285">
                  <c:v>62.13</c:v>
                </c:pt>
                <c:pt idx="286">
                  <c:v>62.290000000000013</c:v>
                </c:pt>
                <c:pt idx="287">
                  <c:v>62.449999999999996</c:v>
                </c:pt>
                <c:pt idx="288">
                  <c:v>62.61</c:v>
                </c:pt>
                <c:pt idx="289">
                  <c:v>62.77</c:v>
                </c:pt>
                <c:pt idx="290">
                  <c:v>62.93</c:v>
                </c:pt>
                <c:pt idx="291">
                  <c:v>63.09</c:v>
                </c:pt>
                <c:pt idx="292">
                  <c:v>63.25</c:v>
                </c:pt>
                <c:pt idx="293">
                  <c:v>63.41</c:v>
                </c:pt>
                <c:pt idx="294">
                  <c:v>63.57</c:v>
                </c:pt>
                <c:pt idx="295">
                  <c:v>63.63</c:v>
                </c:pt>
                <c:pt idx="296">
                  <c:v>63.790000000000013</c:v>
                </c:pt>
                <c:pt idx="297">
                  <c:v>63.949999999999996</c:v>
                </c:pt>
                <c:pt idx="298">
                  <c:v>64.11</c:v>
                </c:pt>
                <c:pt idx="299">
                  <c:v>64.27</c:v>
                </c:pt>
                <c:pt idx="300">
                  <c:v>64.430000000000007</c:v>
                </c:pt>
                <c:pt idx="301">
                  <c:v>64.59</c:v>
                </c:pt>
                <c:pt idx="302">
                  <c:v>64.75</c:v>
                </c:pt>
                <c:pt idx="303">
                  <c:v>64.910000000000025</c:v>
                </c:pt>
                <c:pt idx="304">
                  <c:v>65.069999999999993</c:v>
                </c:pt>
                <c:pt idx="305">
                  <c:v>65.13</c:v>
                </c:pt>
                <c:pt idx="306">
                  <c:v>65.290000000000006</c:v>
                </c:pt>
                <c:pt idx="307">
                  <c:v>65.13</c:v>
                </c:pt>
                <c:pt idx="308">
                  <c:v>65.290000000000006</c:v>
                </c:pt>
                <c:pt idx="309">
                  <c:v>65.45</c:v>
                </c:pt>
                <c:pt idx="310">
                  <c:v>65.61</c:v>
                </c:pt>
                <c:pt idx="311">
                  <c:v>65.77</c:v>
                </c:pt>
                <c:pt idx="312">
                  <c:v>65.930000000000007</c:v>
                </c:pt>
                <c:pt idx="313">
                  <c:v>66.09</c:v>
                </c:pt>
                <c:pt idx="314">
                  <c:v>66.25</c:v>
                </c:pt>
                <c:pt idx="315">
                  <c:v>66.410000000000025</c:v>
                </c:pt>
                <c:pt idx="316">
                  <c:v>66.569999999999993</c:v>
                </c:pt>
                <c:pt idx="317">
                  <c:v>66.63</c:v>
                </c:pt>
                <c:pt idx="318">
                  <c:v>66.790000000000006</c:v>
                </c:pt>
                <c:pt idx="319">
                  <c:v>66.95</c:v>
                </c:pt>
                <c:pt idx="320">
                  <c:v>67.11</c:v>
                </c:pt>
                <c:pt idx="321">
                  <c:v>67.27</c:v>
                </c:pt>
                <c:pt idx="322">
                  <c:v>67.430000000000007</c:v>
                </c:pt>
                <c:pt idx="323">
                  <c:v>67.59</c:v>
                </c:pt>
                <c:pt idx="324">
                  <c:v>67.75</c:v>
                </c:pt>
                <c:pt idx="325">
                  <c:v>67.910000000000025</c:v>
                </c:pt>
                <c:pt idx="326">
                  <c:v>68.069999999999993</c:v>
                </c:pt>
                <c:pt idx="327">
                  <c:v>68.13</c:v>
                </c:pt>
                <c:pt idx="328">
                  <c:v>68.290000000000006</c:v>
                </c:pt>
                <c:pt idx="329">
                  <c:v>68.45</c:v>
                </c:pt>
                <c:pt idx="330">
                  <c:v>68.61</c:v>
                </c:pt>
                <c:pt idx="331">
                  <c:v>68.77</c:v>
                </c:pt>
                <c:pt idx="332">
                  <c:v>68.930000000000007</c:v>
                </c:pt>
                <c:pt idx="333">
                  <c:v>69.09</c:v>
                </c:pt>
                <c:pt idx="334">
                  <c:v>69.25</c:v>
                </c:pt>
                <c:pt idx="335">
                  <c:v>69.410000000000025</c:v>
                </c:pt>
                <c:pt idx="336">
                  <c:v>69.569999999999993</c:v>
                </c:pt>
                <c:pt idx="337">
                  <c:v>69.63</c:v>
                </c:pt>
                <c:pt idx="338">
                  <c:v>69.790000000000006</c:v>
                </c:pt>
                <c:pt idx="339">
                  <c:v>69.95</c:v>
                </c:pt>
                <c:pt idx="340">
                  <c:v>70.11</c:v>
                </c:pt>
                <c:pt idx="341">
                  <c:v>70.27</c:v>
                </c:pt>
                <c:pt idx="342">
                  <c:v>70.430000000000007</c:v>
                </c:pt>
                <c:pt idx="343">
                  <c:v>70.59</c:v>
                </c:pt>
                <c:pt idx="344">
                  <c:v>70.75</c:v>
                </c:pt>
                <c:pt idx="345">
                  <c:v>70.910000000000025</c:v>
                </c:pt>
                <c:pt idx="346">
                  <c:v>71.069999999999993</c:v>
                </c:pt>
                <c:pt idx="347">
                  <c:v>71.13</c:v>
                </c:pt>
                <c:pt idx="348">
                  <c:v>71.290000000000006</c:v>
                </c:pt>
                <c:pt idx="349">
                  <c:v>71.45</c:v>
                </c:pt>
                <c:pt idx="350">
                  <c:v>71.61</c:v>
                </c:pt>
                <c:pt idx="351">
                  <c:v>71.77</c:v>
                </c:pt>
                <c:pt idx="352">
                  <c:v>71.930000000000007</c:v>
                </c:pt>
                <c:pt idx="353">
                  <c:v>72.09</c:v>
                </c:pt>
                <c:pt idx="354">
                  <c:v>72.25</c:v>
                </c:pt>
                <c:pt idx="355">
                  <c:v>72.410000000000025</c:v>
                </c:pt>
                <c:pt idx="356">
                  <c:v>72.63</c:v>
                </c:pt>
                <c:pt idx="357">
                  <c:v>72.790000000000006</c:v>
                </c:pt>
                <c:pt idx="358">
                  <c:v>72.95</c:v>
                </c:pt>
                <c:pt idx="359">
                  <c:v>73.11</c:v>
                </c:pt>
                <c:pt idx="360">
                  <c:v>73.27</c:v>
                </c:pt>
                <c:pt idx="361">
                  <c:v>73.430000000000007</c:v>
                </c:pt>
                <c:pt idx="362">
                  <c:v>73.59</c:v>
                </c:pt>
                <c:pt idx="363">
                  <c:v>73.75</c:v>
                </c:pt>
                <c:pt idx="364">
                  <c:v>73.910000000000025</c:v>
                </c:pt>
                <c:pt idx="365">
                  <c:v>74.13</c:v>
                </c:pt>
                <c:pt idx="366">
                  <c:v>74.290000000000006</c:v>
                </c:pt>
                <c:pt idx="367">
                  <c:v>74.45</c:v>
                </c:pt>
                <c:pt idx="368">
                  <c:v>74.61</c:v>
                </c:pt>
                <c:pt idx="369">
                  <c:v>84.23</c:v>
                </c:pt>
                <c:pt idx="370">
                  <c:v>84.39</c:v>
                </c:pt>
                <c:pt idx="371">
                  <c:v>84.55</c:v>
                </c:pt>
                <c:pt idx="372">
                  <c:v>84.710000000000022</c:v>
                </c:pt>
                <c:pt idx="373">
                  <c:v>84.86999999999999</c:v>
                </c:pt>
                <c:pt idx="374">
                  <c:v>85.03</c:v>
                </c:pt>
                <c:pt idx="375">
                  <c:v>85.19</c:v>
                </c:pt>
                <c:pt idx="376">
                  <c:v>85.35</c:v>
                </c:pt>
                <c:pt idx="377">
                  <c:v>85.51</c:v>
                </c:pt>
                <c:pt idx="378">
                  <c:v>85.669999999999987</c:v>
                </c:pt>
                <c:pt idx="379">
                  <c:v>85.73</c:v>
                </c:pt>
                <c:pt idx="380">
                  <c:v>85.89</c:v>
                </c:pt>
                <c:pt idx="381">
                  <c:v>86.05</c:v>
                </c:pt>
                <c:pt idx="382">
                  <c:v>86.210000000000022</c:v>
                </c:pt>
                <c:pt idx="383">
                  <c:v>86.36999999999999</c:v>
                </c:pt>
                <c:pt idx="384">
                  <c:v>86.53</c:v>
                </c:pt>
                <c:pt idx="385">
                  <c:v>86.69</c:v>
                </c:pt>
                <c:pt idx="386">
                  <c:v>86.85</c:v>
                </c:pt>
                <c:pt idx="387">
                  <c:v>87.01</c:v>
                </c:pt>
                <c:pt idx="388">
                  <c:v>87.169999999999987</c:v>
                </c:pt>
                <c:pt idx="389">
                  <c:v>87.23</c:v>
                </c:pt>
                <c:pt idx="390">
                  <c:v>87.39</c:v>
                </c:pt>
                <c:pt idx="391">
                  <c:v>87.55</c:v>
                </c:pt>
                <c:pt idx="392">
                  <c:v>87.710000000000022</c:v>
                </c:pt>
                <c:pt idx="393">
                  <c:v>87.86999999999999</c:v>
                </c:pt>
                <c:pt idx="394">
                  <c:v>88.03</c:v>
                </c:pt>
                <c:pt idx="395">
                  <c:v>88.19</c:v>
                </c:pt>
                <c:pt idx="396">
                  <c:v>88.35</c:v>
                </c:pt>
                <c:pt idx="397">
                  <c:v>88.51</c:v>
                </c:pt>
                <c:pt idx="398">
                  <c:v>88.669999999999987</c:v>
                </c:pt>
                <c:pt idx="399">
                  <c:v>88.73</c:v>
                </c:pt>
                <c:pt idx="400">
                  <c:v>88.89</c:v>
                </c:pt>
                <c:pt idx="401">
                  <c:v>89.05</c:v>
                </c:pt>
                <c:pt idx="402">
                  <c:v>89.210000000000022</c:v>
                </c:pt>
                <c:pt idx="403">
                  <c:v>89.36999999999999</c:v>
                </c:pt>
                <c:pt idx="404">
                  <c:v>89.53</c:v>
                </c:pt>
                <c:pt idx="405">
                  <c:v>89.69</c:v>
                </c:pt>
                <c:pt idx="406">
                  <c:v>89.85</c:v>
                </c:pt>
                <c:pt idx="407">
                  <c:v>90.01</c:v>
                </c:pt>
                <c:pt idx="408">
                  <c:v>90.169999999999987</c:v>
                </c:pt>
                <c:pt idx="409">
                  <c:v>90.23</c:v>
                </c:pt>
                <c:pt idx="410">
                  <c:v>90.39</c:v>
                </c:pt>
                <c:pt idx="411">
                  <c:v>90.55</c:v>
                </c:pt>
                <c:pt idx="412">
                  <c:v>90.710000000000022</c:v>
                </c:pt>
                <c:pt idx="413">
                  <c:v>90.86999999999999</c:v>
                </c:pt>
                <c:pt idx="414">
                  <c:v>91.03</c:v>
                </c:pt>
                <c:pt idx="415">
                  <c:v>91.19</c:v>
                </c:pt>
                <c:pt idx="416">
                  <c:v>91.35</c:v>
                </c:pt>
                <c:pt idx="417">
                  <c:v>91.51</c:v>
                </c:pt>
                <c:pt idx="418">
                  <c:v>91.669999999999987</c:v>
                </c:pt>
                <c:pt idx="419">
                  <c:v>91.73</c:v>
                </c:pt>
                <c:pt idx="420">
                  <c:v>91.89</c:v>
                </c:pt>
                <c:pt idx="421">
                  <c:v>92.05</c:v>
                </c:pt>
                <c:pt idx="422">
                  <c:v>92.210000000000022</c:v>
                </c:pt>
                <c:pt idx="423">
                  <c:v>92.36999999999999</c:v>
                </c:pt>
                <c:pt idx="424">
                  <c:v>92.53</c:v>
                </c:pt>
                <c:pt idx="425">
                  <c:v>92.69</c:v>
                </c:pt>
                <c:pt idx="426">
                  <c:v>92.85</c:v>
                </c:pt>
                <c:pt idx="427">
                  <c:v>93.01</c:v>
                </c:pt>
                <c:pt idx="428">
                  <c:v>93.169999999999987</c:v>
                </c:pt>
                <c:pt idx="429">
                  <c:v>93.23</c:v>
                </c:pt>
                <c:pt idx="430">
                  <c:v>93.39</c:v>
                </c:pt>
                <c:pt idx="431">
                  <c:v>93.55</c:v>
                </c:pt>
                <c:pt idx="432">
                  <c:v>93.710000000000022</c:v>
                </c:pt>
                <c:pt idx="433">
                  <c:v>93.93</c:v>
                </c:pt>
                <c:pt idx="434">
                  <c:v>94.09</c:v>
                </c:pt>
                <c:pt idx="435">
                  <c:v>94.25</c:v>
                </c:pt>
                <c:pt idx="436">
                  <c:v>94.410000000000025</c:v>
                </c:pt>
                <c:pt idx="437">
                  <c:v>94.57</c:v>
                </c:pt>
                <c:pt idx="438">
                  <c:v>94.73</c:v>
                </c:pt>
                <c:pt idx="439">
                  <c:v>94.89</c:v>
                </c:pt>
                <c:pt idx="440">
                  <c:v>95.05</c:v>
                </c:pt>
                <c:pt idx="441">
                  <c:v>95.210000000000022</c:v>
                </c:pt>
                <c:pt idx="442">
                  <c:v>95.36999999999999</c:v>
                </c:pt>
                <c:pt idx="443">
                  <c:v>95.43</c:v>
                </c:pt>
                <c:pt idx="444">
                  <c:v>95.59</c:v>
                </c:pt>
                <c:pt idx="445">
                  <c:v>95.75</c:v>
                </c:pt>
                <c:pt idx="446">
                  <c:v>95.910000000000025</c:v>
                </c:pt>
                <c:pt idx="447">
                  <c:v>96.07</c:v>
                </c:pt>
                <c:pt idx="448">
                  <c:v>96.23</c:v>
                </c:pt>
                <c:pt idx="449">
                  <c:v>96.39</c:v>
                </c:pt>
                <c:pt idx="450">
                  <c:v>96.55</c:v>
                </c:pt>
                <c:pt idx="451">
                  <c:v>96.710000000000022</c:v>
                </c:pt>
                <c:pt idx="452">
                  <c:v>96.86999999999999</c:v>
                </c:pt>
                <c:pt idx="453">
                  <c:v>96.93</c:v>
                </c:pt>
                <c:pt idx="454">
                  <c:v>97.09</c:v>
                </c:pt>
                <c:pt idx="455">
                  <c:v>97.25</c:v>
                </c:pt>
                <c:pt idx="456">
                  <c:v>97.410000000000025</c:v>
                </c:pt>
                <c:pt idx="457">
                  <c:v>97.57</c:v>
                </c:pt>
                <c:pt idx="458">
                  <c:v>97.73</c:v>
                </c:pt>
                <c:pt idx="459">
                  <c:v>97.89</c:v>
                </c:pt>
                <c:pt idx="460">
                  <c:v>98.05</c:v>
                </c:pt>
                <c:pt idx="461">
                  <c:v>98.210000000000022</c:v>
                </c:pt>
                <c:pt idx="462">
                  <c:v>98.36999999999999</c:v>
                </c:pt>
                <c:pt idx="463">
                  <c:v>98.43</c:v>
                </c:pt>
                <c:pt idx="464">
                  <c:v>98.59</c:v>
                </c:pt>
                <c:pt idx="465">
                  <c:v>98.75</c:v>
                </c:pt>
                <c:pt idx="466">
                  <c:v>98.910000000000025</c:v>
                </c:pt>
                <c:pt idx="467">
                  <c:v>99.07</c:v>
                </c:pt>
                <c:pt idx="468">
                  <c:v>99.23</c:v>
                </c:pt>
                <c:pt idx="469">
                  <c:v>99.39</c:v>
                </c:pt>
                <c:pt idx="470">
                  <c:v>99.55</c:v>
                </c:pt>
                <c:pt idx="471">
                  <c:v>99.710000000000022</c:v>
                </c:pt>
                <c:pt idx="472">
                  <c:v>99.86999999999999</c:v>
                </c:pt>
                <c:pt idx="473">
                  <c:v>99.93</c:v>
                </c:pt>
                <c:pt idx="474">
                  <c:v>100.09</c:v>
                </c:pt>
                <c:pt idx="475">
                  <c:v>100.25</c:v>
                </c:pt>
                <c:pt idx="476">
                  <c:v>100.41000000000012</c:v>
                </c:pt>
                <c:pt idx="477">
                  <c:v>100.57</c:v>
                </c:pt>
                <c:pt idx="478">
                  <c:v>100.73</c:v>
                </c:pt>
                <c:pt idx="479">
                  <c:v>103.43</c:v>
                </c:pt>
                <c:pt idx="480">
                  <c:v>103.59</c:v>
                </c:pt>
                <c:pt idx="481">
                  <c:v>103.75</c:v>
                </c:pt>
                <c:pt idx="482">
                  <c:v>103.91000000000012</c:v>
                </c:pt>
                <c:pt idx="483">
                  <c:v>104.07</c:v>
                </c:pt>
                <c:pt idx="484">
                  <c:v>104.23</c:v>
                </c:pt>
                <c:pt idx="485">
                  <c:v>104.39</c:v>
                </c:pt>
                <c:pt idx="486">
                  <c:v>104.55</c:v>
                </c:pt>
                <c:pt idx="487">
                  <c:v>104.71000000000002</c:v>
                </c:pt>
                <c:pt idx="488">
                  <c:v>104.93</c:v>
                </c:pt>
                <c:pt idx="489">
                  <c:v>105.09</c:v>
                </c:pt>
                <c:pt idx="490">
                  <c:v>105.25</c:v>
                </c:pt>
                <c:pt idx="491">
                  <c:v>105.41000000000012</c:v>
                </c:pt>
                <c:pt idx="492">
                  <c:v>105.57</c:v>
                </c:pt>
                <c:pt idx="493">
                  <c:v>105.73</c:v>
                </c:pt>
                <c:pt idx="494">
                  <c:v>105.89</c:v>
                </c:pt>
                <c:pt idx="495">
                  <c:v>106.05</c:v>
                </c:pt>
                <c:pt idx="496">
                  <c:v>106.21000000000002</c:v>
                </c:pt>
                <c:pt idx="497">
                  <c:v>106.36999999999999</c:v>
                </c:pt>
                <c:pt idx="498">
                  <c:v>106.43</c:v>
                </c:pt>
                <c:pt idx="499">
                  <c:v>106.59</c:v>
                </c:pt>
                <c:pt idx="500">
                  <c:v>106.75</c:v>
                </c:pt>
                <c:pt idx="501">
                  <c:v>106.91000000000012</c:v>
                </c:pt>
                <c:pt idx="502">
                  <c:v>107.07</c:v>
                </c:pt>
                <c:pt idx="503">
                  <c:v>107.23</c:v>
                </c:pt>
                <c:pt idx="504">
                  <c:v>107.39</c:v>
                </c:pt>
                <c:pt idx="505">
                  <c:v>107.55</c:v>
                </c:pt>
                <c:pt idx="506">
                  <c:v>107.71000000000002</c:v>
                </c:pt>
                <c:pt idx="507">
                  <c:v>107.86999999999999</c:v>
                </c:pt>
                <c:pt idx="508">
                  <c:v>107.93</c:v>
                </c:pt>
                <c:pt idx="509">
                  <c:v>108.09</c:v>
                </c:pt>
                <c:pt idx="510">
                  <c:v>108.25</c:v>
                </c:pt>
                <c:pt idx="511">
                  <c:v>108.41000000000012</c:v>
                </c:pt>
                <c:pt idx="512">
                  <c:v>108.57</c:v>
                </c:pt>
                <c:pt idx="513">
                  <c:v>108.73</c:v>
                </c:pt>
                <c:pt idx="514">
                  <c:v>108.89</c:v>
                </c:pt>
                <c:pt idx="515">
                  <c:v>109.05</c:v>
                </c:pt>
                <c:pt idx="516">
                  <c:v>109.21000000000002</c:v>
                </c:pt>
                <c:pt idx="517">
                  <c:v>109.36999999999999</c:v>
                </c:pt>
                <c:pt idx="518">
                  <c:v>109.43</c:v>
                </c:pt>
                <c:pt idx="519">
                  <c:v>109.59</c:v>
                </c:pt>
                <c:pt idx="520">
                  <c:v>109.75</c:v>
                </c:pt>
                <c:pt idx="521">
                  <c:v>109.91000000000012</c:v>
                </c:pt>
                <c:pt idx="522">
                  <c:v>110.07</c:v>
                </c:pt>
                <c:pt idx="523">
                  <c:v>110.23</c:v>
                </c:pt>
                <c:pt idx="524">
                  <c:v>110.39</c:v>
                </c:pt>
                <c:pt idx="525">
                  <c:v>110.55</c:v>
                </c:pt>
                <c:pt idx="526">
                  <c:v>110.71000000000002</c:v>
                </c:pt>
                <c:pt idx="527">
                  <c:v>110.86999999999999</c:v>
                </c:pt>
                <c:pt idx="528">
                  <c:v>110.93</c:v>
                </c:pt>
                <c:pt idx="529">
                  <c:v>111.09</c:v>
                </c:pt>
                <c:pt idx="530">
                  <c:v>111.25</c:v>
                </c:pt>
                <c:pt idx="531">
                  <c:v>111.41000000000012</c:v>
                </c:pt>
                <c:pt idx="532">
                  <c:v>111.57</c:v>
                </c:pt>
                <c:pt idx="533">
                  <c:v>111.73</c:v>
                </c:pt>
                <c:pt idx="534">
                  <c:v>111.89</c:v>
                </c:pt>
                <c:pt idx="535">
                  <c:v>112.05</c:v>
                </c:pt>
                <c:pt idx="536">
                  <c:v>112.21000000000002</c:v>
                </c:pt>
                <c:pt idx="537">
                  <c:v>112.36999999999999</c:v>
                </c:pt>
                <c:pt idx="538">
                  <c:v>112.43</c:v>
                </c:pt>
                <c:pt idx="539">
                  <c:v>112.59</c:v>
                </c:pt>
                <c:pt idx="540">
                  <c:v>112.75</c:v>
                </c:pt>
                <c:pt idx="541">
                  <c:v>112.91000000000012</c:v>
                </c:pt>
                <c:pt idx="542">
                  <c:v>113.03</c:v>
                </c:pt>
                <c:pt idx="543">
                  <c:v>113.19</c:v>
                </c:pt>
                <c:pt idx="544">
                  <c:v>113.35</c:v>
                </c:pt>
                <c:pt idx="545">
                  <c:v>132.22999999999999</c:v>
                </c:pt>
                <c:pt idx="546">
                  <c:v>132.39000000000001</c:v>
                </c:pt>
                <c:pt idx="547">
                  <c:v>132.55000000000001</c:v>
                </c:pt>
                <c:pt idx="548">
                  <c:v>132.70999999999998</c:v>
                </c:pt>
                <c:pt idx="549">
                  <c:v>132.87</c:v>
                </c:pt>
                <c:pt idx="550">
                  <c:v>133.03</c:v>
                </c:pt>
                <c:pt idx="551">
                  <c:v>133.19</c:v>
                </c:pt>
                <c:pt idx="552">
                  <c:v>133.3500000000007</c:v>
                </c:pt>
                <c:pt idx="553">
                  <c:v>133.51</c:v>
                </c:pt>
                <c:pt idx="554">
                  <c:v>133.66999999999999</c:v>
                </c:pt>
                <c:pt idx="555">
                  <c:v>133.72999999999999</c:v>
                </c:pt>
                <c:pt idx="556">
                  <c:v>133.89000000000001</c:v>
                </c:pt>
                <c:pt idx="557">
                  <c:v>134.05000000000001</c:v>
                </c:pt>
                <c:pt idx="558">
                  <c:v>134.20999999999998</c:v>
                </c:pt>
                <c:pt idx="559">
                  <c:v>134.37</c:v>
                </c:pt>
                <c:pt idx="560">
                  <c:v>134.53</c:v>
                </c:pt>
                <c:pt idx="561">
                  <c:v>134.69</c:v>
                </c:pt>
                <c:pt idx="562">
                  <c:v>134.8500000000007</c:v>
                </c:pt>
                <c:pt idx="563">
                  <c:v>135.01</c:v>
                </c:pt>
                <c:pt idx="564">
                  <c:v>135.16999999999999</c:v>
                </c:pt>
                <c:pt idx="565">
                  <c:v>135.22999999999999</c:v>
                </c:pt>
                <c:pt idx="566">
                  <c:v>135.39000000000001</c:v>
                </c:pt>
                <c:pt idx="567">
                  <c:v>135.55000000000001</c:v>
                </c:pt>
                <c:pt idx="568">
                  <c:v>135.70999999999998</c:v>
                </c:pt>
                <c:pt idx="569">
                  <c:v>135.87</c:v>
                </c:pt>
                <c:pt idx="570">
                  <c:v>141.93</c:v>
                </c:pt>
                <c:pt idx="571">
                  <c:v>142.09</c:v>
                </c:pt>
                <c:pt idx="572">
                  <c:v>142.25</c:v>
                </c:pt>
                <c:pt idx="573">
                  <c:v>142.41</c:v>
                </c:pt>
                <c:pt idx="574">
                  <c:v>142.57</c:v>
                </c:pt>
                <c:pt idx="575">
                  <c:v>142.72999999999999</c:v>
                </c:pt>
                <c:pt idx="576">
                  <c:v>142.89000000000001</c:v>
                </c:pt>
                <c:pt idx="577">
                  <c:v>143.05000000000001</c:v>
                </c:pt>
                <c:pt idx="578">
                  <c:v>143.20999999999998</c:v>
                </c:pt>
                <c:pt idx="579">
                  <c:v>143.37</c:v>
                </c:pt>
                <c:pt idx="580">
                  <c:v>143.43</c:v>
                </c:pt>
                <c:pt idx="581">
                  <c:v>143.59</c:v>
                </c:pt>
                <c:pt idx="582">
                  <c:v>143.75</c:v>
                </c:pt>
                <c:pt idx="583">
                  <c:v>143.91</c:v>
                </c:pt>
                <c:pt idx="584">
                  <c:v>144.07</c:v>
                </c:pt>
                <c:pt idx="585">
                  <c:v>144.22999999999999</c:v>
                </c:pt>
                <c:pt idx="586">
                  <c:v>144.39000000000001</c:v>
                </c:pt>
                <c:pt idx="587">
                  <c:v>144.55000000000001</c:v>
                </c:pt>
                <c:pt idx="588">
                  <c:v>144.70999999999998</c:v>
                </c:pt>
                <c:pt idx="589">
                  <c:v>144.87</c:v>
                </c:pt>
                <c:pt idx="590">
                  <c:v>144.93</c:v>
                </c:pt>
                <c:pt idx="591">
                  <c:v>145.09</c:v>
                </c:pt>
                <c:pt idx="592">
                  <c:v>145.25</c:v>
                </c:pt>
                <c:pt idx="593">
                  <c:v>145.41</c:v>
                </c:pt>
                <c:pt idx="594">
                  <c:v>151.63</c:v>
                </c:pt>
                <c:pt idx="595">
                  <c:v>151.79</c:v>
                </c:pt>
                <c:pt idx="596">
                  <c:v>151.94999999999999</c:v>
                </c:pt>
                <c:pt idx="597">
                  <c:v>152.10999999999999</c:v>
                </c:pt>
                <c:pt idx="598">
                  <c:v>152.26999999999998</c:v>
                </c:pt>
                <c:pt idx="599">
                  <c:v>152.43</c:v>
                </c:pt>
                <c:pt idx="600">
                  <c:v>152.59</c:v>
                </c:pt>
                <c:pt idx="601">
                  <c:v>152.75</c:v>
                </c:pt>
                <c:pt idx="602">
                  <c:v>152.91</c:v>
                </c:pt>
                <c:pt idx="603">
                  <c:v>153.07</c:v>
                </c:pt>
                <c:pt idx="604">
                  <c:v>153.13</c:v>
                </c:pt>
                <c:pt idx="605">
                  <c:v>153.29</c:v>
                </c:pt>
                <c:pt idx="606">
                  <c:v>153.44999999999999</c:v>
                </c:pt>
                <c:pt idx="607">
                  <c:v>153.60999999999999</c:v>
                </c:pt>
                <c:pt idx="608">
                  <c:v>153.76999999999998</c:v>
                </c:pt>
                <c:pt idx="609">
                  <c:v>153.93</c:v>
                </c:pt>
                <c:pt idx="610">
                  <c:v>154.09</c:v>
                </c:pt>
                <c:pt idx="611">
                  <c:v>154.25</c:v>
                </c:pt>
                <c:pt idx="612">
                  <c:v>154.41</c:v>
                </c:pt>
                <c:pt idx="613">
                  <c:v>154.57</c:v>
                </c:pt>
                <c:pt idx="614">
                  <c:v>154.63</c:v>
                </c:pt>
                <c:pt idx="615">
                  <c:v>154.79</c:v>
                </c:pt>
                <c:pt idx="616">
                  <c:v>154.94999999999999</c:v>
                </c:pt>
                <c:pt idx="617">
                  <c:v>155.10999999999999</c:v>
                </c:pt>
                <c:pt idx="618">
                  <c:v>155.26999999999998</c:v>
                </c:pt>
                <c:pt idx="619">
                  <c:v>155.43</c:v>
                </c:pt>
                <c:pt idx="620">
                  <c:v>155.59</c:v>
                </c:pt>
                <c:pt idx="621">
                  <c:v>155.75</c:v>
                </c:pt>
                <c:pt idx="622">
                  <c:v>155.91</c:v>
                </c:pt>
                <c:pt idx="623">
                  <c:v>156.07</c:v>
                </c:pt>
                <c:pt idx="624">
                  <c:v>156.13</c:v>
                </c:pt>
                <c:pt idx="625">
                  <c:v>156.29</c:v>
                </c:pt>
                <c:pt idx="626">
                  <c:v>156.44999999999999</c:v>
                </c:pt>
                <c:pt idx="627">
                  <c:v>156.60999999999999</c:v>
                </c:pt>
                <c:pt idx="628">
                  <c:v>156.76999999999998</c:v>
                </c:pt>
                <c:pt idx="629">
                  <c:v>156.93</c:v>
                </c:pt>
                <c:pt idx="630">
                  <c:v>157.09</c:v>
                </c:pt>
                <c:pt idx="631">
                  <c:v>157.25</c:v>
                </c:pt>
                <c:pt idx="632">
                  <c:v>157.41</c:v>
                </c:pt>
                <c:pt idx="633">
                  <c:v>157.57</c:v>
                </c:pt>
                <c:pt idx="634">
                  <c:v>157.63</c:v>
                </c:pt>
                <c:pt idx="635">
                  <c:v>157.79</c:v>
                </c:pt>
                <c:pt idx="636">
                  <c:v>157.94999999999999</c:v>
                </c:pt>
                <c:pt idx="637">
                  <c:v>158.10999999999999</c:v>
                </c:pt>
                <c:pt idx="638">
                  <c:v>158.26999999999998</c:v>
                </c:pt>
                <c:pt idx="639">
                  <c:v>158.43</c:v>
                </c:pt>
                <c:pt idx="640">
                  <c:v>158.59</c:v>
                </c:pt>
                <c:pt idx="641">
                  <c:v>158.75</c:v>
                </c:pt>
                <c:pt idx="642">
                  <c:v>158.91</c:v>
                </c:pt>
                <c:pt idx="643">
                  <c:v>159.13</c:v>
                </c:pt>
                <c:pt idx="644">
                  <c:v>159.29</c:v>
                </c:pt>
                <c:pt idx="645">
                  <c:v>159.44999999999999</c:v>
                </c:pt>
                <c:pt idx="646">
                  <c:v>159.60999999999999</c:v>
                </c:pt>
                <c:pt idx="647">
                  <c:v>159.76999999999998</c:v>
                </c:pt>
                <c:pt idx="648">
                  <c:v>159.93</c:v>
                </c:pt>
                <c:pt idx="649">
                  <c:v>160.09</c:v>
                </c:pt>
                <c:pt idx="650">
                  <c:v>160.25</c:v>
                </c:pt>
                <c:pt idx="651">
                  <c:v>160.41</c:v>
                </c:pt>
                <c:pt idx="652">
                  <c:v>170.83</c:v>
                </c:pt>
                <c:pt idx="653">
                  <c:v>170.99</c:v>
                </c:pt>
                <c:pt idx="654">
                  <c:v>171.15</c:v>
                </c:pt>
                <c:pt idx="655">
                  <c:v>171.31</c:v>
                </c:pt>
                <c:pt idx="656">
                  <c:v>171.47</c:v>
                </c:pt>
                <c:pt idx="657">
                  <c:v>171.63</c:v>
                </c:pt>
                <c:pt idx="658">
                  <c:v>171.79</c:v>
                </c:pt>
                <c:pt idx="659">
                  <c:v>171.95000000000007</c:v>
                </c:pt>
                <c:pt idx="660">
                  <c:v>172.10999999999999</c:v>
                </c:pt>
                <c:pt idx="661">
                  <c:v>172.26999999999998</c:v>
                </c:pt>
                <c:pt idx="662">
                  <c:v>172.33</c:v>
                </c:pt>
                <c:pt idx="663">
                  <c:v>172.49</c:v>
                </c:pt>
                <c:pt idx="664">
                  <c:v>172.65</c:v>
                </c:pt>
                <c:pt idx="665">
                  <c:v>172.81</c:v>
                </c:pt>
                <c:pt idx="666">
                  <c:v>172.97</c:v>
                </c:pt>
                <c:pt idx="667">
                  <c:v>173.13</c:v>
                </c:pt>
                <c:pt idx="668">
                  <c:v>173.29</c:v>
                </c:pt>
                <c:pt idx="669">
                  <c:v>173.45000000000007</c:v>
                </c:pt>
                <c:pt idx="670">
                  <c:v>173.60999999999999</c:v>
                </c:pt>
                <c:pt idx="671">
                  <c:v>173.76999999999998</c:v>
                </c:pt>
                <c:pt idx="672">
                  <c:v>173.83</c:v>
                </c:pt>
                <c:pt idx="673">
                  <c:v>173.99</c:v>
                </c:pt>
                <c:pt idx="674">
                  <c:v>174.15</c:v>
                </c:pt>
                <c:pt idx="675">
                  <c:v>174.31</c:v>
                </c:pt>
                <c:pt idx="676">
                  <c:v>174.47</c:v>
                </c:pt>
                <c:pt idx="677">
                  <c:v>174.63</c:v>
                </c:pt>
                <c:pt idx="678">
                  <c:v>180.43</c:v>
                </c:pt>
                <c:pt idx="679">
                  <c:v>180.59</c:v>
                </c:pt>
                <c:pt idx="680">
                  <c:v>180.75</c:v>
                </c:pt>
                <c:pt idx="681">
                  <c:v>180.91</c:v>
                </c:pt>
                <c:pt idx="682">
                  <c:v>181.07</c:v>
                </c:pt>
                <c:pt idx="683">
                  <c:v>181.23</c:v>
                </c:pt>
                <c:pt idx="684">
                  <c:v>181.39000000000001</c:v>
                </c:pt>
                <c:pt idx="685">
                  <c:v>181.55</c:v>
                </c:pt>
                <c:pt idx="686">
                  <c:v>181.70999999999998</c:v>
                </c:pt>
                <c:pt idx="687">
                  <c:v>181.87</c:v>
                </c:pt>
                <c:pt idx="688">
                  <c:v>181.93</c:v>
                </c:pt>
                <c:pt idx="689">
                  <c:v>182.09</c:v>
                </c:pt>
                <c:pt idx="690">
                  <c:v>182.25</c:v>
                </c:pt>
                <c:pt idx="691">
                  <c:v>182.41</c:v>
                </c:pt>
                <c:pt idx="692">
                  <c:v>182.57</c:v>
                </c:pt>
                <c:pt idx="693">
                  <c:v>182.73</c:v>
                </c:pt>
                <c:pt idx="694">
                  <c:v>182.89000000000001</c:v>
                </c:pt>
                <c:pt idx="695">
                  <c:v>183.05</c:v>
                </c:pt>
                <c:pt idx="696">
                  <c:v>183.20999999999998</c:v>
                </c:pt>
                <c:pt idx="697">
                  <c:v>183.37</c:v>
                </c:pt>
                <c:pt idx="698">
                  <c:v>183.43</c:v>
                </c:pt>
                <c:pt idx="699">
                  <c:v>183.59</c:v>
                </c:pt>
                <c:pt idx="700">
                  <c:v>183.75</c:v>
                </c:pt>
                <c:pt idx="701">
                  <c:v>183.91</c:v>
                </c:pt>
                <c:pt idx="702">
                  <c:v>184.07</c:v>
                </c:pt>
                <c:pt idx="703">
                  <c:v>184.23</c:v>
                </c:pt>
                <c:pt idx="704">
                  <c:v>184.39000000000001</c:v>
                </c:pt>
                <c:pt idx="705">
                  <c:v>184.55</c:v>
                </c:pt>
                <c:pt idx="706">
                  <c:v>184.70999999999998</c:v>
                </c:pt>
                <c:pt idx="707">
                  <c:v>184.87</c:v>
                </c:pt>
                <c:pt idx="708">
                  <c:v>184.93</c:v>
                </c:pt>
                <c:pt idx="709">
                  <c:v>185.09</c:v>
                </c:pt>
                <c:pt idx="710">
                  <c:v>185.25</c:v>
                </c:pt>
                <c:pt idx="711">
                  <c:v>185.41</c:v>
                </c:pt>
                <c:pt idx="712">
                  <c:v>185.57</c:v>
                </c:pt>
                <c:pt idx="713">
                  <c:v>185.73</c:v>
                </c:pt>
                <c:pt idx="714">
                  <c:v>185.89000000000001</c:v>
                </c:pt>
                <c:pt idx="715">
                  <c:v>186.05</c:v>
                </c:pt>
                <c:pt idx="716">
                  <c:v>186.20999999999998</c:v>
                </c:pt>
                <c:pt idx="717">
                  <c:v>186.37</c:v>
                </c:pt>
                <c:pt idx="718">
                  <c:v>186.43</c:v>
                </c:pt>
                <c:pt idx="719">
                  <c:v>186.59</c:v>
                </c:pt>
                <c:pt idx="720">
                  <c:v>186.75</c:v>
                </c:pt>
                <c:pt idx="721">
                  <c:v>186.91</c:v>
                </c:pt>
                <c:pt idx="722">
                  <c:v>190.03</c:v>
                </c:pt>
                <c:pt idx="723">
                  <c:v>190.19</c:v>
                </c:pt>
                <c:pt idx="724">
                  <c:v>190.3500000000007</c:v>
                </c:pt>
                <c:pt idx="725">
                  <c:v>190.51</c:v>
                </c:pt>
                <c:pt idx="726">
                  <c:v>190.67</c:v>
                </c:pt>
                <c:pt idx="727">
                  <c:v>190.83</c:v>
                </c:pt>
                <c:pt idx="728">
                  <c:v>190.99</c:v>
                </c:pt>
                <c:pt idx="729">
                  <c:v>191.15</c:v>
                </c:pt>
                <c:pt idx="730">
                  <c:v>191.31</c:v>
                </c:pt>
                <c:pt idx="731">
                  <c:v>191.47</c:v>
                </c:pt>
                <c:pt idx="732">
                  <c:v>191.53</c:v>
                </c:pt>
                <c:pt idx="733">
                  <c:v>191.69</c:v>
                </c:pt>
                <c:pt idx="734">
                  <c:v>191.8500000000007</c:v>
                </c:pt>
                <c:pt idx="735">
                  <c:v>192.01</c:v>
                </c:pt>
                <c:pt idx="736">
                  <c:v>192.17</c:v>
                </c:pt>
                <c:pt idx="737">
                  <c:v>192.33</c:v>
                </c:pt>
                <c:pt idx="738">
                  <c:v>192.49</c:v>
                </c:pt>
                <c:pt idx="739">
                  <c:v>192.65</c:v>
                </c:pt>
                <c:pt idx="740">
                  <c:v>192.81</c:v>
                </c:pt>
                <c:pt idx="741">
                  <c:v>192.97</c:v>
                </c:pt>
                <c:pt idx="742">
                  <c:v>193.03</c:v>
                </c:pt>
                <c:pt idx="743">
                  <c:v>193.19</c:v>
                </c:pt>
                <c:pt idx="744">
                  <c:v>193.3500000000007</c:v>
                </c:pt>
                <c:pt idx="745">
                  <c:v>193.51</c:v>
                </c:pt>
                <c:pt idx="746">
                  <c:v>193.67</c:v>
                </c:pt>
                <c:pt idx="747">
                  <c:v>193.83</c:v>
                </c:pt>
                <c:pt idx="748">
                  <c:v>193.99</c:v>
                </c:pt>
                <c:pt idx="749">
                  <c:v>194.15</c:v>
                </c:pt>
                <c:pt idx="750">
                  <c:v>194.31</c:v>
                </c:pt>
                <c:pt idx="751">
                  <c:v>194.47</c:v>
                </c:pt>
                <c:pt idx="752">
                  <c:v>194.53</c:v>
                </c:pt>
                <c:pt idx="753">
                  <c:v>194.69</c:v>
                </c:pt>
                <c:pt idx="754">
                  <c:v>194.8500000000007</c:v>
                </c:pt>
                <c:pt idx="755">
                  <c:v>195.01</c:v>
                </c:pt>
                <c:pt idx="756">
                  <c:v>195.17</c:v>
                </c:pt>
                <c:pt idx="757">
                  <c:v>195.33</c:v>
                </c:pt>
                <c:pt idx="758">
                  <c:v>195.49</c:v>
                </c:pt>
                <c:pt idx="759">
                  <c:v>195.65</c:v>
                </c:pt>
                <c:pt idx="760">
                  <c:v>195.81</c:v>
                </c:pt>
                <c:pt idx="761">
                  <c:v>195.97</c:v>
                </c:pt>
                <c:pt idx="762">
                  <c:v>196.03</c:v>
                </c:pt>
                <c:pt idx="763">
                  <c:v>196.19</c:v>
                </c:pt>
                <c:pt idx="764">
                  <c:v>196.3500000000007</c:v>
                </c:pt>
                <c:pt idx="765">
                  <c:v>196.51</c:v>
                </c:pt>
                <c:pt idx="766">
                  <c:v>196.67</c:v>
                </c:pt>
                <c:pt idx="767">
                  <c:v>196.83</c:v>
                </c:pt>
                <c:pt idx="768">
                  <c:v>196.99</c:v>
                </c:pt>
                <c:pt idx="769">
                  <c:v>197.15</c:v>
                </c:pt>
                <c:pt idx="770">
                  <c:v>197.31</c:v>
                </c:pt>
                <c:pt idx="771">
                  <c:v>197.47</c:v>
                </c:pt>
                <c:pt idx="772">
                  <c:v>197.53</c:v>
                </c:pt>
                <c:pt idx="773">
                  <c:v>197.69</c:v>
                </c:pt>
                <c:pt idx="774">
                  <c:v>197.8500000000007</c:v>
                </c:pt>
                <c:pt idx="775">
                  <c:v>198.01</c:v>
                </c:pt>
                <c:pt idx="776">
                  <c:v>198.17</c:v>
                </c:pt>
                <c:pt idx="777">
                  <c:v>198.33</c:v>
                </c:pt>
                <c:pt idx="778">
                  <c:v>198.49</c:v>
                </c:pt>
                <c:pt idx="779">
                  <c:v>198.65</c:v>
                </c:pt>
                <c:pt idx="780">
                  <c:v>198.81</c:v>
                </c:pt>
                <c:pt idx="781">
                  <c:v>198.97</c:v>
                </c:pt>
                <c:pt idx="782">
                  <c:v>199.03</c:v>
                </c:pt>
                <c:pt idx="783">
                  <c:v>199.19</c:v>
                </c:pt>
                <c:pt idx="784">
                  <c:v>199.3500000000007</c:v>
                </c:pt>
                <c:pt idx="785">
                  <c:v>199.51</c:v>
                </c:pt>
                <c:pt idx="786">
                  <c:v>199.63</c:v>
                </c:pt>
                <c:pt idx="787">
                  <c:v>199.79</c:v>
                </c:pt>
                <c:pt idx="788">
                  <c:v>209.23</c:v>
                </c:pt>
                <c:pt idx="789">
                  <c:v>209.39000000000001</c:v>
                </c:pt>
                <c:pt idx="790">
                  <c:v>209.55</c:v>
                </c:pt>
                <c:pt idx="791">
                  <c:v>209.70999999999998</c:v>
                </c:pt>
                <c:pt idx="792">
                  <c:v>209.87</c:v>
                </c:pt>
                <c:pt idx="793">
                  <c:v>210.03</c:v>
                </c:pt>
                <c:pt idx="794">
                  <c:v>210.19</c:v>
                </c:pt>
                <c:pt idx="795">
                  <c:v>210.3500000000007</c:v>
                </c:pt>
                <c:pt idx="796">
                  <c:v>210.51</c:v>
                </c:pt>
                <c:pt idx="797">
                  <c:v>210.67</c:v>
                </c:pt>
                <c:pt idx="798">
                  <c:v>210.73</c:v>
                </c:pt>
                <c:pt idx="799">
                  <c:v>210.89000000000001</c:v>
                </c:pt>
                <c:pt idx="800">
                  <c:v>211.05</c:v>
                </c:pt>
                <c:pt idx="801">
                  <c:v>211.20999999999998</c:v>
                </c:pt>
                <c:pt idx="802">
                  <c:v>211.37</c:v>
                </c:pt>
                <c:pt idx="803">
                  <c:v>211.53</c:v>
                </c:pt>
                <c:pt idx="804">
                  <c:v>211.69</c:v>
                </c:pt>
                <c:pt idx="805">
                  <c:v>228.53</c:v>
                </c:pt>
                <c:pt idx="806">
                  <c:v>228.69</c:v>
                </c:pt>
                <c:pt idx="807">
                  <c:v>228.8500000000007</c:v>
                </c:pt>
                <c:pt idx="808">
                  <c:v>229.01</c:v>
                </c:pt>
                <c:pt idx="809">
                  <c:v>229.17</c:v>
                </c:pt>
                <c:pt idx="810">
                  <c:v>229.33</c:v>
                </c:pt>
                <c:pt idx="811">
                  <c:v>229.49</c:v>
                </c:pt>
                <c:pt idx="812">
                  <c:v>229.65</c:v>
                </c:pt>
                <c:pt idx="813">
                  <c:v>229.81</c:v>
                </c:pt>
                <c:pt idx="814">
                  <c:v>229.97</c:v>
                </c:pt>
                <c:pt idx="815">
                  <c:v>230.03</c:v>
                </c:pt>
                <c:pt idx="816">
                  <c:v>230.19</c:v>
                </c:pt>
                <c:pt idx="817">
                  <c:v>230.3500000000007</c:v>
                </c:pt>
                <c:pt idx="818">
                  <c:v>230.51</c:v>
                </c:pt>
                <c:pt idx="819">
                  <c:v>230.67</c:v>
                </c:pt>
                <c:pt idx="820">
                  <c:v>230.83</c:v>
                </c:pt>
                <c:pt idx="821">
                  <c:v>230.99</c:v>
                </c:pt>
                <c:pt idx="822">
                  <c:v>231.15</c:v>
                </c:pt>
                <c:pt idx="823">
                  <c:v>231.31</c:v>
                </c:pt>
                <c:pt idx="824">
                  <c:v>231.47</c:v>
                </c:pt>
                <c:pt idx="825">
                  <c:v>231.53</c:v>
                </c:pt>
                <c:pt idx="826">
                  <c:v>231.69</c:v>
                </c:pt>
                <c:pt idx="827">
                  <c:v>231.8500000000007</c:v>
                </c:pt>
                <c:pt idx="828">
                  <c:v>232.01</c:v>
                </c:pt>
                <c:pt idx="829">
                  <c:v>232.17</c:v>
                </c:pt>
                <c:pt idx="830">
                  <c:v>232.33</c:v>
                </c:pt>
                <c:pt idx="831">
                  <c:v>232.49</c:v>
                </c:pt>
                <c:pt idx="832">
                  <c:v>232.65</c:v>
                </c:pt>
                <c:pt idx="833">
                  <c:v>232.81</c:v>
                </c:pt>
                <c:pt idx="834">
                  <c:v>232.97</c:v>
                </c:pt>
                <c:pt idx="835">
                  <c:v>233.03</c:v>
                </c:pt>
                <c:pt idx="836">
                  <c:v>233.19</c:v>
                </c:pt>
                <c:pt idx="837">
                  <c:v>233.3500000000007</c:v>
                </c:pt>
                <c:pt idx="838">
                  <c:v>233.51</c:v>
                </c:pt>
                <c:pt idx="839">
                  <c:v>233.67</c:v>
                </c:pt>
                <c:pt idx="840">
                  <c:v>233.83</c:v>
                </c:pt>
                <c:pt idx="841">
                  <c:v>233.99</c:v>
                </c:pt>
                <c:pt idx="842">
                  <c:v>238.13</c:v>
                </c:pt>
                <c:pt idx="843">
                  <c:v>238.29</c:v>
                </c:pt>
                <c:pt idx="844">
                  <c:v>238.45000000000007</c:v>
                </c:pt>
                <c:pt idx="845">
                  <c:v>238.60999999999999</c:v>
                </c:pt>
                <c:pt idx="846">
                  <c:v>238.76999999999998</c:v>
                </c:pt>
                <c:pt idx="847">
                  <c:v>238.93</c:v>
                </c:pt>
                <c:pt idx="848">
                  <c:v>239.09</c:v>
                </c:pt>
                <c:pt idx="849">
                  <c:v>239.25</c:v>
                </c:pt>
                <c:pt idx="850">
                  <c:v>239.41</c:v>
                </c:pt>
                <c:pt idx="851">
                  <c:v>239.57</c:v>
                </c:pt>
                <c:pt idx="852">
                  <c:v>239.63</c:v>
                </c:pt>
                <c:pt idx="853">
                  <c:v>239.79</c:v>
                </c:pt>
                <c:pt idx="854">
                  <c:v>239.95000000000007</c:v>
                </c:pt>
                <c:pt idx="855">
                  <c:v>240.10999999999999</c:v>
                </c:pt>
                <c:pt idx="856">
                  <c:v>240.26999999999998</c:v>
                </c:pt>
                <c:pt idx="857">
                  <c:v>240.43</c:v>
                </c:pt>
                <c:pt idx="858">
                  <c:v>240.59</c:v>
                </c:pt>
                <c:pt idx="859">
                  <c:v>240.75</c:v>
                </c:pt>
                <c:pt idx="860">
                  <c:v>240.91</c:v>
                </c:pt>
                <c:pt idx="861">
                  <c:v>241.07</c:v>
                </c:pt>
                <c:pt idx="862">
                  <c:v>241.13</c:v>
                </c:pt>
                <c:pt idx="863">
                  <c:v>241.29</c:v>
                </c:pt>
                <c:pt idx="864">
                  <c:v>241.45000000000007</c:v>
                </c:pt>
                <c:pt idx="865">
                  <c:v>247.73</c:v>
                </c:pt>
                <c:pt idx="866">
                  <c:v>247.89000000000001</c:v>
                </c:pt>
                <c:pt idx="867">
                  <c:v>248.05</c:v>
                </c:pt>
                <c:pt idx="868">
                  <c:v>248.20999999999998</c:v>
                </c:pt>
                <c:pt idx="869">
                  <c:v>248.37</c:v>
                </c:pt>
                <c:pt idx="870">
                  <c:v>248.53</c:v>
                </c:pt>
                <c:pt idx="871">
                  <c:v>248.69</c:v>
                </c:pt>
                <c:pt idx="872">
                  <c:v>248.8500000000007</c:v>
                </c:pt>
                <c:pt idx="873">
                  <c:v>249.01</c:v>
                </c:pt>
                <c:pt idx="874">
                  <c:v>249.17</c:v>
                </c:pt>
                <c:pt idx="875">
                  <c:v>249.23</c:v>
                </c:pt>
                <c:pt idx="876">
                  <c:v>249.39000000000001</c:v>
                </c:pt>
                <c:pt idx="877">
                  <c:v>249.55</c:v>
                </c:pt>
                <c:pt idx="878">
                  <c:v>249.70999999999998</c:v>
                </c:pt>
                <c:pt idx="879">
                  <c:v>249.87</c:v>
                </c:pt>
                <c:pt idx="880">
                  <c:v>250.03</c:v>
                </c:pt>
                <c:pt idx="881">
                  <c:v>250.19</c:v>
                </c:pt>
                <c:pt idx="882">
                  <c:v>250.3500000000007</c:v>
                </c:pt>
                <c:pt idx="883">
                  <c:v>250.51</c:v>
                </c:pt>
                <c:pt idx="884">
                  <c:v>250.67</c:v>
                </c:pt>
                <c:pt idx="885">
                  <c:v>250.73</c:v>
                </c:pt>
                <c:pt idx="886">
                  <c:v>250.89000000000001</c:v>
                </c:pt>
                <c:pt idx="887">
                  <c:v>251.05</c:v>
                </c:pt>
                <c:pt idx="888">
                  <c:v>251.20999999999998</c:v>
                </c:pt>
                <c:pt idx="889">
                  <c:v>251.37</c:v>
                </c:pt>
                <c:pt idx="890">
                  <c:v>251.53</c:v>
                </c:pt>
                <c:pt idx="891">
                  <c:v>251.73</c:v>
                </c:pt>
                <c:pt idx="892">
                  <c:v>251.89000000000001</c:v>
                </c:pt>
                <c:pt idx="893">
                  <c:v>252.05</c:v>
                </c:pt>
                <c:pt idx="894">
                  <c:v>252.20999999999998</c:v>
                </c:pt>
                <c:pt idx="895">
                  <c:v>257.33</c:v>
                </c:pt>
                <c:pt idx="896">
                  <c:v>257.48999999999899</c:v>
                </c:pt>
                <c:pt idx="897">
                  <c:v>257.64999999999998</c:v>
                </c:pt>
                <c:pt idx="898">
                  <c:v>257.81</c:v>
                </c:pt>
                <c:pt idx="899">
                  <c:v>257.97000000000003</c:v>
                </c:pt>
                <c:pt idx="900">
                  <c:v>258.13</c:v>
                </c:pt>
                <c:pt idx="901">
                  <c:v>258.28999999999894</c:v>
                </c:pt>
                <c:pt idx="902">
                  <c:v>258.45</c:v>
                </c:pt>
                <c:pt idx="903">
                  <c:v>258.61</c:v>
                </c:pt>
                <c:pt idx="904">
                  <c:v>258.83</c:v>
                </c:pt>
                <c:pt idx="905">
                  <c:v>258.98999999999899</c:v>
                </c:pt>
                <c:pt idx="906">
                  <c:v>259.14999999999998</c:v>
                </c:pt>
                <c:pt idx="907">
                  <c:v>259.31</c:v>
                </c:pt>
                <c:pt idx="908">
                  <c:v>259.47000000000003</c:v>
                </c:pt>
                <c:pt idx="909">
                  <c:v>259.63</c:v>
                </c:pt>
                <c:pt idx="910">
                  <c:v>259.78999999999894</c:v>
                </c:pt>
                <c:pt idx="911">
                  <c:v>259.95</c:v>
                </c:pt>
                <c:pt idx="912">
                  <c:v>260.11</c:v>
                </c:pt>
                <c:pt idx="913">
                  <c:v>260.27</c:v>
                </c:pt>
                <c:pt idx="914">
                  <c:v>260.33</c:v>
                </c:pt>
                <c:pt idx="915">
                  <c:v>260.48999999999899</c:v>
                </c:pt>
                <c:pt idx="916">
                  <c:v>260.64999999999998</c:v>
                </c:pt>
                <c:pt idx="917">
                  <c:v>260.81</c:v>
                </c:pt>
                <c:pt idx="918">
                  <c:v>260.97000000000003</c:v>
                </c:pt>
                <c:pt idx="919">
                  <c:v>261.13</c:v>
                </c:pt>
                <c:pt idx="920">
                  <c:v>261.28999999999894</c:v>
                </c:pt>
                <c:pt idx="921">
                  <c:v>261.45</c:v>
                </c:pt>
                <c:pt idx="922">
                  <c:v>261.61</c:v>
                </c:pt>
                <c:pt idx="923">
                  <c:v>261.77</c:v>
                </c:pt>
                <c:pt idx="924">
                  <c:v>261.83</c:v>
                </c:pt>
                <c:pt idx="925">
                  <c:v>261.98999999999899</c:v>
                </c:pt>
                <c:pt idx="926">
                  <c:v>262.14999999999998</c:v>
                </c:pt>
                <c:pt idx="927">
                  <c:v>262.31</c:v>
                </c:pt>
                <c:pt idx="928">
                  <c:v>262.47000000000003</c:v>
                </c:pt>
                <c:pt idx="929">
                  <c:v>262.63</c:v>
                </c:pt>
                <c:pt idx="930">
                  <c:v>262.78999999999894</c:v>
                </c:pt>
                <c:pt idx="931">
                  <c:v>262.95</c:v>
                </c:pt>
                <c:pt idx="932">
                  <c:v>263.11</c:v>
                </c:pt>
                <c:pt idx="933">
                  <c:v>263.27</c:v>
                </c:pt>
                <c:pt idx="934">
                  <c:v>263.33</c:v>
                </c:pt>
                <c:pt idx="935">
                  <c:v>263.48999999999899</c:v>
                </c:pt>
                <c:pt idx="936">
                  <c:v>263.64999999999998</c:v>
                </c:pt>
                <c:pt idx="937">
                  <c:v>263.81</c:v>
                </c:pt>
                <c:pt idx="938">
                  <c:v>263.97000000000003</c:v>
                </c:pt>
                <c:pt idx="939">
                  <c:v>264.13</c:v>
                </c:pt>
                <c:pt idx="940">
                  <c:v>264.28999999999894</c:v>
                </c:pt>
                <c:pt idx="941">
                  <c:v>264.45</c:v>
                </c:pt>
                <c:pt idx="942">
                  <c:v>264.61</c:v>
                </c:pt>
                <c:pt idx="943">
                  <c:v>264.83</c:v>
                </c:pt>
                <c:pt idx="944">
                  <c:v>264.98999999999899</c:v>
                </c:pt>
                <c:pt idx="945">
                  <c:v>265.14999999999998</c:v>
                </c:pt>
                <c:pt idx="946">
                  <c:v>265.31</c:v>
                </c:pt>
                <c:pt idx="947">
                  <c:v>265.47000000000003</c:v>
                </c:pt>
                <c:pt idx="948">
                  <c:v>265.63</c:v>
                </c:pt>
                <c:pt idx="949">
                  <c:v>265.78999999999894</c:v>
                </c:pt>
                <c:pt idx="950">
                  <c:v>265.95</c:v>
                </c:pt>
                <c:pt idx="951">
                  <c:v>266.11</c:v>
                </c:pt>
                <c:pt idx="952">
                  <c:v>266.27</c:v>
                </c:pt>
                <c:pt idx="953">
                  <c:v>266.33</c:v>
                </c:pt>
                <c:pt idx="954">
                  <c:v>266.48999999999899</c:v>
                </c:pt>
                <c:pt idx="955">
                  <c:v>266.64999999999998</c:v>
                </c:pt>
                <c:pt idx="956">
                  <c:v>266.81</c:v>
                </c:pt>
                <c:pt idx="957">
                  <c:v>266.97000000000003</c:v>
                </c:pt>
                <c:pt idx="958">
                  <c:v>266.92999999999893</c:v>
                </c:pt>
                <c:pt idx="959">
                  <c:v>267.08999999999969</c:v>
                </c:pt>
                <c:pt idx="960">
                  <c:v>267.25</c:v>
                </c:pt>
                <c:pt idx="961">
                  <c:v>267.41000000000003</c:v>
                </c:pt>
                <c:pt idx="962">
                  <c:v>267.57</c:v>
                </c:pt>
                <c:pt idx="963">
                  <c:v>267.72999999999894</c:v>
                </c:pt>
                <c:pt idx="964">
                  <c:v>267.89</c:v>
                </c:pt>
                <c:pt idx="965">
                  <c:v>268.05</c:v>
                </c:pt>
                <c:pt idx="966">
                  <c:v>268.20999999999964</c:v>
                </c:pt>
                <c:pt idx="967">
                  <c:v>268.37</c:v>
                </c:pt>
                <c:pt idx="968">
                  <c:v>268.42999999999893</c:v>
                </c:pt>
                <c:pt idx="969">
                  <c:v>268.58999999999969</c:v>
                </c:pt>
                <c:pt idx="970">
                  <c:v>268.75</c:v>
                </c:pt>
                <c:pt idx="971">
                  <c:v>268.91000000000003</c:v>
                </c:pt>
                <c:pt idx="972">
                  <c:v>269.07</c:v>
                </c:pt>
                <c:pt idx="973">
                  <c:v>269.22999999999894</c:v>
                </c:pt>
                <c:pt idx="974">
                  <c:v>269.39</c:v>
                </c:pt>
                <c:pt idx="975">
                  <c:v>269.55</c:v>
                </c:pt>
                <c:pt idx="976">
                  <c:v>269.70999999999964</c:v>
                </c:pt>
                <c:pt idx="977">
                  <c:v>269.87</c:v>
                </c:pt>
                <c:pt idx="978">
                  <c:v>269.92999999999893</c:v>
                </c:pt>
                <c:pt idx="979">
                  <c:v>270.08999999999969</c:v>
                </c:pt>
                <c:pt idx="980">
                  <c:v>270.25</c:v>
                </c:pt>
                <c:pt idx="981">
                  <c:v>270.41000000000003</c:v>
                </c:pt>
                <c:pt idx="982">
                  <c:v>270.57</c:v>
                </c:pt>
                <c:pt idx="983">
                  <c:v>270.72999999999894</c:v>
                </c:pt>
                <c:pt idx="984">
                  <c:v>270.89</c:v>
                </c:pt>
                <c:pt idx="985">
                  <c:v>271.05</c:v>
                </c:pt>
                <c:pt idx="986">
                  <c:v>271.20999999999964</c:v>
                </c:pt>
                <c:pt idx="987">
                  <c:v>271.37</c:v>
                </c:pt>
                <c:pt idx="988">
                  <c:v>271.42999999999893</c:v>
                </c:pt>
                <c:pt idx="989">
                  <c:v>271.58999999999969</c:v>
                </c:pt>
                <c:pt idx="990">
                  <c:v>271.75</c:v>
                </c:pt>
                <c:pt idx="991">
                  <c:v>276.52999999999969</c:v>
                </c:pt>
                <c:pt idx="992">
                  <c:v>276.69</c:v>
                </c:pt>
                <c:pt idx="993">
                  <c:v>276.85000000000002</c:v>
                </c:pt>
                <c:pt idx="994">
                  <c:v>277.01</c:v>
                </c:pt>
                <c:pt idx="995">
                  <c:v>277.17</c:v>
                </c:pt>
                <c:pt idx="996">
                  <c:v>277.33</c:v>
                </c:pt>
                <c:pt idx="997">
                  <c:v>277.48999999999899</c:v>
                </c:pt>
                <c:pt idx="998">
                  <c:v>277.64999999999998</c:v>
                </c:pt>
                <c:pt idx="999">
                  <c:v>277.81</c:v>
                </c:pt>
                <c:pt idx="1000">
                  <c:v>277.97000000000003</c:v>
                </c:pt>
                <c:pt idx="1001">
                  <c:v>278.02999999999969</c:v>
                </c:pt>
                <c:pt idx="1002">
                  <c:v>278.19</c:v>
                </c:pt>
                <c:pt idx="1003">
                  <c:v>286.13</c:v>
                </c:pt>
                <c:pt idx="1004">
                  <c:v>286.28999999999894</c:v>
                </c:pt>
                <c:pt idx="1005">
                  <c:v>286.45</c:v>
                </c:pt>
                <c:pt idx="1006">
                  <c:v>286.61</c:v>
                </c:pt>
                <c:pt idx="1007">
                  <c:v>286.77</c:v>
                </c:pt>
                <c:pt idx="1008">
                  <c:v>286.92999999999893</c:v>
                </c:pt>
                <c:pt idx="1009">
                  <c:v>287.08999999999969</c:v>
                </c:pt>
                <c:pt idx="1010">
                  <c:v>287.25</c:v>
                </c:pt>
                <c:pt idx="1011">
                  <c:v>287.41000000000003</c:v>
                </c:pt>
                <c:pt idx="1012">
                  <c:v>287.57</c:v>
                </c:pt>
                <c:pt idx="1013">
                  <c:v>287.63</c:v>
                </c:pt>
                <c:pt idx="1014">
                  <c:v>287.78999999999894</c:v>
                </c:pt>
                <c:pt idx="1015">
                  <c:v>287.95</c:v>
                </c:pt>
                <c:pt idx="1016">
                  <c:v>288.11</c:v>
                </c:pt>
                <c:pt idx="1017">
                  <c:v>288.27</c:v>
                </c:pt>
                <c:pt idx="1018">
                  <c:v>288.42999999999893</c:v>
                </c:pt>
                <c:pt idx="1019">
                  <c:v>288.58999999999969</c:v>
                </c:pt>
                <c:pt idx="1020">
                  <c:v>288.75</c:v>
                </c:pt>
                <c:pt idx="1021">
                  <c:v>288.91000000000003</c:v>
                </c:pt>
                <c:pt idx="1022">
                  <c:v>289.07</c:v>
                </c:pt>
                <c:pt idx="1023">
                  <c:v>289.13</c:v>
                </c:pt>
                <c:pt idx="1024">
                  <c:v>289.28999999999894</c:v>
                </c:pt>
                <c:pt idx="1025">
                  <c:v>289.45</c:v>
                </c:pt>
                <c:pt idx="1026">
                  <c:v>289.61</c:v>
                </c:pt>
                <c:pt idx="1027">
                  <c:v>289.77</c:v>
                </c:pt>
                <c:pt idx="1028">
                  <c:v>289.92999999999893</c:v>
                </c:pt>
                <c:pt idx="1029">
                  <c:v>290.08999999999969</c:v>
                </c:pt>
                <c:pt idx="1030">
                  <c:v>290.25</c:v>
                </c:pt>
                <c:pt idx="1031">
                  <c:v>290.41000000000003</c:v>
                </c:pt>
                <c:pt idx="1032">
                  <c:v>290.57</c:v>
                </c:pt>
                <c:pt idx="1033">
                  <c:v>290.63</c:v>
                </c:pt>
                <c:pt idx="1034">
                  <c:v>290.78999999999894</c:v>
                </c:pt>
                <c:pt idx="1035">
                  <c:v>290.95</c:v>
                </c:pt>
                <c:pt idx="1036">
                  <c:v>291.11</c:v>
                </c:pt>
                <c:pt idx="1037">
                  <c:v>291.27</c:v>
                </c:pt>
                <c:pt idx="1038">
                  <c:v>291.42999999999893</c:v>
                </c:pt>
                <c:pt idx="1039">
                  <c:v>291.58999999999969</c:v>
                </c:pt>
                <c:pt idx="1040">
                  <c:v>291.75</c:v>
                </c:pt>
                <c:pt idx="1041">
                  <c:v>291.91000000000003</c:v>
                </c:pt>
                <c:pt idx="1042">
                  <c:v>292.07</c:v>
                </c:pt>
                <c:pt idx="1043">
                  <c:v>292.13</c:v>
                </c:pt>
                <c:pt idx="1044">
                  <c:v>292.28999999999894</c:v>
                </c:pt>
                <c:pt idx="1045">
                  <c:v>292.45</c:v>
                </c:pt>
                <c:pt idx="1046">
                  <c:v>292.61</c:v>
                </c:pt>
                <c:pt idx="1047">
                  <c:v>292.77</c:v>
                </c:pt>
                <c:pt idx="1048">
                  <c:v>292.92999999999893</c:v>
                </c:pt>
                <c:pt idx="1049">
                  <c:v>293.08999999999969</c:v>
                </c:pt>
                <c:pt idx="1050">
                  <c:v>293.25</c:v>
                </c:pt>
                <c:pt idx="1051">
                  <c:v>293.41000000000003</c:v>
                </c:pt>
                <c:pt idx="1052">
                  <c:v>293.57</c:v>
                </c:pt>
                <c:pt idx="1053">
                  <c:v>293.63</c:v>
                </c:pt>
                <c:pt idx="1054">
                  <c:v>293.78999999999894</c:v>
                </c:pt>
                <c:pt idx="1055">
                  <c:v>293.95</c:v>
                </c:pt>
                <c:pt idx="1056">
                  <c:v>294.11</c:v>
                </c:pt>
                <c:pt idx="1057">
                  <c:v>294.27</c:v>
                </c:pt>
                <c:pt idx="1058">
                  <c:v>294.42999999999893</c:v>
                </c:pt>
                <c:pt idx="1059">
                  <c:v>294.58999999999969</c:v>
                </c:pt>
                <c:pt idx="1060">
                  <c:v>294.75</c:v>
                </c:pt>
                <c:pt idx="1061">
                  <c:v>294.91000000000003</c:v>
                </c:pt>
                <c:pt idx="1062">
                  <c:v>295.07</c:v>
                </c:pt>
                <c:pt idx="1063">
                  <c:v>295.13</c:v>
                </c:pt>
                <c:pt idx="1064">
                  <c:v>295.28999999999894</c:v>
                </c:pt>
                <c:pt idx="1065">
                  <c:v>295.45</c:v>
                </c:pt>
                <c:pt idx="1066">
                  <c:v>295.61</c:v>
                </c:pt>
                <c:pt idx="1067">
                  <c:v>295.83</c:v>
                </c:pt>
                <c:pt idx="1068">
                  <c:v>295.98999999999899</c:v>
                </c:pt>
                <c:pt idx="1069">
                  <c:v>296.14999999999998</c:v>
                </c:pt>
                <c:pt idx="1070">
                  <c:v>296.31</c:v>
                </c:pt>
                <c:pt idx="1071">
                  <c:v>296.47000000000003</c:v>
                </c:pt>
                <c:pt idx="1072">
                  <c:v>296.63</c:v>
                </c:pt>
                <c:pt idx="1073">
                  <c:v>296.78999999999894</c:v>
                </c:pt>
                <c:pt idx="1074">
                  <c:v>296.95</c:v>
                </c:pt>
                <c:pt idx="1075">
                  <c:v>297.11</c:v>
                </c:pt>
                <c:pt idx="1076">
                  <c:v>297.33</c:v>
                </c:pt>
                <c:pt idx="1077">
                  <c:v>297.48999999999899</c:v>
                </c:pt>
                <c:pt idx="1078">
                  <c:v>297.64999999999998</c:v>
                </c:pt>
                <c:pt idx="1079">
                  <c:v>297.81</c:v>
                </c:pt>
                <c:pt idx="1080">
                  <c:v>297.97000000000003</c:v>
                </c:pt>
                <c:pt idx="1081">
                  <c:v>305.52999999999969</c:v>
                </c:pt>
                <c:pt idx="1082">
                  <c:v>305.69</c:v>
                </c:pt>
                <c:pt idx="1083">
                  <c:v>305.85000000000002</c:v>
                </c:pt>
                <c:pt idx="1084">
                  <c:v>306.01</c:v>
                </c:pt>
                <c:pt idx="1085">
                  <c:v>306.17</c:v>
                </c:pt>
                <c:pt idx="1086">
                  <c:v>306.33</c:v>
                </c:pt>
                <c:pt idx="1087">
                  <c:v>306.48999999999899</c:v>
                </c:pt>
                <c:pt idx="1088">
                  <c:v>306.64999999999998</c:v>
                </c:pt>
                <c:pt idx="1089">
                  <c:v>306.81</c:v>
                </c:pt>
                <c:pt idx="1090">
                  <c:v>306.89999999999969</c:v>
                </c:pt>
                <c:pt idx="1091">
                  <c:v>307.06</c:v>
                </c:pt>
                <c:pt idx="1092">
                  <c:v>307.22000000000003</c:v>
                </c:pt>
                <c:pt idx="1093">
                  <c:v>307.38</c:v>
                </c:pt>
                <c:pt idx="1094">
                  <c:v>307.54000000000002</c:v>
                </c:pt>
                <c:pt idx="1095">
                  <c:v>307.7</c:v>
                </c:pt>
                <c:pt idx="1096">
                  <c:v>307.86</c:v>
                </c:pt>
                <c:pt idx="1097">
                  <c:v>308.02</c:v>
                </c:pt>
                <c:pt idx="1098">
                  <c:v>308.18</c:v>
                </c:pt>
                <c:pt idx="1099">
                  <c:v>308.33999999999969</c:v>
                </c:pt>
                <c:pt idx="1100">
                  <c:v>308.39999999999969</c:v>
                </c:pt>
                <c:pt idx="1101">
                  <c:v>308.56</c:v>
                </c:pt>
                <c:pt idx="1102">
                  <c:v>308.72000000000003</c:v>
                </c:pt>
                <c:pt idx="1103">
                  <c:v>308.88</c:v>
                </c:pt>
                <c:pt idx="1104">
                  <c:v>309.04000000000002</c:v>
                </c:pt>
                <c:pt idx="1105">
                  <c:v>309.2</c:v>
                </c:pt>
                <c:pt idx="1106">
                  <c:v>309.36</c:v>
                </c:pt>
                <c:pt idx="1107">
                  <c:v>309.52</c:v>
                </c:pt>
                <c:pt idx="1108">
                  <c:v>309.68</c:v>
                </c:pt>
                <c:pt idx="1109">
                  <c:v>309.83999999999969</c:v>
                </c:pt>
                <c:pt idx="1110">
                  <c:v>309.89999999999969</c:v>
                </c:pt>
                <c:pt idx="1111">
                  <c:v>310.06</c:v>
                </c:pt>
                <c:pt idx="1112">
                  <c:v>310.22000000000003</c:v>
                </c:pt>
                <c:pt idx="1113">
                  <c:v>310.38</c:v>
                </c:pt>
                <c:pt idx="1114">
                  <c:v>310.54000000000002</c:v>
                </c:pt>
                <c:pt idx="1115">
                  <c:v>310.7</c:v>
                </c:pt>
                <c:pt idx="1116">
                  <c:v>310.86</c:v>
                </c:pt>
                <c:pt idx="1117">
                  <c:v>315.13</c:v>
                </c:pt>
                <c:pt idx="1118">
                  <c:v>315.28999999999894</c:v>
                </c:pt>
                <c:pt idx="1119">
                  <c:v>315.45</c:v>
                </c:pt>
                <c:pt idx="1120">
                  <c:v>315.61</c:v>
                </c:pt>
                <c:pt idx="1121">
                  <c:v>315.77</c:v>
                </c:pt>
                <c:pt idx="1122">
                  <c:v>315.92999999999893</c:v>
                </c:pt>
                <c:pt idx="1123">
                  <c:v>316.08999999999969</c:v>
                </c:pt>
                <c:pt idx="1124">
                  <c:v>316.25</c:v>
                </c:pt>
                <c:pt idx="1125">
                  <c:v>316.41000000000003</c:v>
                </c:pt>
                <c:pt idx="1126">
                  <c:v>316.57</c:v>
                </c:pt>
                <c:pt idx="1127">
                  <c:v>316.63</c:v>
                </c:pt>
                <c:pt idx="1128">
                  <c:v>316.78999999999894</c:v>
                </c:pt>
                <c:pt idx="1129">
                  <c:v>316.95</c:v>
                </c:pt>
                <c:pt idx="1130">
                  <c:v>317.11</c:v>
                </c:pt>
                <c:pt idx="1131">
                  <c:v>317.27</c:v>
                </c:pt>
                <c:pt idx="1132">
                  <c:v>324.52999999999969</c:v>
                </c:pt>
                <c:pt idx="1133">
                  <c:v>324.69</c:v>
                </c:pt>
                <c:pt idx="1134">
                  <c:v>324.85000000000002</c:v>
                </c:pt>
                <c:pt idx="1135">
                  <c:v>325.01</c:v>
                </c:pt>
                <c:pt idx="1136">
                  <c:v>325.17</c:v>
                </c:pt>
                <c:pt idx="1137">
                  <c:v>325.33</c:v>
                </c:pt>
                <c:pt idx="1138">
                  <c:v>325.48999999999899</c:v>
                </c:pt>
                <c:pt idx="1139">
                  <c:v>325.64999999999998</c:v>
                </c:pt>
                <c:pt idx="1140">
                  <c:v>325.81</c:v>
                </c:pt>
                <c:pt idx="1141">
                  <c:v>326.02999999999969</c:v>
                </c:pt>
                <c:pt idx="1142">
                  <c:v>326.19</c:v>
                </c:pt>
                <c:pt idx="1143">
                  <c:v>326.35000000000002</c:v>
                </c:pt>
                <c:pt idx="1144">
                  <c:v>334.13</c:v>
                </c:pt>
                <c:pt idx="1145">
                  <c:v>334.28999999999894</c:v>
                </c:pt>
                <c:pt idx="1146">
                  <c:v>334.45</c:v>
                </c:pt>
                <c:pt idx="1147">
                  <c:v>334.61</c:v>
                </c:pt>
                <c:pt idx="1148">
                  <c:v>334.77</c:v>
                </c:pt>
                <c:pt idx="1149">
                  <c:v>334.92999999999893</c:v>
                </c:pt>
                <c:pt idx="1150">
                  <c:v>335.09</c:v>
                </c:pt>
                <c:pt idx="1151">
                  <c:v>335.25</c:v>
                </c:pt>
                <c:pt idx="1152">
                  <c:v>335.40999999999963</c:v>
                </c:pt>
                <c:pt idx="1153">
                  <c:v>335.63</c:v>
                </c:pt>
                <c:pt idx="1154">
                  <c:v>335.78999999999894</c:v>
                </c:pt>
                <c:pt idx="1155">
                  <c:v>335.95</c:v>
                </c:pt>
                <c:pt idx="1156">
                  <c:v>336.11</c:v>
                </c:pt>
                <c:pt idx="1157">
                  <c:v>336.27</c:v>
                </c:pt>
                <c:pt idx="1158">
                  <c:v>336.42999999999893</c:v>
                </c:pt>
                <c:pt idx="1159">
                  <c:v>343.63</c:v>
                </c:pt>
                <c:pt idx="1160">
                  <c:v>343.78999999999894</c:v>
                </c:pt>
                <c:pt idx="1161">
                  <c:v>343.95</c:v>
                </c:pt>
                <c:pt idx="1162">
                  <c:v>344.11</c:v>
                </c:pt>
                <c:pt idx="1163">
                  <c:v>363.06</c:v>
                </c:pt>
                <c:pt idx="1164">
                  <c:v>363.21999999999969</c:v>
                </c:pt>
                <c:pt idx="1165">
                  <c:v>363.38</c:v>
                </c:pt>
                <c:pt idx="1166">
                  <c:v>363.54</c:v>
                </c:pt>
                <c:pt idx="1167">
                  <c:v>363.7</c:v>
                </c:pt>
                <c:pt idx="1168">
                  <c:v>372.8</c:v>
                </c:pt>
                <c:pt idx="1169">
                  <c:v>372.96</c:v>
                </c:pt>
                <c:pt idx="1170">
                  <c:v>373.12</c:v>
                </c:pt>
                <c:pt idx="1171">
                  <c:v>373.28</c:v>
                </c:pt>
                <c:pt idx="1172">
                  <c:v>382.22999999999894</c:v>
                </c:pt>
                <c:pt idx="1173">
                  <c:v>382.39</c:v>
                </c:pt>
                <c:pt idx="1174">
                  <c:v>382.55</c:v>
                </c:pt>
                <c:pt idx="1175">
                  <c:v>382.71</c:v>
                </c:pt>
                <c:pt idx="1176">
                  <c:v>382.87</c:v>
                </c:pt>
                <c:pt idx="1177">
                  <c:v>383.03</c:v>
                </c:pt>
                <c:pt idx="1178">
                  <c:v>383.19</c:v>
                </c:pt>
                <c:pt idx="1179">
                  <c:v>383.35</c:v>
                </c:pt>
                <c:pt idx="1180">
                  <c:v>383.51</c:v>
                </c:pt>
                <c:pt idx="1181">
                  <c:v>383.72999999999894</c:v>
                </c:pt>
                <c:pt idx="1182">
                  <c:v>383.89</c:v>
                </c:pt>
                <c:pt idx="1183">
                  <c:v>384.05</c:v>
                </c:pt>
                <c:pt idx="1184">
                  <c:v>384.21</c:v>
                </c:pt>
                <c:pt idx="1185">
                  <c:v>384.37</c:v>
                </c:pt>
                <c:pt idx="1186">
                  <c:v>384.53</c:v>
                </c:pt>
                <c:pt idx="1187">
                  <c:v>384.69</c:v>
                </c:pt>
                <c:pt idx="1188">
                  <c:v>384.85</c:v>
                </c:pt>
                <c:pt idx="1189">
                  <c:v>385.01</c:v>
                </c:pt>
                <c:pt idx="1190">
                  <c:v>385.22999999999894</c:v>
                </c:pt>
                <c:pt idx="1191">
                  <c:v>385.39</c:v>
                </c:pt>
                <c:pt idx="1192">
                  <c:v>385.55</c:v>
                </c:pt>
                <c:pt idx="1193">
                  <c:v>385.71</c:v>
                </c:pt>
                <c:pt idx="1194">
                  <c:v>385.87</c:v>
                </c:pt>
                <c:pt idx="1195">
                  <c:v>391.92999999999893</c:v>
                </c:pt>
                <c:pt idx="1196">
                  <c:v>392.09</c:v>
                </c:pt>
                <c:pt idx="1197">
                  <c:v>392.25</c:v>
                </c:pt>
                <c:pt idx="1198">
                  <c:v>392.40999999999963</c:v>
                </c:pt>
                <c:pt idx="1199">
                  <c:v>392.57</c:v>
                </c:pt>
                <c:pt idx="1200">
                  <c:v>392.72999999999894</c:v>
                </c:pt>
                <c:pt idx="1201">
                  <c:v>392.89</c:v>
                </c:pt>
                <c:pt idx="1202">
                  <c:v>393.05</c:v>
                </c:pt>
                <c:pt idx="1203">
                  <c:v>393.21</c:v>
                </c:pt>
                <c:pt idx="1204">
                  <c:v>393.37</c:v>
                </c:pt>
                <c:pt idx="1205">
                  <c:v>393.42999999999893</c:v>
                </c:pt>
                <c:pt idx="1206">
                  <c:v>393.59</c:v>
                </c:pt>
                <c:pt idx="1207">
                  <c:v>393.75</c:v>
                </c:pt>
                <c:pt idx="1208">
                  <c:v>393.90999999999963</c:v>
                </c:pt>
                <c:pt idx="1209">
                  <c:v>394.07</c:v>
                </c:pt>
                <c:pt idx="1210">
                  <c:v>394.22999999999894</c:v>
                </c:pt>
                <c:pt idx="1211">
                  <c:v>394.39</c:v>
                </c:pt>
                <c:pt idx="1212">
                  <c:v>394.55</c:v>
                </c:pt>
                <c:pt idx="1213">
                  <c:v>394.71</c:v>
                </c:pt>
                <c:pt idx="1214">
                  <c:v>394.87</c:v>
                </c:pt>
                <c:pt idx="1215">
                  <c:v>394.92999999999893</c:v>
                </c:pt>
                <c:pt idx="1216">
                  <c:v>395.09</c:v>
                </c:pt>
                <c:pt idx="1217">
                  <c:v>395.25</c:v>
                </c:pt>
                <c:pt idx="1218">
                  <c:v>395.40999999999963</c:v>
                </c:pt>
                <c:pt idx="1219">
                  <c:v>395.57</c:v>
                </c:pt>
                <c:pt idx="1220">
                  <c:v>401.53</c:v>
                </c:pt>
                <c:pt idx="1221">
                  <c:v>401.69</c:v>
                </c:pt>
                <c:pt idx="1222">
                  <c:v>401.85</c:v>
                </c:pt>
                <c:pt idx="1223">
                  <c:v>402.01</c:v>
                </c:pt>
                <c:pt idx="1224">
                  <c:v>402.17</c:v>
                </c:pt>
                <c:pt idx="1225">
                  <c:v>402.33</c:v>
                </c:pt>
                <c:pt idx="1226">
                  <c:v>402.48999999999899</c:v>
                </c:pt>
                <c:pt idx="1227">
                  <c:v>411.13</c:v>
                </c:pt>
                <c:pt idx="1228">
                  <c:v>411.28999999999894</c:v>
                </c:pt>
                <c:pt idx="1229">
                  <c:v>411.45</c:v>
                </c:pt>
                <c:pt idx="1230">
                  <c:v>411.61</c:v>
                </c:pt>
                <c:pt idx="1231">
                  <c:v>411.77</c:v>
                </c:pt>
                <c:pt idx="1232">
                  <c:v>411.92999999999893</c:v>
                </c:pt>
                <c:pt idx="1233">
                  <c:v>412.09</c:v>
                </c:pt>
                <c:pt idx="1234">
                  <c:v>412.25</c:v>
                </c:pt>
                <c:pt idx="1235">
                  <c:v>412.40999999999963</c:v>
                </c:pt>
                <c:pt idx="1236">
                  <c:v>412.63</c:v>
                </c:pt>
                <c:pt idx="1237">
                  <c:v>412.78999999999894</c:v>
                </c:pt>
                <c:pt idx="1238">
                  <c:v>412.95</c:v>
                </c:pt>
                <c:pt idx="1239">
                  <c:v>413.11</c:v>
                </c:pt>
                <c:pt idx="1240">
                  <c:v>413.27</c:v>
                </c:pt>
                <c:pt idx="1241">
                  <c:v>430.42999999999893</c:v>
                </c:pt>
                <c:pt idx="1242">
                  <c:v>430.59</c:v>
                </c:pt>
                <c:pt idx="1243">
                  <c:v>430.75</c:v>
                </c:pt>
                <c:pt idx="1244">
                  <c:v>430.90999999999963</c:v>
                </c:pt>
                <c:pt idx="1245">
                  <c:v>431.07</c:v>
                </c:pt>
                <c:pt idx="1246">
                  <c:v>431.22999999999894</c:v>
                </c:pt>
                <c:pt idx="1247">
                  <c:v>431.39</c:v>
                </c:pt>
                <c:pt idx="1248">
                  <c:v>431.55</c:v>
                </c:pt>
                <c:pt idx="1249">
                  <c:v>431.71</c:v>
                </c:pt>
                <c:pt idx="1250">
                  <c:v>431.87</c:v>
                </c:pt>
                <c:pt idx="1251">
                  <c:v>431.92999999999893</c:v>
                </c:pt>
                <c:pt idx="1252">
                  <c:v>432.09</c:v>
                </c:pt>
                <c:pt idx="1253">
                  <c:v>432.25</c:v>
                </c:pt>
                <c:pt idx="1254">
                  <c:v>432.40999999999963</c:v>
                </c:pt>
                <c:pt idx="1255">
                  <c:v>432.57</c:v>
                </c:pt>
                <c:pt idx="1256">
                  <c:v>440.03</c:v>
                </c:pt>
                <c:pt idx="1257">
                  <c:v>440.19</c:v>
                </c:pt>
                <c:pt idx="1258">
                  <c:v>440.35</c:v>
                </c:pt>
                <c:pt idx="1259">
                  <c:v>440.51</c:v>
                </c:pt>
                <c:pt idx="1260">
                  <c:v>440.67</c:v>
                </c:pt>
                <c:pt idx="1261">
                  <c:v>440.83</c:v>
                </c:pt>
                <c:pt idx="1262">
                  <c:v>440.98999999999899</c:v>
                </c:pt>
                <c:pt idx="1263">
                  <c:v>449.72999999999894</c:v>
                </c:pt>
                <c:pt idx="1264">
                  <c:v>449.89</c:v>
                </c:pt>
                <c:pt idx="1265">
                  <c:v>450.05</c:v>
                </c:pt>
                <c:pt idx="1266">
                  <c:v>450.21</c:v>
                </c:pt>
                <c:pt idx="1267">
                  <c:v>450.37</c:v>
                </c:pt>
                <c:pt idx="1268">
                  <c:v>450.53</c:v>
                </c:pt>
                <c:pt idx="1269">
                  <c:v>450.69</c:v>
                </c:pt>
                <c:pt idx="1270">
                  <c:v>450.85</c:v>
                </c:pt>
                <c:pt idx="1271">
                  <c:v>451.01</c:v>
                </c:pt>
                <c:pt idx="1272">
                  <c:v>451.17</c:v>
                </c:pt>
                <c:pt idx="1273">
                  <c:v>451.22999999999894</c:v>
                </c:pt>
                <c:pt idx="1274">
                  <c:v>451.39</c:v>
                </c:pt>
                <c:pt idx="1275">
                  <c:v>451.55</c:v>
                </c:pt>
                <c:pt idx="1276">
                  <c:v>451.71</c:v>
                </c:pt>
                <c:pt idx="1277">
                  <c:v>451.87</c:v>
                </c:pt>
                <c:pt idx="1278">
                  <c:v>458.92999999999893</c:v>
                </c:pt>
                <c:pt idx="1279">
                  <c:v>459.09</c:v>
                </c:pt>
                <c:pt idx="1280">
                  <c:v>468.53</c:v>
                </c:pt>
                <c:pt idx="1281">
                  <c:v>468.69</c:v>
                </c:pt>
                <c:pt idx="1282">
                  <c:v>478.13</c:v>
                </c:pt>
                <c:pt idx="1283">
                  <c:v>478.28999999999894</c:v>
                </c:pt>
                <c:pt idx="1284">
                  <c:v>487.83</c:v>
                </c:pt>
                <c:pt idx="1285">
                  <c:v>487.98999999999899</c:v>
                </c:pt>
                <c:pt idx="1286">
                  <c:v>488.15000000000032</c:v>
                </c:pt>
                <c:pt idx="1287">
                  <c:v>488.31</c:v>
                </c:pt>
                <c:pt idx="1288">
                  <c:v>488.46999999999969</c:v>
                </c:pt>
                <c:pt idx="1289">
                  <c:v>488.63</c:v>
                </c:pt>
                <c:pt idx="1290">
                  <c:v>488.78999999999894</c:v>
                </c:pt>
                <c:pt idx="1291">
                  <c:v>488.95</c:v>
                </c:pt>
                <c:pt idx="1292">
                  <c:v>489.11</c:v>
                </c:pt>
                <c:pt idx="1293">
                  <c:v>489.27</c:v>
                </c:pt>
                <c:pt idx="1294">
                  <c:v>489.42999999999893</c:v>
                </c:pt>
                <c:pt idx="1295">
                  <c:v>489.59</c:v>
                </c:pt>
                <c:pt idx="1296">
                  <c:v>489.75</c:v>
                </c:pt>
                <c:pt idx="1297">
                  <c:v>489.90999999999963</c:v>
                </c:pt>
                <c:pt idx="1298">
                  <c:v>490.07</c:v>
                </c:pt>
                <c:pt idx="1299">
                  <c:v>490.22999999999894</c:v>
                </c:pt>
                <c:pt idx="1300">
                  <c:v>490.39</c:v>
                </c:pt>
                <c:pt idx="1301">
                  <c:v>490.55</c:v>
                </c:pt>
                <c:pt idx="1302">
                  <c:v>497.13</c:v>
                </c:pt>
                <c:pt idx="1303">
                  <c:v>497.28999999999894</c:v>
                </c:pt>
                <c:pt idx="1304">
                  <c:v>497.45</c:v>
                </c:pt>
                <c:pt idx="1305">
                  <c:v>497.61</c:v>
                </c:pt>
                <c:pt idx="1306">
                  <c:v>497.77</c:v>
                </c:pt>
                <c:pt idx="1307">
                  <c:v>497.92999999999893</c:v>
                </c:pt>
                <c:pt idx="1308">
                  <c:v>498.09</c:v>
                </c:pt>
                <c:pt idx="1309">
                  <c:v>498.25</c:v>
                </c:pt>
                <c:pt idx="1310">
                  <c:v>506.72999999999894</c:v>
                </c:pt>
                <c:pt idx="1311">
                  <c:v>506.89</c:v>
                </c:pt>
                <c:pt idx="1312">
                  <c:v>507.05</c:v>
                </c:pt>
                <c:pt idx="1313">
                  <c:v>516.42999999999938</c:v>
                </c:pt>
                <c:pt idx="1314">
                  <c:v>516.59</c:v>
                </c:pt>
                <c:pt idx="1315">
                  <c:v>516.75</c:v>
                </c:pt>
                <c:pt idx="1316">
                  <c:v>516.91</c:v>
                </c:pt>
              </c:numCache>
            </c:numRef>
          </c:xVal>
          <c:yVal>
            <c:numRef>
              <c:f>'Gamma Counts Core 1135'!$J$2:$J$1318</c:f>
              <c:numCache>
                <c:formatCode>General</c:formatCode>
                <c:ptCount val="1317"/>
                <c:pt idx="1">
                  <c:v>14.58</c:v>
                </c:pt>
                <c:pt idx="2">
                  <c:v>13.25</c:v>
                </c:pt>
                <c:pt idx="3">
                  <c:v>13.209999999999999</c:v>
                </c:pt>
                <c:pt idx="4">
                  <c:v>13.75</c:v>
                </c:pt>
                <c:pt idx="5">
                  <c:v>13.709999999999999</c:v>
                </c:pt>
                <c:pt idx="6">
                  <c:v>14.04</c:v>
                </c:pt>
                <c:pt idx="7">
                  <c:v>14.25</c:v>
                </c:pt>
                <c:pt idx="8">
                  <c:v>13.08</c:v>
                </c:pt>
                <c:pt idx="9">
                  <c:v>15.46</c:v>
                </c:pt>
                <c:pt idx="10">
                  <c:v>13.38</c:v>
                </c:pt>
                <c:pt idx="11">
                  <c:v>14.04</c:v>
                </c:pt>
                <c:pt idx="12">
                  <c:v>15.46</c:v>
                </c:pt>
                <c:pt idx="13">
                  <c:v>13.5</c:v>
                </c:pt>
                <c:pt idx="14">
                  <c:v>13.46</c:v>
                </c:pt>
                <c:pt idx="15">
                  <c:v>13.88</c:v>
                </c:pt>
                <c:pt idx="16">
                  <c:v>14.129999999999999</c:v>
                </c:pt>
                <c:pt idx="17">
                  <c:v>14.88</c:v>
                </c:pt>
                <c:pt idx="18">
                  <c:v>13.129999999999999</c:v>
                </c:pt>
                <c:pt idx="19">
                  <c:v>14.58</c:v>
                </c:pt>
                <c:pt idx="20">
                  <c:v>13.38</c:v>
                </c:pt>
                <c:pt idx="21">
                  <c:v>12.96</c:v>
                </c:pt>
                <c:pt idx="22">
                  <c:v>14.25</c:v>
                </c:pt>
                <c:pt idx="23">
                  <c:v>14.04</c:v>
                </c:pt>
                <c:pt idx="24">
                  <c:v>13.75</c:v>
                </c:pt>
                <c:pt idx="25">
                  <c:v>13.9</c:v>
                </c:pt>
                <c:pt idx="26">
                  <c:v>13.950000000000006</c:v>
                </c:pt>
                <c:pt idx="27">
                  <c:v>14.4</c:v>
                </c:pt>
                <c:pt idx="28">
                  <c:v>13.8</c:v>
                </c:pt>
                <c:pt idx="29">
                  <c:v>12.55</c:v>
                </c:pt>
                <c:pt idx="30">
                  <c:v>13.6</c:v>
                </c:pt>
                <c:pt idx="31">
                  <c:v>13.25</c:v>
                </c:pt>
                <c:pt idx="32">
                  <c:v>13.850000000000026</c:v>
                </c:pt>
                <c:pt idx="33">
                  <c:v>15</c:v>
                </c:pt>
                <c:pt idx="34">
                  <c:v>14.4</c:v>
                </c:pt>
                <c:pt idx="35">
                  <c:v>13.5</c:v>
                </c:pt>
                <c:pt idx="36">
                  <c:v>14.6</c:v>
                </c:pt>
                <c:pt idx="37">
                  <c:v>12.8</c:v>
                </c:pt>
                <c:pt idx="38">
                  <c:v>13.950000000000006</c:v>
                </c:pt>
                <c:pt idx="39">
                  <c:v>12.1</c:v>
                </c:pt>
                <c:pt idx="40">
                  <c:v>12.55</c:v>
                </c:pt>
                <c:pt idx="41">
                  <c:v>13.450000000000006</c:v>
                </c:pt>
                <c:pt idx="42">
                  <c:v>13.950000000000006</c:v>
                </c:pt>
                <c:pt idx="43">
                  <c:v>15.450000000000006</c:v>
                </c:pt>
                <c:pt idx="44">
                  <c:v>14.7</c:v>
                </c:pt>
                <c:pt idx="45">
                  <c:v>12.950000000000006</c:v>
                </c:pt>
                <c:pt idx="46">
                  <c:v>13.7</c:v>
                </c:pt>
                <c:pt idx="47">
                  <c:v>13.450000000000006</c:v>
                </c:pt>
                <c:pt idx="48">
                  <c:v>13.4</c:v>
                </c:pt>
                <c:pt idx="49">
                  <c:v>14</c:v>
                </c:pt>
                <c:pt idx="50">
                  <c:v>12.9</c:v>
                </c:pt>
                <c:pt idx="51">
                  <c:v>13.55</c:v>
                </c:pt>
                <c:pt idx="52">
                  <c:v>13.25</c:v>
                </c:pt>
                <c:pt idx="53">
                  <c:v>13.05</c:v>
                </c:pt>
                <c:pt idx="54">
                  <c:v>12.8</c:v>
                </c:pt>
                <c:pt idx="55">
                  <c:v>12.850000000000026</c:v>
                </c:pt>
                <c:pt idx="56">
                  <c:v>13.7</c:v>
                </c:pt>
                <c:pt idx="57">
                  <c:v>12.5</c:v>
                </c:pt>
                <c:pt idx="58">
                  <c:v>13.4</c:v>
                </c:pt>
                <c:pt idx="59">
                  <c:v>14.8</c:v>
                </c:pt>
                <c:pt idx="60">
                  <c:v>13.15</c:v>
                </c:pt>
                <c:pt idx="61">
                  <c:v>13.950000000000006</c:v>
                </c:pt>
                <c:pt idx="62">
                  <c:v>14.65</c:v>
                </c:pt>
                <c:pt idx="63">
                  <c:v>14.850000000000026</c:v>
                </c:pt>
                <c:pt idx="64">
                  <c:v>13.25</c:v>
                </c:pt>
                <c:pt idx="65">
                  <c:v>14.15</c:v>
                </c:pt>
                <c:pt idx="66">
                  <c:v>14.2</c:v>
                </c:pt>
                <c:pt idx="67">
                  <c:v>13.55</c:v>
                </c:pt>
                <c:pt idx="68">
                  <c:v>12.450000000000006</c:v>
                </c:pt>
                <c:pt idx="69">
                  <c:v>12.65</c:v>
                </c:pt>
                <c:pt idx="70">
                  <c:v>14.3</c:v>
                </c:pt>
                <c:pt idx="71">
                  <c:v>14.2</c:v>
                </c:pt>
                <c:pt idx="72">
                  <c:v>13.850000000000026</c:v>
                </c:pt>
                <c:pt idx="73">
                  <c:v>13.25</c:v>
                </c:pt>
                <c:pt idx="74">
                  <c:v>13.6</c:v>
                </c:pt>
                <c:pt idx="75">
                  <c:v>15.55</c:v>
                </c:pt>
                <c:pt idx="76">
                  <c:v>13.25</c:v>
                </c:pt>
                <c:pt idx="77">
                  <c:v>13.450000000000006</c:v>
                </c:pt>
                <c:pt idx="78">
                  <c:v>12.75</c:v>
                </c:pt>
                <c:pt idx="79">
                  <c:v>14.1</c:v>
                </c:pt>
                <c:pt idx="80">
                  <c:v>13.6</c:v>
                </c:pt>
                <c:pt idx="81">
                  <c:v>13.1</c:v>
                </c:pt>
                <c:pt idx="82">
                  <c:v>12.850000000000026</c:v>
                </c:pt>
                <c:pt idx="83">
                  <c:v>14.350000000000026</c:v>
                </c:pt>
                <c:pt idx="84">
                  <c:v>14.850000000000026</c:v>
                </c:pt>
                <c:pt idx="85">
                  <c:v>14.8</c:v>
                </c:pt>
                <c:pt idx="86">
                  <c:v>15.15</c:v>
                </c:pt>
                <c:pt idx="87">
                  <c:v>13.25</c:v>
                </c:pt>
                <c:pt idx="88">
                  <c:v>13.4</c:v>
                </c:pt>
                <c:pt idx="89">
                  <c:v>13.1</c:v>
                </c:pt>
                <c:pt idx="90">
                  <c:v>12.850000000000026</c:v>
                </c:pt>
                <c:pt idx="91">
                  <c:v>13.450000000000006</c:v>
                </c:pt>
                <c:pt idx="92">
                  <c:v>13.55</c:v>
                </c:pt>
                <c:pt idx="93">
                  <c:v>12.25</c:v>
                </c:pt>
                <c:pt idx="94">
                  <c:v>13.75</c:v>
                </c:pt>
                <c:pt idx="95">
                  <c:v>13.65</c:v>
                </c:pt>
                <c:pt idx="96">
                  <c:v>14.6</c:v>
                </c:pt>
                <c:pt idx="97">
                  <c:v>14</c:v>
                </c:pt>
                <c:pt idx="98">
                  <c:v>14.25</c:v>
                </c:pt>
                <c:pt idx="99">
                  <c:v>14.350000000000026</c:v>
                </c:pt>
                <c:pt idx="100">
                  <c:v>13</c:v>
                </c:pt>
                <c:pt idx="101">
                  <c:v>13.450000000000006</c:v>
                </c:pt>
                <c:pt idx="102">
                  <c:v>15</c:v>
                </c:pt>
                <c:pt idx="103">
                  <c:v>13.2</c:v>
                </c:pt>
                <c:pt idx="104">
                  <c:v>14.4</c:v>
                </c:pt>
                <c:pt idx="105">
                  <c:v>14.3</c:v>
                </c:pt>
                <c:pt idx="106">
                  <c:v>11.9</c:v>
                </c:pt>
                <c:pt idx="107">
                  <c:v>13.7</c:v>
                </c:pt>
                <c:pt idx="108">
                  <c:v>14.2</c:v>
                </c:pt>
                <c:pt idx="109">
                  <c:v>13.9</c:v>
                </c:pt>
                <c:pt idx="110">
                  <c:v>12.5</c:v>
                </c:pt>
                <c:pt idx="111">
                  <c:v>13.6</c:v>
                </c:pt>
                <c:pt idx="112">
                  <c:v>13.9</c:v>
                </c:pt>
                <c:pt idx="113">
                  <c:v>11.55</c:v>
                </c:pt>
                <c:pt idx="114">
                  <c:v>14.25</c:v>
                </c:pt>
                <c:pt idx="115">
                  <c:v>13.2</c:v>
                </c:pt>
                <c:pt idx="116">
                  <c:v>14.1</c:v>
                </c:pt>
                <c:pt idx="117">
                  <c:v>13.1</c:v>
                </c:pt>
                <c:pt idx="118">
                  <c:v>16.399999999999999</c:v>
                </c:pt>
                <c:pt idx="119">
                  <c:v>13.55</c:v>
                </c:pt>
                <c:pt idx="120">
                  <c:v>13.850000000000026</c:v>
                </c:pt>
                <c:pt idx="121">
                  <c:v>13</c:v>
                </c:pt>
                <c:pt idx="122">
                  <c:v>12.55</c:v>
                </c:pt>
                <c:pt idx="123">
                  <c:v>14</c:v>
                </c:pt>
                <c:pt idx="124">
                  <c:v>14.8</c:v>
                </c:pt>
                <c:pt idx="125">
                  <c:v>13.2</c:v>
                </c:pt>
                <c:pt idx="126">
                  <c:v>13.450000000000006</c:v>
                </c:pt>
                <c:pt idx="127">
                  <c:v>15.05</c:v>
                </c:pt>
                <c:pt idx="128">
                  <c:v>14.65</c:v>
                </c:pt>
                <c:pt idx="129">
                  <c:v>14.850000000000026</c:v>
                </c:pt>
                <c:pt idx="130">
                  <c:v>11.950000000000006</c:v>
                </c:pt>
                <c:pt idx="131">
                  <c:v>13.15</c:v>
                </c:pt>
                <c:pt idx="132">
                  <c:v>14.55</c:v>
                </c:pt>
                <c:pt idx="133">
                  <c:v>12.9</c:v>
                </c:pt>
                <c:pt idx="134">
                  <c:v>13.8</c:v>
                </c:pt>
                <c:pt idx="135">
                  <c:v>14.2</c:v>
                </c:pt>
                <c:pt idx="136">
                  <c:v>15.6</c:v>
                </c:pt>
                <c:pt idx="137">
                  <c:v>14.65</c:v>
                </c:pt>
                <c:pt idx="138">
                  <c:v>13.850000000000026</c:v>
                </c:pt>
                <c:pt idx="139">
                  <c:v>13.450000000000006</c:v>
                </c:pt>
                <c:pt idx="140">
                  <c:v>13.950000000000006</c:v>
                </c:pt>
                <c:pt idx="141">
                  <c:v>13.8</c:v>
                </c:pt>
                <c:pt idx="142">
                  <c:v>12.9</c:v>
                </c:pt>
                <c:pt idx="143">
                  <c:v>13.55</c:v>
                </c:pt>
                <c:pt idx="144">
                  <c:v>12.65</c:v>
                </c:pt>
                <c:pt idx="145">
                  <c:v>14.2</c:v>
                </c:pt>
                <c:pt idx="146">
                  <c:v>12.9</c:v>
                </c:pt>
                <c:pt idx="147">
                  <c:v>13.950000000000006</c:v>
                </c:pt>
                <c:pt idx="148">
                  <c:v>14</c:v>
                </c:pt>
                <c:pt idx="149">
                  <c:v>12.450000000000006</c:v>
                </c:pt>
                <c:pt idx="150">
                  <c:v>13.9</c:v>
                </c:pt>
                <c:pt idx="151">
                  <c:v>12.350000000000026</c:v>
                </c:pt>
                <c:pt idx="152">
                  <c:v>13.350000000000026</c:v>
                </c:pt>
                <c:pt idx="153">
                  <c:v>12.8</c:v>
                </c:pt>
                <c:pt idx="154">
                  <c:v>11.350000000000026</c:v>
                </c:pt>
                <c:pt idx="155">
                  <c:v>13.8</c:v>
                </c:pt>
                <c:pt idx="156">
                  <c:v>14.25</c:v>
                </c:pt>
                <c:pt idx="157">
                  <c:v>15.25</c:v>
                </c:pt>
                <c:pt idx="158">
                  <c:v>13.3</c:v>
                </c:pt>
                <c:pt idx="159">
                  <c:v>11.850000000000026</c:v>
                </c:pt>
                <c:pt idx="160">
                  <c:v>13.6</c:v>
                </c:pt>
                <c:pt idx="161">
                  <c:v>12.450000000000006</c:v>
                </c:pt>
                <c:pt idx="162">
                  <c:v>14.3</c:v>
                </c:pt>
                <c:pt idx="163">
                  <c:v>14.25</c:v>
                </c:pt>
                <c:pt idx="164">
                  <c:v>13.65</c:v>
                </c:pt>
                <c:pt idx="165">
                  <c:v>14.2</c:v>
                </c:pt>
                <c:pt idx="166">
                  <c:v>16</c:v>
                </c:pt>
                <c:pt idx="167">
                  <c:v>14.25</c:v>
                </c:pt>
                <c:pt idx="168">
                  <c:v>11.9</c:v>
                </c:pt>
                <c:pt idx="169">
                  <c:v>12.8</c:v>
                </c:pt>
                <c:pt idx="170">
                  <c:v>13.15</c:v>
                </c:pt>
                <c:pt idx="171">
                  <c:v>14.05</c:v>
                </c:pt>
                <c:pt idx="172">
                  <c:v>13.55</c:v>
                </c:pt>
                <c:pt idx="173">
                  <c:v>14.1</c:v>
                </c:pt>
                <c:pt idx="174">
                  <c:v>14.15</c:v>
                </c:pt>
                <c:pt idx="175">
                  <c:v>13.6</c:v>
                </c:pt>
                <c:pt idx="176">
                  <c:v>15.5</c:v>
                </c:pt>
                <c:pt idx="177">
                  <c:v>13.5</c:v>
                </c:pt>
                <c:pt idx="178">
                  <c:v>13.6</c:v>
                </c:pt>
                <c:pt idx="179">
                  <c:v>13.05</c:v>
                </c:pt>
                <c:pt idx="180">
                  <c:v>12.4</c:v>
                </c:pt>
                <c:pt idx="181">
                  <c:v>12.55</c:v>
                </c:pt>
                <c:pt idx="182">
                  <c:v>13.3</c:v>
                </c:pt>
                <c:pt idx="183">
                  <c:v>14.5</c:v>
                </c:pt>
                <c:pt idx="184">
                  <c:v>23.1</c:v>
                </c:pt>
                <c:pt idx="185">
                  <c:v>14.25</c:v>
                </c:pt>
                <c:pt idx="186">
                  <c:v>12.25</c:v>
                </c:pt>
                <c:pt idx="187">
                  <c:v>12.2</c:v>
                </c:pt>
                <c:pt idx="188">
                  <c:v>14.15</c:v>
                </c:pt>
                <c:pt idx="189">
                  <c:v>14.6</c:v>
                </c:pt>
                <c:pt idx="190">
                  <c:v>13.8</c:v>
                </c:pt>
                <c:pt idx="191">
                  <c:v>13.850000000000026</c:v>
                </c:pt>
                <c:pt idx="192">
                  <c:v>13.350000000000026</c:v>
                </c:pt>
                <c:pt idx="193">
                  <c:v>13.55</c:v>
                </c:pt>
                <c:pt idx="194">
                  <c:v>14.209999999999999</c:v>
                </c:pt>
                <c:pt idx="195">
                  <c:v>13.25</c:v>
                </c:pt>
                <c:pt idx="196">
                  <c:v>12.58</c:v>
                </c:pt>
                <c:pt idx="197">
                  <c:v>13.79</c:v>
                </c:pt>
                <c:pt idx="198">
                  <c:v>13.33</c:v>
                </c:pt>
                <c:pt idx="199">
                  <c:v>13.04</c:v>
                </c:pt>
                <c:pt idx="200">
                  <c:v>13.83</c:v>
                </c:pt>
                <c:pt idx="201">
                  <c:v>12.96</c:v>
                </c:pt>
                <c:pt idx="202">
                  <c:v>13.83</c:v>
                </c:pt>
                <c:pt idx="203">
                  <c:v>14.58</c:v>
                </c:pt>
                <c:pt idx="204">
                  <c:v>14.67</c:v>
                </c:pt>
                <c:pt idx="205">
                  <c:v>14.04</c:v>
                </c:pt>
                <c:pt idx="206">
                  <c:v>12.33</c:v>
                </c:pt>
                <c:pt idx="207">
                  <c:v>13.629999999999999</c:v>
                </c:pt>
                <c:pt idx="208">
                  <c:v>13.209999999999999</c:v>
                </c:pt>
                <c:pt idx="209">
                  <c:v>13.629999999999999</c:v>
                </c:pt>
                <c:pt idx="210">
                  <c:v>14.29</c:v>
                </c:pt>
                <c:pt idx="211">
                  <c:v>14.17</c:v>
                </c:pt>
                <c:pt idx="212">
                  <c:v>13.83</c:v>
                </c:pt>
                <c:pt idx="213">
                  <c:v>14.79</c:v>
                </c:pt>
                <c:pt idx="214">
                  <c:v>14.46</c:v>
                </c:pt>
                <c:pt idx="215">
                  <c:v>14.33</c:v>
                </c:pt>
                <c:pt idx="216">
                  <c:v>13.33</c:v>
                </c:pt>
                <c:pt idx="217">
                  <c:v>13.629999999999999</c:v>
                </c:pt>
                <c:pt idx="218">
                  <c:v>13.58</c:v>
                </c:pt>
                <c:pt idx="219">
                  <c:v>14.54</c:v>
                </c:pt>
                <c:pt idx="220">
                  <c:v>13.08</c:v>
                </c:pt>
                <c:pt idx="221">
                  <c:v>13.96</c:v>
                </c:pt>
                <c:pt idx="222">
                  <c:v>14.29</c:v>
                </c:pt>
                <c:pt idx="223">
                  <c:v>14.58</c:v>
                </c:pt>
                <c:pt idx="224">
                  <c:v>12.629999999999999</c:v>
                </c:pt>
                <c:pt idx="225">
                  <c:v>13.83</c:v>
                </c:pt>
                <c:pt idx="226">
                  <c:v>14.67</c:v>
                </c:pt>
                <c:pt idx="227">
                  <c:v>13.83</c:v>
                </c:pt>
                <c:pt idx="228">
                  <c:v>13.42</c:v>
                </c:pt>
                <c:pt idx="229">
                  <c:v>14.17</c:v>
                </c:pt>
                <c:pt idx="230">
                  <c:v>13.54</c:v>
                </c:pt>
                <c:pt idx="231">
                  <c:v>13.58</c:v>
                </c:pt>
                <c:pt idx="232">
                  <c:v>14.88</c:v>
                </c:pt>
                <c:pt idx="233">
                  <c:v>14.67</c:v>
                </c:pt>
                <c:pt idx="234">
                  <c:v>13.67</c:v>
                </c:pt>
                <c:pt idx="235">
                  <c:v>13</c:v>
                </c:pt>
                <c:pt idx="236">
                  <c:v>13.38</c:v>
                </c:pt>
                <c:pt idx="237">
                  <c:v>14.17</c:v>
                </c:pt>
                <c:pt idx="238">
                  <c:v>14.38</c:v>
                </c:pt>
                <c:pt idx="239">
                  <c:v>12.29</c:v>
                </c:pt>
                <c:pt idx="240">
                  <c:v>13.75</c:v>
                </c:pt>
                <c:pt idx="241">
                  <c:v>13</c:v>
                </c:pt>
                <c:pt idx="242">
                  <c:v>14.75</c:v>
                </c:pt>
                <c:pt idx="243">
                  <c:v>13.29</c:v>
                </c:pt>
                <c:pt idx="244">
                  <c:v>13.209999999999999</c:v>
                </c:pt>
                <c:pt idx="245">
                  <c:v>15.709999999999999</c:v>
                </c:pt>
                <c:pt idx="246">
                  <c:v>17.29</c:v>
                </c:pt>
                <c:pt idx="247">
                  <c:v>14.96</c:v>
                </c:pt>
                <c:pt idx="248">
                  <c:v>13.33</c:v>
                </c:pt>
                <c:pt idx="249">
                  <c:v>14.25</c:v>
                </c:pt>
                <c:pt idx="250">
                  <c:v>13.5</c:v>
                </c:pt>
                <c:pt idx="251">
                  <c:v>14.42</c:v>
                </c:pt>
                <c:pt idx="252">
                  <c:v>13.46</c:v>
                </c:pt>
                <c:pt idx="253">
                  <c:v>14.25</c:v>
                </c:pt>
                <c:pt idx="254">
                  <c:v>12.96</c:v>
                </c:pt>
                <c:pt idx="255">
                  <c:v>14.25</c:v>
                </c:pt>
                <c:pt idx="256">
                  <c:v>15.129999999999999</c:v>
                </c:pt>
                <c:pt idx="257">
                  <c:v>13.5</c:v>
                </c:pt>
                <c:pt idx="258">
                  <c:v>14</c:v>
                </c:pt>
                <c:pt idx="259">
                  <c:v>13.54</c:v>
                </c:pt>
                <c:pt idx="260">
                  <c:v>13.79</c:v>
                </c:pt>
                <c:pt idx="261">
                  <c:v>12.33</c:v>
                </c:pt>
                <c:pt idx="262">
                  <c:v>14.129999999999999</c:v>
                </c:pt>
                <c:pt idx="263">
                  <c:v>14.08</c:v>
                </c:pt>
                <c:pt idx="264">
                  <c:v>13.38</c:v>
                </c:pt>
                <c:pt idx="265">
                  <c:v>15.709999999999999</c:v>
                </c:pt>
                <c:pt idx="266">
                  <c:v>13.29</c:v>
                </c:pt>
                <c:pt idx="267">
                  <c:v>13.5</c:v>
                </c:pt>
                <c:pt idx="268">
                  <c:v>12.629999999999999</c:v>
                </c:pt>
                <c:pt idx="269">
                  <c:v>13.38</c:v>
                </c:pt>
                <c:pt idx="270">
                  <c:v>14.92</c:v>
                </c:pt>
                <c:pt idx="271">
                  <c:v>14.08</c:v>
                </c:pt>
                <c:pt idx="272">
                  <c:v>13.54</c:v>
                </c:pt>
                <c:pt idx="273">
                  <c:v>13.04</c:v>
                </c:pt>
                <c:pt idx="274">
                  <c:v>14.29</c:v>
                </c:pt>
                <c:pt idx="275">
                  <c:v>14.29</c:v>
                </c:pt>
                <c:pt idx="276">
                  <c:v>14.92</c:v>
                </c:pt>
                <c:pt idx="277">
                  <c:v>13.58</c:v>
                </c:pt>
                <c:pt idx="278">
                  <c:v>14.04</c:v>
                </c:pt>
                <c:pt idx="279">
                  <c:v>13.83</c:v>
                </c:pt>
                <c:pt idx="280">
                  <c:v>13.42</c:v>
                </c:pt>
                <c:pt idx="281">
                  <c:v>12.79</c:v>
                </c:pt>
                <c:pt idx="282">
                  <c:v>13.83</c:v>
                </c:pt>
                <c:pt idx="283">
                  <c:v>14.75</c:v>
                </c:pt>
                <c:pt idx="284">
                  <c:v>14</c:v>
                </c:pt>
                <c:pt idx="285">
                  <c:v>13.96</c:v>
                </c:pt>
                <c:pt idx="286">
                  <c:v>14.129999999999999</c:v>
                </c:pt>
                <c:pt idx="287">
                  <c:v>13.54</c:v>
                </c:pt>
                <c:pt idx="288">
                  <c:v>14.42</c:v>
                </c:pt>
                <c:pt idx="289">
                  <c:v>13</c:v>
                </c:pt>
                <c:pt idx="290">
                  <c:v>13.38</c:v>
                </c:pt>
                <c:pt idx="291">
                  <c:v>13</c:v>
                </c:pt>
                <c:pt idx="292">
                  <c:v>13.58</c:v>
                </c:pt>
                <c:pt idx="293">
                  <c:v>14.54</c:v>
                </c:pt>
                <c:pt idx="294">
                  <c:v>16.630000000000031</c:v>
                </c:pt>
                <c:pt idx="295">
                  <c:v>12.75</c:v>
                </c:pt>
                <c:pt idx="296">
                  <c:v>14.42</c:v>
                </c:pt>
                <c:pt idx="297">
                  <c:v>13.54</c:v>
                </c:pt>
                <c:pt idx="298">
                  <c:v>15.04</c:v>
                </c:pt>
                <c:pt idx="299">
                  <c:v>15.29</c:v>
                </c:pt>
                <c:pt idx="300">
                  <c:v>12.96</c:v>
                </c:pt>
                <c:pt idx="301">
                  <c:v>12.79</c:v>
                </c:pt>
                <c:pt idx="302">
                  <c:v>12.67</c:v>
                </c:pt>
                <c:pt idx="303">
                  <c:v>14.67</c:v>
                </c:pt>
                <c:pt idx="304">
                  <c:v>14.75</c:v>
                </c:pt>
                <c:pt idx="305">
                  <c:v>14.88</c:v>
                </c:pt>
                <c:pt idx="306">
                  <c:v>14.79</c:v>
                </c:pt>
                <c:pt idx="307">
                  <c:v>20.459999999999987</c:v>
                </c:pt>
                <c:pt idx="308">
                  <c:v>14.129999999999999</c:v>
                </c:pt>
                <c:pt idx="309">
                  <c:v>13.33</c:v>
                </c:pt>
                <c:pt idx="310">
                  <c:v>13.58</c:v>
                </c:pt>
                <c:pt idx="311">
                  <c:v>14.33</c:v>
                </c:pt>
                <c:pt idx="312">
                  <c:v>14.46</c:v>
                </c:pt>
                <c:pt idx="313">
                  <c:v>13.58</c:v>
                </c:pt>
                <c:pt idx="314">
                  <c:v>13.75</c:v>
                </c:pt>
                <c:pt idx="315">
                  <c:v>13.08</c:v>
                </c:pt>
                <c:pt idx="316">
                  <c:v>15.33</c:v>
                </c:pt>
                <c:pt idx="317">
                  <c:v>13.83</c:v>
                </c:pt>
                <c:pt idx="318">
                  <c:v>13.38</c:v>
                </c:pt>
                <c:pt idx="319">
                  <c:v>13.79</c:v>
                </c:pt>
                <c:pt idx="320">
                  <c:v>14.129999999999999</c:v>
                </c:pt>
                <c:pt idx="321">
                  <c:v>13.46</c:v>
                </c:pt>
                <c:pt idx="322">
                  <c:v>12.92</c:v>
                </c:pt>
                <c:pt idx="323">
                  <c:v>12.58</c:v>
                </c:pt>
                <c:pt idx="324">
                  <c:v>14.33</c:v>
                </c:pt>
                <c:pt idx="325">
                  <c:v>13.54</c:v>
                </c:pt>
                <c:pt idx="326">
                  <c:v>13.75</c:v>
                </c:pt>
                <c:pt idx="327">
                  <c:v>14.96</c:v>
                </c:pt>
                <c:pt idx="328">
                  <c:v>14.08</c:v>
                </c:pt>
                <c:pt idx="329">
                  <c:v>13.38</c:v>
                </c:pt>
                <c:pt idx="330">
                  <c:v>12.96</c:v>
                </c:pt>
                <c:pt idx="331">
                  <c:v>12.75</c:v>
                </c:pt>
                <c:pt idx="332">
                  <c:v>13</c:v>
                </c:pt>
                <c:pt idx="333">
                  <c:v>13.83</c:v>
                </c:pt>
                <c:pt idx="334">
                  <c:v>12.08</c:v>
                </c:pt>
                <c:pt idx="335">
                  <c:v>14.29</c:v>
                </c:pt>
                <c:pt idx="336">
                  <c:v>15.42</c:v>
                </c:pt>
                <c:pt idx="337">
                  <c:v>14.17</c:v>
                </c:pt>
                <c:pt idx="338">
                  <c:v>13.88</c:v>
                </c:pt>
                <c:pt idx="339">
                  <c:v>13.96</c:v>
                </c:pt>
                <c:pt idx="340">
                  <c:v>13.75</c:v>
                </c:pt>
                <c:pt idx="341">
                  <c:v>13.08</c:v>
                </c:pt>
                <c:pt idx="342">
                  <c:v>13.629999999999999</c:v>
                </c:pt>
                <c:pt idx="343">
                  <c:v>14.629999999999999</c:v>
                </c:pt>
                <c:pt idx="344">
                  <c:v>13.25</c:v>
                </c:pt>
                <c:pt idx="345">
                  <c:v>14.29</c:v>
                </c:pt>
                <c:pt idx="346">
                  <c:v>15.25</c:v>
                </c:pt>
                <c:pt idx="347">
                  <c:v>14.629999999999999</c:v>
                </c:pt>
                <c:pt idx="348">
                  <c:v>14.5</c:v>
                </c:pt>
                <c:pt idx="349">
                  <c:v>13.67</c:v>
                </c:pt>
                <c:pt idx="350">
                  <c:v>13.88</c:v>
                </c:pt>
                <c:pt idx="351">
                  <c:v>15.709999999999999</c:v>
                </c:pt>
                <c:pt idx="352">
                  <c:v>14.46</c:v>
                </c:pt>
                <c:pt idx="353">
                  <c:v>13.46</c:v>
                </c:pt>
                <c:pt idx="354">
                  <c:v>14.75</c:v>
                </c:pt>
                <c:pt idx="355">
                  <c:v>14.42</c:v>
                </c:pt>
                <c:pt idx="356">
                  <c:v>14.42</c:v>
                </c:pt>
                <c:pt idx="357">
                  <c:v>14.88</c:v>
                </c:pt>
                <c:pt idx="358">
                  <c:v>15.129999999999999</c:v>
                </c:pt>
                <c:pt idx="359">
                  <c:v>14.08</c:v>
                </c:pt>
                <c:pt idx="360">
                  <c:v>14.83</c:v>
                </c:pt>
                <c:pt idx="361">
                  <c:v>13.629999999999999</c:v>
                </c:pt>
                <c:pt idx="362">
                  <c:v>14.04</c:v>
                </c:pt>
                <c:pt idx="363">
                  <c:v>13.17</c:v>
                </c:pt>
                <c:pt idx="364">
                  <c:v>13.75</c:v>
                </c:pt>
                <c:pt idx="365">
                  <c:v>15.629999999999999</c:v>
                </c:pt>
                <c:pt idx="366">
                  <c:v>13.04</c:v>
                </c:pt>
                <c:pt idx="367">
                  <c:v>14.709999999999999</c:v>
                </c:pt>
                <c:pt idx="368">
                  <c:v>15.629999999999999</c:v>
                </c:pt>
                <c:pt idx="369">
                  <c:v>17.88</c:v>
                </c:pt>
                <c:pt idx="370">
                  <c:v>13.709999999999999</c:v>
                </c:pt>
                <c:pt idx="371">
                  <c:v>14.46</c:v>
                </c:pt>
                <c:pt idx="372">
                  <c:v>13.629999999999999</c:v>
                </c:pt>
                <c:pt idx="373">
                  <c:v>12.96</c:v>
                </c:pt>
                <c:pt idx="374">
                  <c:v>14.129999999999999</c:v>
                </c:pt>
                <c:pt idx="375">
                  <c:v>13.54</c:v>
                </c:pt>
                <c:pt idx="376">
                  <c:v>13.92</c:v>
                </c:pt>
                <c:pt idx="377">
                  <c:v>13.25</c:v>
                </c:pt>
                <c:pt idx="378">
                  <c:v>15.38</c:v>
                </c:pt>
                <c:pt idx="379">
                  <c:v>14.629999999999999</c:v>
                </c:pt>
                <c:pt idx="380">
                  <c:v>14.92</c:v>
                </c:pt>
                <c:pt idx="381">
                  <c:v>15.42</c:v>
                </c:pt>
                <c:pt idx="382">
                  <c:v>14.17</c:v>
                </c:pt>
                <c:pt idx="383">
                  <c:v>13.92</c:v>
                </c:pt>
                <c:pt idx="384">
                  <c:v>13.5</c:v>
                </c:pt>
                <c:pt idx="385">
                  <c:v>13.58</c:v>
                </c:pt>
                <c:pt idx="386">
                  <c:v>14.92</c:v>
                </c:pt>
                <c:pt idx="387">
                  <c:v>14.709999999999999</c:v>
                </c:pt>
                <c:pt idx="388">
                  <c:v>13.54</c:v>
                </c:pt>
                <c:pt idx="389">
                  <c:v>14.17</c:v>
                </c:pt>
                <c:pt idx="390">
                  <c:v>13.88</c:v>
                </c:pt>
                <c:pt idx="391">
                  <c:v>14.08</c:v>
                </c:pt>
                <c:pt idx="392">
                  <c:v>14.29</c:v>
                </c:pt>
                <c:pt idx="393">
                  <c:v>14.629999999999999</c:v>
                </c:pt>
                <c:pt idx="394">
                  <c:v>13.75</c:v>
                </c:pt>
                <c:pt idx="395">
                  <c:v>14.17</c:v>
                </c:pt>
                <c:pt idx="396">
                  <c:v>12.75</c:v>
                </c:pt>
                <c:pt idx="397">
                  <c:v>14.88</c:v>
                </c:pt>
                <c:pt idx="398">
                  <c:v>16.04</c:v>
                </c:pt>
                <c:pt idx="399">
                  <c:v>15.129999999999999</c:v>
                </c:pt>
                <c:pt idx="400">
                  <c:v>14.29</c:v>
                </c:pt>
                <c:pt idx="401">
                  <c:v>15.58</c:v>
                </c:pt>
                <c:pt idx="402">
                  <c:v>15.04</c:v>
                </c:pt>
                <c:pt idx="403">
                  <c:v>12.96</c:v>
                </c:pt>
                <c:pt idx="404">
                  <c:v>14.67</c:v>
                </c:pt>
                <c:pt idx="405">
                  <c:v>14.42</c:v>
                </c:pt>
                <c:pt idx="406">
                  <c:v>13.96</c:v>
                </c:pt>
                <c:pt idx="407">
                  <c:v>15.629999999999999</c:v>
                </c:pt>
                <c:pt idx="408">
                  <c:v>14.629999999999999</c:v>
                </c:pt>
                <c:pt idx="409">
                  <c:v>14.92</c:v>
                </c:pt>
                <c:pt idx="410">
                  <c:v>14.42</c:v>
                </c:pt>
                <c:pt idx="411">
                  <c:v>13.54</c:v>
                </c:pt>
                <c:pt idx="412">
                  <c:v>15.629999999999999</c:v>
                </c:pt>
                <c:pt idx="413">
                  <c:v>13.96</c:v>
                </c:pt>
                <c:pt idx="414">
                  <c:v>12.46</c:v>
                </c:pt>
                <c:pt idx="415">
                  <c:v>13.88</c:v>
                </c:pt>
                <c:pt idx="416">
                  <c:v>14.88</c:v>
                </c:pt>
                <c:pt idx="417">
                  <c:v>13.129999999999999</c:v>
                </c:pt>
                <c:pt idx="418">
                  <c:v>15.04</c:v>
                </c:pt>
                <c:pt idx="419">
                  <c:v>15.79</c:v>
                </c:pt>
                <c:pt idx="420">
                  <c:v>14.75</c:v>
                </c:pt>
                <c:pt idx="421">
                  <c:v>13.42</c:v>
                </c:pt>
                <c:pt idx="422">
                  <c:v>14.96</c:v>
                </c:pt>
                <c:pt idx="423">
                  <c:v>16.420000000000002</c:v>
                </c:pt>
                <c:pt idx="424">
                  <c:v>14.25</c:v>
                </c:pt>
                <c:pt idx="425">
                  <c:v>14.46</c:v>
                </c:pt>
                <c:pt idx="426">
                  <c:v>14.33</c:v>
                </c:pt>
                <c:pt idx="427">
                  <c:v>14.75</c:v>
                </c:pt>
                <c:pt idx="428">
                  <c:v>15.04</c:v>
                </c:pt>
                <c:pt idx="429">
                  <c:v>14.5</c:v>
                </c:pt>
                <c:pt idx="430">
                  <c:v>13.25</c:v>
                </c:pt>
                <c:pt idx="431">
                  <c:v>14.42</c:v>
                </c:pt>
                <c:pt idx="432">
                  <c:v>14.129999999999999</c:v>
                </c:pt>
                <c:pt idx="433">
                  <c:v>18.079999999999988</c:v>
                </c:pt>
                <c:pt idx="434">
                  <c:v>16</c:v>
                </c:pt>
                <c:pt idx="435">
                  <c:v>14.709999999999999</c:v>
                </c:pt>
                <c:pt idx="436">
                  <c:v>14.04</c:v>
                </c:pt>
                <c:pt idx="437">
                  <c:v>15.46</c:v>
                </c:pt>
                <c:pt idx="438">
                  <c:v>15.46</c:v>
                </c:pt>
                <c:pt idx="439">
                  <c:v>13.83</c:v>
                </c:pt>
                <c:pt idx="440">
                  <c:v>14.17</c:v>
                </c:pt>
                <c:pt idx="441">
                  <c:v>14.54</c:v>
                </c:pt>
                <c:pt idx="442">
                  <c:v>14.58</c:v>
                </c:pt>
                <c:pt idx="443">
                  <c:v>14.17</c:v>
                </c:pt>
                <c:pt idx="444">
                  <c:v>14.83</c:v>
                </c:pt>
                <c:pt idx="445">
                  <c:v>12.04</c:v>
                </c:pt>
                <c:pt idx="446">
                  <c:v>14.42</c:v>
                </c:pt>
                <c:pt idx="447">
                  <c:v>13.46</c:v>
                </c:pt>
                <c:pt idx="448">
                  <c:v>14.17</c:v>
                </c:pt>
                <c:pt idx="449">
                  <c:v>13.83</c:v>
                </c:pt>
                <c:pt idx="450">
                  <c:v>13.96</c:v>
                </c:pt>
                <c:pt idx="451">
                  <c:v>13</c:v>
                </c:pt>
                <c:pt idx="452">
                  <c:v>14.67</c:v>
                </c:pt>
                <c:pt idx="453">
                  <c:v>16.5</c:v>
                </c:pt>
                <c:pt idx="454">
                  <c:v>15.96</c:v>
                </c:pt>
                <c:pt idx="455">
                  <c:v>14.75</c:v>
                </c:pt>
                <c:pt idx="456">
                  <c:v>14</c:v>
                </c:pt>
                <c:pt idx="457">
                  <c:v>13.92</c:v>
                </c:pt>
                <c:pt idx="458">
                  <c:v>14.129999999999999</c:v>
                </c:pt>
                <c:pt idx="459">
                  <c:v>13.629999999999999</c:v>
                </c:pt>
                <c:pt idx="460">
                  <c:v>13.25</c:v>
                </c:pt>
                <c:pt idx="461">
                  <c:v>13.79</c:v>
                </c:pt>
                <c:pt idx="462">
                  <c:v>14.5</c:v>
                </c:pt>
                <c:pt idx="463">
                  <c:v>14.5</c:v>
                </c:pt>
                <c:pt idx="464">
                  <c:v>14.42</c:v>
                </c:pt>
                <c:pt idx="465">
                  <c:v>14</c:v>
                </c:pt>
                <c:pt idx="466">
                  <c:v>14.08</c:v>
                </c:pt>
                <c:pt idx="467">
                  <c:v>15.08</c:v>
                </c:pt>
                <c:pt idx="468">
                  <c:v>13.709999999999999</c:v>
                </c:pt>
                <c:pt idx="469">
                  <c:v>13.83</c:v>
                </c:pt>
                <c:pt idx="470">
                  <c:v>13.75</c:v>
                </c:pt>
                <c:pt idx="471">
                  <c:v>13.75</c:v>
                </c:pt>
                <c:pt idx="472">
                  <c:v>13.25</c:v>
                </c:pt>
                <c:pt idx="473">
                  <c:v>14.42</c:v>
                </c:pt>
                <c:pt idx="474">
                  <c:v>14.04</c:v>
                </c:pt>
                <c:pt idx="475">
                  <c:v>13.54</c:v>
                </c:pt>
                <c:pt idx="476">
                  <c:v>13.96</c:v>
                </c:pt>
                <c:pt idx="477">
                  <c:v>13.08</c:v>
                </c:pt>
                <c:pt idx="478">
                  <c:v>14.79</c:v>
                </c:pt>
                <c:pt idx="479">
                  <c:v>13.709999999999999</c:v>
                </c:pt>
                <c:pt idx="480">
                  <c:v>13.54</c:v>
                </c:pt>
                <c:pt idx="481">
                  <c:v>13.209999999999999</c:v>
                </c:pt>
                <c:pt idx="482">
                  <c:v>14.54</c:v>
                </c:pt>
                <c:pt idx="483">
                  <c:v>14.92</c:v>
                </c:pt>
                <c:pt idx="484">
                  <c:v>13.54</c:v>
                </c:pt>
                <c:pt idx="485">
                  <c:v>15.96</c:v>
                </c:pt>
                <c:pt idx="486">
                  <c:v>14.08</c:v>
                </c:pt>
                <c:pt idx="487">
                  <c:v>14.58</c:v>
                </c:pt>
                <c:pt idx="488">
                  <c:v>15.5</c:v>
                </c:pt>
                <c:pt idx="489">
                  <c:v>14.92</c:v>
                </c:pt>
                <c:pt idx="490">
                  <c:v>13.04</c:v>
                </c:pt>
                <c:pt idx="491">
                  <c:v>13.17</c:v>
                </c:pt>
                <c:pt idx="492">
                  <c:v>14.25</c:v>
                </c:pt>
                <c:pt idx="493">
                  <c:v>15.96</c:v>
                </c:pt>
                <c:pt idx="494">
                  <c:v>14.33</c:v>
                </c:pt>
                <c:pt idx="495">
                  <c:v>13.75</c:v>
                </c:pt>
                <c:pt idx="496">
                  <c:v>13.54</c:v>
                </c:pt>
                <c:pt idx="497">
                  <c:v>15.04</c:v>
                </c:pt>
                <c:pt idx="498">
                  <c:v>16.130000000000031</c:v>
                </c:pt>
                <c:pt idx="499">
                  <c:v>14.629999999999999</c:v>
                </c:pt>
                <c:pt idx="500">
                  <c:v>14.42</c:v>
                </c:pt>
                <c:pt idx="501">
                  <c:v>13.709999999999999</c:v>
                </c:pt>
                <c:pt idx="502">
                  <c:v>15.38</c:v>
                </c:pt>
                <c:pt idx="503">
                  <c:v>15</c:v>
                </c:pt>
                <c:pt idx="504">
                  <c:v>13.92</c:v>
                </c:pt>
                <c:pt idx="505">
                  <c:v>15.209999999999999</c:v>
                </c:pt>
                <c:pt idx="506">
                  <c:v>15.17</c:v>
                </c:pt>
                <c:pt idx="507">
                  <c:v>14.92</c:v>
                </c:pt>
                <c:pt idx="508">
                  <c:v>16.21</c:v>
                </c:pt>
                <c:pt idx="509">
                  <c:v>15.17</c:v>
                </c:pt>
                <c:pt idx="510">
                  <c:v>14.54</c:v>
                </c:pt>
                <c:pt idx="511">
                  <c:v>13.25</c:v>
                </c:pt>
                <c:pt idx="512">
                  <c:v>13.38</c:v>
                </c:pt>
                <c:pt idx="513">
                  <c:v>13.83</c:v>
                </c:pt>
                <c:pt idx="514">
                  <c:v>13.29</c:v>
                </c:pt>
                <c:pt idx="515">
                  <c:v>13.83</c:v>
                </c:pt>
                <c:pt idx="516">
                  <c:v>13.25</c:v>
                </c:pt>
                <c:pt idx="517">
                  <c:v>13.33</c:v>
                </c:pt>
                <c:pt idx="518">
                  <c:v>14.04</c:v>
                </c:pt>
                <c:pt idx="519">
                  <c:v>13.83</c:v>
                </c:pt>
                <c:pt idx="520">
                  <c:v>14.08</c:v>
                </c:pt>
                <c:pt idx="521">
                  <c:v>14.67</c:v>
                </c:pt>
                <c:pt idx="522">
                  <c:v>15.209999999999999</c:v>
                </c:pt>
                <c:pt idx="523">
                  <c:v>13.79</c:v>
                </c:pt>
                <c:pt idx="524">
                  <c:v>14</c:v>
                </c:pt>
                <c:pt idx="525">
                  <c:v>13.04</c:v>
                </c:pt>
                <c:pt idx="526">
                  <c:v>14.92</c:v>
                </c:pt>
                <c:pt idx="527">
                  <c:v>15.42</c:v>
                </c:pt>
                <c:pt idx="528">
                  <c:v>14.79</c:v>
                </c:pt>
                <c:pt idx="529">
                  <c:v>14.17</c:v>
                </c:pt>
                <c:pt idx="530">
                  <c:v>13.67</c:v>
                </c:pt>
                <c:pt idx="531">
                  <c:v>13.709999999999999</c:v>
                </c:pt>
                <c:pt idx="532">
                  <c:v>13.629999999999999</c:v>
                </c:pt>
                <c:pt idx="533">
                  <c:v>14</c:v>
                </c:pt>
                <c:pt idx="534">
                  <c:v>14</c:v>
                </c:pt>
                <c:pt idx="535">
                  <c:v>13.38</c:v>
                </c:pt>
                <c:pt idx="536">
                  <c:v>14.67</c:v>
                </c:pt>
                <c:pt idx="537">
                  <c:v>14.29</c:v>
                </c:pt>
                <c:pt idx="538">
                  <c:v>15.29</c:v>
                </c:pt>
                <c:pt idx="539">
                  <c:v>14.46</c:v>
                </c:pt>
                <c:pt idx="540">
                  <c:v>14.33</c:v>
                </c:pt>
                <c:pt idx="541">
                  <c:v>15.29</c:v>
                </c:pt>
                <c:pt idx="542">
                  <c:v>27.919999999999987</c:v>
                </c:pt>
                <c:pt idx="543">
                  <c:v>17.170000000000005</c:v>
                </c:pt>
                <c:pt idx="544">
                  <c:v>15.38</c:v>
                </c:pt>
                <c:pt idx="545">
                  <c:v>14.709999999999999</c:v>
                </c:pt>
                <c:pt idx="546">
                  <c:v>13.79</c:v>
                </c:pt>
                <c:pt idx="547">
                  <c:v>14.08</c:v>
                </c:pt>
                <c:pt idx="548">
                  <c:v>13.88</c:v>
                </c:pt>
                <c:pt idx="549">
                  <c:v>14.17</c:v>
                </c:pt>
                <c:pt idx="550">
                  <c:v>14</c:v>
                </c:pt>
                <c:pt idx="551">
                  <c:v>15.75</c:v>
                </c:pt>
                <c:pt idx="552">
                  <c:v>14.04</c:v>
                </c:pt>
                <c:pt idx="553">
                  <c:v>14.29</c:v>
                </c:pt>
                <c:pt idx="554">
                  <c:v>14.96</c:v>
                </c:pt>
                <c:pt idx="555">
                  <c:v>14.42</c:v>
                </c:pt>
                <c:pt idx="556">
                  <c:v>13.25</c:v>
                </c:pt>
                <c:pt idx="557">
                  <c:v>13.209999999999999</c:v>
                </c:pt>
                <c:pt idx="558">
                  <c:v>14.67</c:v>
                </c:pt>
                <c:pt idx="559">
                  <c:v>13.88</c:v>
                </c:pt>
                <c:pt idx="560">
                  <c:v>14.96</c:v>
                </c:pt>
                <c:pt idx="561">
                  <c:v>13.38</c:v>
                </c:pt>
                <c:pt idx="562">
                  <c:v>14.54</c:v>
                </c:pt>
                <c:pt idx="563">
                  <c:v>13.75</c:v>
                </c:pt>
                <c:pt idx="564">
                  <c:v>14.83</c:v>
                </c:pt>
                <c:pt idx="565">
                  <c:v>14</c:v>
                </c:pt>
                <c:pt idx="566">
                  <c:v>12.79</c:v>
                </c:pt>
                <c:pt idx="567">
                  <c:v>14.129999999999999</c:v>
                </c:pt>
                <c:pt idx="568">
                  <c:v>13.129999999999999</c:v>
                </c:pt>
                <c:pt idx="569">
                  <c:v>15</c:v>
                </c:pt>
                <c:pt idx="570">
                  <c:v>15.17</c:v>
                </c:pt>
                <c:pt idx="571">
                  <c:v>14.209999999999999</c:v>
                </c:pt>
                <c:pt idx="572">
                  <c:v>14.58</c:v>
                </c:pt>
                <c:pt idx="573">
                  <c:v>14.83</c:v>
                </c:pt>
                <c:pt idx="574">
                  <c:v>14.709999999999999</c:v>
                </c:pt>
                <c:pt idx="575">
                  <c:v>14.25</c:v>
                </c:pt>
                <c:pt idx="576">
                  <c:v>14.629999999999999</c:v>
                </c:pt>
                <c:pt idx="577">
                  <c:v>14.54</c:v>
                </c:pt>
                <c:pt idx="578">
                  <c:v>14.29</c:v>
                </c:pt>
                <c:pt idx="579">
                  <c:v>14.129999999999999</c:v>
                </c:pt>
                <c:pt idx="580">
                  <c:v>14.67</c:v>
                </c:pt>
                <c:pt idx="581">
                  <c:v>13.46</c:v>
                </c:pt>
                <c:pt idx="582">
                  <c:v>15.42</c:v>
                </c:pt>
                <c:pt idx="583">
                  <c:v>14.17</c:v>
                </c:pt>
                <c:pt idx="584">
                  <c:v>15.96</c:v>
                </c:pt>
                <c:pt idx="585">
                  <c:v>13.67</c:v>
                </c:pt>
                <c:pt idx="586">
                  <c:v>14.29</c:v>
                </c:pt>
                <c:pt idx="587">
                  <c:v>14.58</c:v>
                </c:pt>
                <c:pt idx="588">
                  <c:v>14.33</c:v>
                </c:pt>
                <c:pt idx="589">
                  <c:v>15.33</c:v>
                </c:pt>
                <c:pt idx="590">
                  <c:v>14.79</c:v>
                </c:pt>
                <c:pt idx="591">
                  <c:v>14.709999999999999</c:v>
                </c:pt>
                <c:pt idx="592">
                  <c:v>14.54</c:v>
                </c:pt>
                <c:pt idx="593">
                  <c:v>14.08</c:v>
                </c:pt>
                <c:pt idx="594">
                  <c:v>14.38</c:v>
                </c:pt>
                <c:pt idx="595">
                  <c:v>15.04</c:v>
                </c:pt>
                <c:pt idx="596">
                  <c:v>13.75</c:v>
                </c:pt>
                <c:pt idx="597">
                  <c:v>13.709999999999999</c:v>
                </c:pt>
                <c:pt idx="598">
                  <c:v>13.83</c:v>
                </c:pt>
                <c:pt idx="599">
                  <c:v>12.79</c:v>
                </c:pt>
                <c:pt idx="600">
                  <c:v>14.17</c:v>
                </c:pt>
                <c:pt idx="601">
                  <c:v>13.42</c:v>
                </c:pt>
                <c:pt idx="602">
                  <c:v>13.75</c:v>
                </c:pt>
                <c:pt idx="603">
                  <c:v>14.88</c:v>
                </c:pt>
                <c:pt idx="604">
                  <c:v>14.709999999999999</c:v>
                </c:pt>
                <c:pt idx="605">
                  <c:v>13.54</c:v>
                </c:pt>
                <c:pt idx="606">
                  <c:v>15.04</c:v>
                </c:pt>
                <c:pt idx="607">
                  <c:v>13.58</c:v>
                </c:pt>
                <c:pt idx="608">
                  <c:v>14.46</c:v>
                </c:pt>
                <c:pt idx="609">
                  <c:v>13.46</c:v>
                </c:pt>
                <c:pt idx="610">
                  <c:v>15.46</c:v>
                </c:pt>
                <c:pt idx="611">
                  <c:v>14.92</c:v>
                </c:pt>
                <c:pt idx="612">
                  <c:v>15.38</c:v>
                </c:pt>
                <c:pt idx="613">
                  <c:v>15.75</c:v>
                </c:pt>
                <c:pt idx="614">
                  <c:v>14.5</c:v>
                </c:pt>
                <c:pt idx="615">
                  <c:v>13.42</c:v>
                </c:pt>
                <c:pt idx="616">
                  <c:v>14.08</c:v>
                </c:pt>
                <c:pt idx="617">
                  <c:v>14</c:v>
                </c:pt>
                <c:pt idx="618">
                  <c:v>14.42</c:v>
                </c:pt>
                <c:pt idx="619">
                  <c:v>14.5</c:v>
                </c:pt>
                <c:pt idx="620">
                  <c:v>13.67</c:v>
                </c:pt>
                <c:pt idx="621">
                  <c:v>14.209999999999999</c:v>
                </c:pt>
                <c:pt idx="622">
                  <c:v>13.96</c:v>
                </c:pt>
                <c:pt idx="623">
                  <c:v>15.5</c:v>
                </c:pt>
                <c:pt idx="624">
                  <c:v>14.83</c:v>
                </c:pt>
                <c:pt idx="625">
                  <c:v>14.83</c:v>
                </c:pt>
                <c:pt idx="626">
                  <c:v>13.33</c:v>
                </c:pt>
                <c:pt idx="627">
                  <c:v>14.04</c:v>
                </c:pt>
                <c:pt idx="628">
                  <c:v>14.33</c:v>
                </c:pt>
                <c:pt idx="629">
                  <c:v>13.75</c:v>
                </c:pt>
                <c:pt idx="630">
                  <c:v>12.75</c:v>
                </c:pt>
                <c:pt idx="631">
                  <c:v>14.08</c:v>
                </c:pt>
                <c:pt idx="632">
                  <c:v>13</c:v>
                </c:pt>
                <c:pt idx="633">
                  <c:v>14.75</c:v>
                </c:pt>
                <c:pt idx="634">
                  <c:v>15.25</c:v>
                </c:pt>
                <c:pt idx="635">
                  <c:v>13.5</c:v>
                </c:pt>
                <c:pt idx="636">
                  <c:v>14.33</c:v>
                </c:pt>
                <c:pt idx="637">
                  <c:v>13.5</c:v>
                </c:pt>
                <c:pt idx="638">
                  <c:v>14.83</c:v>
                </c:pt>
                <c:pt idx="639">
                  <c:v>13.67</c:v>
                </c:pt>
                <c:pt idx="640">
                  <c:v>14.38</c:v>
                </c:pt>
                <c:pt idx="641">
                  <c:v>12.67</c:v>
                </c:pt>
                <c:pt idx="642">
                  <c:v>14</c:v>
                </c:pt>
                <c:pt idx="643">
                  <c:v>15.46</c:v>
                </c:pt>
                <c:pt idx="644">
                  <c:v>14.209999999999999</c:v>
                </c:pt>
                <c:pt idx="645">
                  <c:v>13.42</c:v>
                </c:pt>
                <c:pt idx="646">
                  <c:v>14.25</c:v>
                </c:pt>
                <c:pt idx="647">
                  <c:v>13.96</c:v>
                </c:pt>
                <c:pt idx="648">
                  <c:v>13.42</c:v>
                </c:pt>
                <c:pt idx="649">
                  <c:v>17</c:v>
                </c:pt>
                <c:pt idx="650">
                  <c:v>14.46</c:v>
                </c:pt>
                <c:pt idx="651">
                  <c:v>16.04</c:v>
                </c:pt>
                <c:pt idx="652">
                  <c:v>14</c:v>
                </c:pt>
                <c:pt idx="653">
                  <c:v>15.79</c:v>
                </c:pt>
                <c:pt idx="654">
                  <c:v>13.92</c:v>
                </c:pt>
                <c:pt idx="655">
                  <c:v>14.67</c:v>
                </c:pt>
                <c:pt idx="656">
                  <c:v>14.5</c:v>
                </c:pt>
                <c:pt idx="657">
                  <c:v>14.17</c:v>
                </c:pt>
                <c:pt idx="658">
                  <c:v>14.54</c:v>
                </c:pt>
                <c:pt idx="659">
                  <c:v>13.75</c:v>
                </c:pt>
                <c:pt idx="660">
                  <c:v>14.08</c:v>
                </c:pt>
                <c:pt idx="661">
                  <c:v>16.29</c:v>
                </c:pt>
                <c:pt idx="662">
                  <c:v>15.29</c:v>
                </c:pt>
                <c:pt idx="663">
                  <c:v>13.33</c:v>
                </c:pt>
                <c:pt idx="664">
                  <c:v>14.04</c:v>
                </c:pt>
                <c:pt idx="665">
                  <c:v>14.209999999999999</c:v>
                </c:pt>
                <c:pt idx="666">
                  <c:v>13.83</c:v>
                </c:pt>
                <c:pt idx="667">
                  <c:v>14.04</c:v>
                </c:pt>
                <c:pt idx="668">
                  <c:v>13.33</c:v>
                </c:pt>
                <c:pt idx="669">
                  <c:v>14.08</c:v>
                </c:pt>
                <c:pt idx="670">
                  <c:v>14.04</c:v>
                </c:pt>
                <c:pt idx="671">
                  <c:v>14.96</c:v>
                </c:pt>
                <c:pt idx="672">
                  <c:v>14.88</c:v>
                </c:pt>
                <c:pt idx="673">
                  <c:v>13.58</c:v>
                </c:pt>
                <c:pt idx="674">
                  <c:v>12.75</c:v>
                </c:pt>
                <c:pt idx="675">
                  <c:v>13.129999999999999</c:v>
                </c:pt>
                <c:pt idx="676">
                  <c:v>14.79</c:v>
                </c:pt>
                <c:pt idx="677">
                  <c:v>14.92</c:v>
                </c:pt>
                <c:pt idx="678">
                  <c:v>16.420000000000002</c:v>
                </c:pt>
                <c:pt idx="679">
                  <c:v>15.96</c:v>
                </c:pt>
                <c:pt idx="680">
                  <c:v>16.21</c:v>
                </c:pt>
                <c:pt idx="681">
                  <c:v>15.79</c:v>
                </c:pt>
                <c:pt idx="682">
                  <c:v>14.88</c:v>
                </c:pt>
                <c:pt idx="683">
                  <c:v>14.92</c:v>
                </c:pt>
                <c:pt idx="684">
                  <c:v>15.83</c:v>
                </c:pt>
                <c:pt idx="685">
                  <c:v>14.46</c:v>
                </c:pt>
                <c:pt idx="686">
                  <c:v>15.42</c:v>
                </c:pt>
                <c:pt idx="687">
                  <c:v>15.88</c:v>
                </c:pt>
                <c:pt idx="688">
                  <c:v>15.38</c:v>
                </c:pt>
                <c:pt idx="689">
                  <c:v>13.38</c:v>
                </c:pt>
                <c:pt idx="690">
                  <c:v>14.75</c:v>
                </c:pt>
                <c:pt idx="691">
                  <c:v>13.46</c:v>
                </c:pt>
                <c:pt idx="692">
                  <c:v>15.88</c:v>
                </c:pt>
                <c:pt idx="693">
                  <c:v>14.83</c:v>
                </c:pt>
                <c:pt idx="694">
                  <c:v>13.67</c:v>
                </c:pt>
                <c:pt idx="695">
                  <c:v>14.709999999999999</c:v>
                </c:pt>
                <c:pt idx="696">
                  <c:v>14.83</c:v>
                </c:pt>
                <c:pt idx="697">
                  <c:v>15.42</c:v>
                </c:pt>
                <c:pt idx="698">
                  <c:v>16</c:v>
                </c:pt>
                <c:pt idx="699">
                  <c:v>13.83</c:v>
                </c:pt>
                <c:pt idx="700">
                  <c:v>14.709999999999999</c:v>
                </c:pt>
                <c:pt idx="701">
                  <c:v>13.92</c:v>
                </c:pt>
                <c:pt idx="702">
                  <c:v>14.67</c:v>
                </c:pt>
                <c:pt idx="703">
                  <c:v>15.04</c:v>
                </c:pt>
                <c:pt idx="704">
                  <c:v>13.83</c:v>
                </c:pt>
                <c:pt idx="705">
                  <c:v>14.42</c:v>
                </c:pt>
                <c:pt idx="706">
                  <c:v>13.75</c:v>
                </c:pt>
                <c:pt idx="707">
                  <c:v>15.96</c:v>
                </c:pt>
                <c:pt idx="708">
                  <c:v>14.33</c:v>
                </c:pt>
                <c:pt idx="709">
                  <c:v>14.46</c:v>
                </c:pt>
                <c:pt idx="710">
                  <c:v>13.709999999999999</c:v>
                </c:pt>
                <c:pt idx="711">
                  <c:v>13.54</c:v>
                </c:pt>
                <c:pt idx="712">
                  <c:v>14.08</c:v>
                </c:pt>
                <c:pt idx="713">
                  <c:v>13.17</c:v>
                </c:pt>
                <c:pt idx="714">
                  <c:v>14.75</c:v>
                </c:pt>
                <c:pt idx="715">
                  <c:v>14.33</c:v>
                </c:pt>
                <c:pt idx="716">
                  <c:v>14.04</c:v>
                </c:pt>
                <c:pt idx="717">
                  <c:v>15.08</c:v>
                </c:pt>
                <c:pt idx="718">
                  <c:v>14.88</c:v>
                </c:pt>
                <c:pt idx="719">
                  <c:v>14.42</c:v>
                </c:pt>
                <c:pt idx="720">
                  <c:v>14</c:v>
                </c:pt>
                <c:pt idx="721">
                  <c:v>14.67</c:v>
                </c:pt>
                <c:pt idx="722">
                  <c:v>16.79</c:v>
                </c:pt>
                <c:pt idx="723">
                  <c:v>13.42</c:v>
                </c:pt>
                <c:pt idx="724">
                  <c:v>14.17</c:v>
                </c:pt>
                <c:pt idx="725">
                  <c:v>14.88</c:v>
                </c:pt>
                <c:pt idx="726">
                  <c:v>13.629999999999999</c:v>
                </c:pt>
                <c:pt idx="727">
                  <c:v>13.96</c:v>
                </c:pt>
                <c:pt idx="728">
                  <c:v>13.96</c:v>
                </c:pt>
                <c:pt idx="729">
                  <c:v>13.88</c:v>
                </c:pt>
                <c:pt idx="730">
                  <c:v>14.33</c:v>
                </c:pt>
                <c:pt idx="731">
                  <c:v>15.5</c:v>
                </c:pt>
                <c:pt idx="732">
                  <c:v>16.130000000000031</c:v>
                </c:pt>
                <c:pt idx="733">
                  <c:v>13.88</c:v>
                </c:pt>
                <c:pt idx="734">
                  <c:v>14.38</c:v>
                </c:pt>
                <c:pt idx="735">
                  <c:v>14.79</c:v>
                </c:pt>
                <c:pt idx="736">
                  <c:v>14.17</c:v>
                </c:pt>
                <c:pt idx="737">
                  <c:v>14.33</c:v>
                </c:pt>
                <c:pt idx="738">
                  <c:v>14.17</c:v>
                </c:pt>
                <c:pt idx="739">
                  <c:v>14.42</c:v>
                </c:pt>
                <c:pt idx="740">
                  <c:v>14.58</c:v>
                </c:pt>
                <c:pt idx="741">
                  <c:v>15.33</c:v>
                </c:pt>
                <c:pt idx="742">
                  <c:v>15.46</c:v>
                </c:pt>
                <c:pt idx="743">
                  <c:v>14.25</c:v>
                </c:pt>
                <c:pt idx="744">
                  <c:v>13.79</c:v>
                </c:pt>
                <c:pt idx="745">
                  <c:v>15.38</c:v>
                </c:pt>
                <c:pt idx="746">
                  <c:v>15.29</c:v>
                </c:pt>
                <c:pt idx="747">
                  <c:v>13.75</c:v>
                </c:pt>
                <c:pt idx="748">
                  <c:v>14.25</c:v>
                </c:pt>
                <c:pt idx="749">
                  <c:v>13.79</c:v>
                </c:pt>
                <c:pt idx="750">
                  <c:v>14.88</c:v>
                </c:pt>
                <c:pt idx="751">
                  <c:v>16.170000000000005</c:v>
                </c:pt>
                <c:pt idx="752">
                  <c:v>15</c:v>
                </c:pt>
                <c:pt idx="753">
                  <c:v>16.21</c:v>
                </c:pt>
                <c:pt idx="754">
                  <c:v>13.33</c:v>
                </c:pt>
                <c:pt idx="755">
                  <c:v>13.79</c:v>
                </c:pt>
                <c:pt idx="756">
                  <c:v>14.33</c:v>
                </c:pt>
                <c:pt idx="757">
                  <c:v>15.38</c:v>
                </c:pt>
                <c:pt idx="758">
                  <c:v>13.83</c:v>
                </c:pt>
                <c:pt idx="759">
                  <c:v>15.209999999999999</c:v>
                </c:pt>
                <c:pt idx="760">
                  <c:v>14.25</c:v>
                </c:pt>
                <c:pt idx="761">
                  <c:v>14.96</c:v>
                </c:pt>
                <c:pt idx="762">
                  <c:v>15.17</c:v>
                </c:pt>
                <c:pt idx="763">
                  <c:v>14.58</c:v>
                </c:pt>
                <c:pt idx="764">
                  <c:v>15</c:v>
                </c:pt>
                <c:pt idx="765">
                  <c:v>14</c:v>
                </c:pt>
                <c:pt idx="766">
                  <c:v>14.129999999999999</c:v>
                </c:pt>
                <c:pt idx="767">
                  <c:v>13.54</c:v>
                </c:pt>
                <c:pt idx="768">
                  <c:v>13.5</c:v>
                </c:pt>
                <c:pt idx="769">
                  <c:v>15.04</c:v>
                </c:pt>
                <c:pt idx="770">
                  <c:v>14.54</c:v>
                </c:pt>
                <c:pt idx="771">
                  <c:v>15.46</c:v>
                </c:pt>
                <c:pt idx="772">
                  <c:v>15.08</c:v>
                </c:pt>
                <c:pt idx="773">
                  <c:v>15.5</c:v>
                </c:pt>
                <c:pt idx="774">
                  <c:v>15.129999999999999</c:v>
                </c:pt>
                <c:pt idx="775">
                  <c:v>14.5</c:v>
                </c:pt>
                <c:pt idx="776">
                  <c:v>14.33</c:v>
                </c:pt>
                <c:pt idx="777">
                  <c:v>14.5</c:v>
                </c:pt>
                <c:pt idx="778">
                  <c:v>14.38</c:v>
                </c:pt>
                <c:pt idx="779">
                  <c:v>13.88</c:v>
                </c:pt>
                <c:pt idx="780">
                  <c:v>14.04</c:v>
                </c:pt>
                <c:pt idx="781">
                  <c:v>16.130000000000031</c:v>
                </c:pt>
                <c:pt idx="782">
                  <c:v>14.42</c:v>
                </c:pt>
                <c:pt idx="783">
                  <c:v>15.5</c:v>
                </c:pt>
                <c:pt idx="784">
                  <c:v>15.25</c:v>
                </c:pt>
                <c:pt idx="785">
                  <c:v>15.75</c:v>
                </c:pt>
                <c:pt idx="786">
                  <c:v>16.75</c:v>
                </c:pt>
                <c:pt idx="787">
                  <c:v>16.420000000000002</c:v>
                </c:pt>
                <c:pt idx="788">
                  <c:v>15.17</c:v>
                </c:pt>
                <c:pt idx="789">
                  <c:v>14.92</c:v>
                </c:pt>
                <c:pt idx="790">
                  <c:v>15</c:v>
                </c:pt>
                <c:pt idx="791">
                  <c:v>13.92</c:v>
                </c:pt>
                <c:pt idx="792">
                  <c:v>16.170000000000005</c:v>
                </c:pt>
                <c:pt idx="793">
                  <c:v>15.83</c:v>
                </c:pt>
                <c:pt idx="794">
                  <c:v>13.709999999999999</c:v>
                </c:pt>
                <c:pt idx="795">
                  <c:v>16</c:v>
                </c:pt>
                <c:pt idx="796">
                  <c:v>14.88</c:v>
                </c:pt>
                <c:pt idx="797">
                  <c:v>16.21</c:v>
                </c:pt>
                <c:pt idx="798">
                  <c:v>15.209999999999999</c:v>
                </c:pt>
                <c:pt idx="799">
                  <c:v>15.42</c:v>
                </c:pt>
                <c:pt idx="800">
                  <c:v>15.17</c:v>
                </c:pt>
                <c:pt idx="801">
                  <c:v>14.83</c:v>
                </c:pt>
                <c:pt idx="802">
                  <c:v>15.38</c:v>
                </c:pt>
                <c:pt idx="803">
                  <c:v>13.83</c:v>
                </c:pt>
                <c:pt idx="804">
                  <c:v>17.38</c:v>
                </c:pt>
                <c:pt idx="805">
                  <c:v>15.129999999999999</c:v>
                </c:pt>
                <c:pt idx="806">
                  <c:v>16.54</c:v>
                </c:pt>
                <c:pt idx="807">
                  <c:v>14.96</c:v>
                </c:pt>
                <c:pt idx="808">
                  <c:v>16.630000000000031</c:v>
                </c:pt>
                <c:pt idx="809">
                  <c:v>16.079999999999988</c:v>
                </c:pt>
                <c:pt idx="810">
                  <c:v>15.25</c:v>
                </c:pt>
                <c:pt idx="811">
                  <c:v>15.129999999999999</c:v>
                </c:pt>
                <c:pt idx="812">
                  <c:v>14.79</c:v>
                </c:pt>
                <c:pt idx="813">
                  <c:v>15.54</c:v>
                </c:pt>
                <c:pt idx="814">
                  <c:v>17</c:v>
                </c:pt>
                <c:pt idx="815">
                  <c:v>16.829999999999988</c:v>
                </c:pt>
                <c:pt idx="816">
                  <c:v>14.629999999999999</c:v>
                </c:pt>
                <c:pt idx="817">
                  <c:v>15.46</c:v>
                </c:pt>
                <c:pt idx="818">
                  <c:v>14.58</c:v>
                </c:pt>
                <c:pt idx="819">
                  <c:v>16.75</c:v>
                </c:pt>
                <c:pt idx="820">
                  <c:v>16.04</c:v>
                </c:pt>
                <c:pt idx="821">
                  <c:v>13.5</c:v>
                </c:pt>
                <c:pt idx="822">
                  <c:v>14.38</c:v>
                </c:pt>
                <c:pt idx="823">
                  <c:v>15.709999999999999</c:v>
                </c:pt>
                <c:pt idx="824">
                  <c:v>15.58</c:v>
                </c:pt>
                <c:pt idx="825">
                  <c:v>15.88</c:v>
                </c:pt>
                <c:pt idx="826">
                  <c:v>14.75</c:v>
                </c:pt>
                <c:pt idx="827">
                  <c:v>14.629999999999999</c:v>
                </c:pt>
                <c:pt idx="828">
                  <c:v>14.629999999999999</c:v>
                </c:pt>
                <c:pt idx="829">
                  <c:v>14.54</c:v>
                </c:pt>
                <c:pt idx="830">
                  <c:v>14.67</c:v>
                </c:pt>
                <c:pt idx="831">
                  <c:v>14.46</c:v>
                </c:pt>
                <c:pt idx="832">
                  <c:v>15.83</c:v>
                </c:pt>
                <c:pt idx="833">
                  <c:v>16.04</c:v>
                </c:pt>
                <c:pt idx="834">
                  <c:v>14.33</c:v>
                </c:pt>
                <c:pt idx="835">
                  <c:v>15</c:v>
                </c:pt>
                <c:pt idx="836">
                  <c:v>15.17</c:v>
                </c:pt>
                <c:pt idx="837">
                  <c:v>13.38</c:v>
                </c:pt>
                <c:pt idx="838">
                  <c:v>14.83</c:v>
                </c:pt>
                <c:pt idx="839">
                  <c:v>15.92</c:v>
                </c:pt>
                <c:pt idx="840">
                  <c:v>14.46</c:v>
                </c:pt>
                <c:pt idx="841">
                  <c:v>15.08</c:v>
                </c:pt>
                <c:pt idx="842">
                  <c:v>14.25</c:v>
                </c:pt>
                <c:pt idx="843">
                  <c:v>14.129999999999999</c:v>
                </c:pt>
                <c:pt idx="844">
                  <c:v>22.130000000000031</c:v>
                </c:pt>
                <c:pt idx="845">
                  <c:v>14.709999999999999</c:v>
                </c:pt>
                <c:pt idx="846">
                  <c:v>13.38</c:v>
                </c:pt>
                <c:pt idx="847">
                  <c:v>14.209999999999999</c:v>
                </c:pt>
                <c:pt idx="848">
                  <c:v>14.5</c:v>
                </c:pt>
                <c:pt idx="849">
                  <c:v>13.67</c:v>
                </c:pt>
                <c:pt idx="850">
                  <c:v>13.75</c:v>
                </c:pt>
                <c:pt idx="851">
                  <c:v>16.29</c:v>
                </c:pt>
                <c:pt idx="852">
                  <c:v>14.92</c:v>
                </c:pt>
                <c:pt idx="853">
                  <c:v>15.209999999999999</c:v>
                </c:pt>
                <c:pt idx="854">
                  <c:v>14.08</c:v>
                </c:pt>
                <c:pt idx="855">
                  <c:v>15.42</c:v>
                </c:pt>
                <c:pt idx="856">
                  <c:v>14.38</c:v>
                </c:pt>
                <c:pt idx="857">
                  <c:v>14.38</c:v>
                </c:pt>
                <c:pt idx="858">
                  <c:v>13.83</c:v>
                </c:pt>
                <c:pt idx="859">
                  <c:v>13.629999999999999</c:v>
                </c:pt>
                <c:pt idx="860">
                  <c:v>14.67</c:v>
                </c:pt>
                <c:pt idx="861">
                  <c:v>15.46</c:v>
                </c:pt>
                <c:pt idx="862">
                  <c:v>14.29</c:v>
                </c:pt>
                <c:pt idx="863">
                  <c:v>13.79</c:v>
                </c:pt>
                <c:pt idx="864">
                  <c:v>17.079999999999988</c:v>
                </c:pt>
                <c:pt idx="865">
                  <c:v>14.46</c:v>
                </c:pt>
                <c:pt idx="866">
                  <c:v>14.29</c:v>
                </c:pt>
                <c:pt idx="867">
                  <c:v>14.709999999999999</c:v>
                </c:pt>
                <c:pt idx="868">
                  <c:v>14.54</c:v>
                </c:pt>
                <c:pt idx="869">
                  <c:v>15.96</c:v>
                </c:pt>
                <c:pt idx="870">
                  <c:v>14.54</c:v>
                </c:pt>
                <c:pt idx="871">
                  <c:v>15.5</c:v>
                </c:pt>
                <c:pt idx="872">
                  <c:v>16.329999999999988</c:v>
                </c:pt>
                <c:pt idx="873">
                  <c:v>14.75</c:v>
                </c:pt>
                <c:pt idx="874">
                  <c:v>14.38</c:v>
                </c:pt>
                <c:pt idx="875">
                  <c:v>15.17</c:v>
                </c:pt>
                <c:pt idx="876">
                  <c:v>16.29</c:v>
                </c:pt>
                <c:pt idx="877">
                  <c:v>14.54</c:v>
                </c:pt>
                <c:pt idx="878">
                  <c:v>15.25</c:v>
                </c:pt>
                <c:pt idx="879">
                  <c:v>15</c:v>
                </c:pt>
                <c:pt idx="880">
                  <c:v>14.25</c:v>
                </c:pt>
                <c:pt idx="881">
                  <c:v>14.54</c:v>
                </c:pt>
                <c:pt idx="882">
                  <c:v>14.29</c:v>
                </c:pt>
                <c:pt idx="883">
                  <c:v>14.129999999999999</c:v>
                </c:pt>
                <c:pt idx="884">
                  <c:v>16.29</c:v>
                </c:pt>
                <c:pt idx="885">
                  <c:v>14.5</c:v>
                </c:pt>
                <c:pt idx="886">
                  <c:v>15.29</c:v>
                </c:pt>
                <c:pt idx="887">
                  <c:v>14.29</c:v>
                </c:pt>
                <c:pt idx="888">
                  <c:v>15</c:v>
                </c:pt>
                <c:pt idx="889">
                  <c:v>14.08</c:v>
                </c:pt>
                <c:pt idx="890">
                  <c:v>14.629999999999999</c:v>
                </c:pt>
                <c:pt idx="891">
                  <c:v>17.579999999999988</c:v>
                </c:pt>
                <c:pt idx="892">
                  <c:v>15.42</c:v>
                </c:pt>
                <c:pt idx="893">
                  <c:v>14.54</c:v>
                </c:pt>
                <c:pt idx="894">
                  <c:v>16.21</c:v>
                </c:pt>
                <c:pt idx="895">
                  <c:v>14.54</c:v>
                </c:pt>
                <c:pt idx="896">
                  <c:v>13.92</c:v>
                </c:pt>
                <c:pt idx="897">
                  <c:v>14.92</c:v>
                </c:pt>
                <c:pt idx="898">
                  <c:v>15.17</c:v>
                </c:pt>
                <c:pt idx="899">
                  <c:v>14.38</c:v>
                </c:pt>
                <c:pt idx="900">
                  <c:v>14.209999999999999</c:v>
                </c:pt>
                <c:pt idx="901">
                  <c:v>14.75</c:v>
                </c:pt>
                <c:pt idx="902">
                  <c:v>14.42</c:v>
                </c:pt>
                <c:pt idx="903">
                  <c:v>13.38</c:v>
                </c:pt>
                <c:pt idx="904">
                  <c:v>14.96</c:v>
                </c:pt>
                <c:pt idx="905">
                  <c:v>14.709999999999999</c:v>
                </c:pt>
                <c:pt idx="906">
                  <c:v>14.08</c:v>
                </c:pt>
                <c:pt idx="907">
                  <c:v>15.33</c:v>
                </c:pt>
                <c:pt idx="908">
                  <c:v>14.83</c:v>
                </c:pt>
                <c:pt idx="909">
                  <c:v>13.38</c:v>
                </c:pt>
                <c:pt idx="910">
                  <c:v>13.83</c:v>
                </c:pt>
                <c:pt idx="911">
                  <c:v>13.33</c:v>
                </c:pt>
                <c:pt idx="912">
                  <c:v>16.54</c:v>
                </c:pt>
                <c:pt idx="913">
                  <c:v>16</c:v>
                </c:pt>
                <c:pt idx="914">
                  <c:v>15.88</c:v>
                </c:pt>
                <c:pt idx="915">
                  <c:v>13.17</c:v>
                </c:pt>
                <c:pt idx="916">
                  <c:v>14.08</c:v>
                </c:pt>
                <c:pt idx="917">
                  <c:v>13.88</c:v>
                </c:pt>
                <c:pt idx="918">
                  <c:v>15.08</c:v>
                </c:pt>
                <c:pt idx="919">
                  <c:v>13.5</c:v>
                </c:pt>
                <c:pt idx="920">
                  <c:v>14.29</c:v>
                </c:pt>
                <c:pt idx="921">
                  <c:v>13.96</c:v>
                </c:pt>
                <c:pt idx="922">
                  <c:v>14.08</c:v>
                </c:pt>
                <c:pt idx="923">
                  <c:v>16</c:v>
                </c:pt>
                <c:pt idx="924">
                  <c:v>16.420000000000002</c:v>
                </c:pt>
                <c:pt idx="925">
                  <c:v>15.08</c:v>
                </c:pt>
                <c:pt idx="926">
                  <c:v>14.709999999999999</c:v>
                </c:pt>
                <c:pt idx="927">
                  <c:v>15</c:v>
                </c:pt>
                <c:pt idx="928">
                  <c:v>14</c:v>
                </c:pt>
                <c:pt idx="929">
                  <c:v>12.17</c:v>
                </c:pt>
                <c:pt idx="930">
                  <c:v>13.96</c:v>
                </c:pt>
                <c:pt idx="931">
                  <c:v>14.92</c:v>
                </c:pt>
                <c:pt idx="932">
                  <c:v>14.08</c:v>
                </c:pt>
                <c:pt idx="933">
                  <c:v>13.46</c:v>
                </c:pt>
                <c:pt idx="934">
                  <c:v>14.42</c:v>
                </c:pt>
                <c:pt idx="935">
                  <c:v>14.709999999999999</c:v>
                </c:pt>
                <c:pt idx="936">
                  <c:v>14.33</c:v>
                </c:pt>
                <c:pt idx="937">
                  <c:v>16.329999999999988</c:v>
                </c:pt>
                <c:pt idx="938">
                  <c:v>14.38</c:v>
                </c:pt>
                <c:pt idx="939">
                  <c:v>15.25</c:v>
                </c:pt>
                <c:pt idx="940">
                  <c:v>13.96</c:v>
                </c:pt>
                <c:pt idx="941">
                  <c:v>13.83</c:v>
                </c:pt>
                <c:pt idx="942">
                  <c:v>14.58</c:v>
                </c:pt>
                <c:pt idx="943">
                  <c:v>15</c:v>
                </c:pt>
                <c:pt idx="944">
                  <c:v>14.17</c:v>
                </c:pt>
                <c:pt idx="945">
                  <c:v>14.33</c:v>
                </c:pt>
                <c:pt idx="946">
                  <c:v>15.38</c:v>
                </c:pt>
                <c:pt idx="947">
                  <c:v>14.67</c:v>
                </c:pt>
                <c:pt idx="948">
                  <c:v>14</c:v>
                </c:pt>
                <c:pt idx="949">
                  <c:v>13.92</c:v>
                </c:pt>
                <c:pt idx="950">
                  <c:v>14.209999999999999</c:v>
                </c:pt>
                <c:pt idx="951">
                  <c:v>14.08</c:v>
                </c:pt>
                <c:pt idx="952">
                  <c:v>15.209999999999999</c:v>
                </c:pt>
                <c:pt idx="953">
                  <c:v>14.67</c:v>
                </c:pt>
                <c:pt idx="954">
                  <c:v>13.92</c:v>
                </c:pt>
                <c:pt idx="955">
                  <c:v>14.83</c:v>
                </c:pt>
                <c:pt idx="956">
                  <c:v>13.67</c:v>
                </c:pt>
                <c:pt idx="957">
                  <c:v>16.420000000000002</c:v>
                </c:pt>
                <c:pt idx="958">
                  <c:v>14.92</c:v>
                </c:pt>
                <c:pt idx="959">
                  <c:v>14.5</c:v>
                </c:pt>
                <c:pt idx="960">
                  <c:v>13.92</c:v>
                </c:pt>
                <c:pt idx="961">
                  <c:v>13.88</c:v>
                </c:pt>
                <c:pt idx="962">
                  <c:v>15.54</c:v>
                </c:pt>
                <c:pt idx="963">
                  <c:v>14.33</c:v>
                </c:pt>
                <c:pt idx="964">
                  <c:v>14.79</c:v>
                </c:pt>
                <c:pt idx="965">
                  <c:v>15</c:v>
                </c:pt>
                <c:pt idx="966">
                  <c:v>14.88</c:v>
                </c:pt>
                <c:pt idx="967">
                  <c:v>15.17</c:v>
                </c:pt>
                <c:pt idx="968">
                  <c:v>15.46</c:v>
                </c:pt>
                <c:pt idx="969">
                  <c:v>14.83</c:v>
                </c:pt>
                <c:pt idx="970">
                  <c:v>14.92</c:v>
                </c:pt>
                <c:pt idx="971">
                  <c:v>16</c:v>
                </c:pt>
                <c:pt idx="972">
                  <c:v>15.96</c:v>
                </c:pt>
                <c:pt idx="973">
                  <c:v>14.96</c:v>
                </c:pt>
                <c:pt idx="974">
                  <c:v>14.83</c:v>
                </c:pt>
                <c:pt idx="975">
                  <c:v>14.209999999999999</c:v>
                </c:pt>
                <c:pt idx="976">
                  <c:v>15.79</c:v>
                </c:pt>
                <c:pt idx="977">
                  <c:v>14.88</c:v>
                </c:pt>
                <c:pt idx="978">
                  <c:v>15</c:v>
                </c:pt>
                <c:pt idx="979">
                  <c:v>14.96</c:v>
                </c:pt>
                <c:pt idx="980">
                  <c:v>16.04</c:v>
                </c:pt>
                <c:pt idx="981">
                  <c:v>15.629999999999999</c:v>
                </c:pt>
                <c:pt idx="982">
                  <c:v>14.88</c:v>
                </c:pt>
                <c:pt idx="983">
                  <c:v>14.5</c:v>
                </c:pt>
                <c:pt idx="984">
                  <c:v>14.25</c:v>
                </c:pt>
                <c:pt idx="985">
                  <c:v>15</c:v>
                </c:pt>
                <c:pt idx="986">
                  <c:v>14.88</c:v>
                </c:pt>
                <c:pt idx="987">
                  <c:v>16.079999999999988</c:v>
                </c:pt>
                <c:pt idx="988">
                  <c:v>16.04</c:v>
                </c:pt>
                <c:pt idx="989">
                  <c:v>13.709999999999999</c:v>
                </c:pt>
                <c:pt idx="990">
                  <c:v>15.04</c:v>
                </c:pt>
                <c:pt idx="991">
                  <c:v>15.5</c:v>
                </c:pt>
                <c:pt idx="992">
                  <c:v>15.75</c:v>
                </c:pt>
                <c:pt idx="993">
                  <c:v>14.33</c:v>
                </c:pt>
                <c:pt idx="994">
                  <c:v>14.629999999999999</c:v>
                </c:pt>
                <c:pt idx="995">
                  <c:v>15</c:v>
                </c:pt>
                <c:pt idx="996">
                  <c:v>14.88</c:v>
                </c:pt>
                <c:pt idx="997">
                  <c:v>14.629999999999999</c:v>
                </c:pt>
                <c:pt idx="998">
                  <c:v>15.38</c:v>
                </c:pt>
                <c:pt idx="999">
                  <c:v>14.83</c:v>
                </c:pt>
                <c:pt idx="1000">
                  <c:v>15.58</c:v>
                </c:pt>
                <c:pt idx="1001">
                  <c:v>15.54</c:v>
                </c:pt>
                <c:pt idx="1002">
                  <c:v>17.25</c:v>
                </c:pt>
                <c:pt idx="1003">
                  <c:v>16.75</c:v>
                </c:pt>
                <c:pt idx="1004">
                  <c:v>16.04</c:v>
                </c:pt>
                <c:pt idx="1005">
                  <c:v>15.54</c:v>
                </c:pt>
                <c:pt idx="1006">
                  <c:v>15.83</c:v>
                </c:pt>
                <c:pt idx="1007">
                  <c:v>17</c:v>
                </c:pt>
                <c:pt idx="1008">
                  <c:v>18</c:v>
                </c:pt>
                <c:pt idx="1009">
                  <c:v>18.329999999999988</c:v>
                </c:pt>
                <c:pt idx="1010">
                  <c:v>20.130000000000031</c:v>
                </c:pt>
                <c:pt idx="1011">
                  <c:v>16.25</c:v>
                </c:pt>
                <c:pt idx="1012">
                  <c:v>17.75</c:v>
                </c:pt>
                <c:pt idx="1013">
                  <c:v>16.420000000000002</c:v>
                </c:pt>
                <c:pt idx="1014">
                  <c:v>16.670000000000005</c:v>
                </c:pt>
                <c:pt idx="1015">
                  <c:v>15.67</c:v>
                </c:pt>
                <c:pt idx="1016">
                  <c:v>15.88</c:v>
                </c:pt>
                <c:pt idx="1017">
                  <c:v>16.75</c:v>
                </c:pt>
                <c:pt idx="1018">
                  <c:v>15.629999999999999</c:v>
                </c:pt>
                <c:pt idx="1019">
                  <c:v>15.92</c:v>
                </c:pt>
                <c:pt idx="1020">
                  <c:v>15.75</c:v>
                </c:pt>
                <c:pt idx="1021">
                  <c:v>15.629999999999999</c:v>
                </c:pt>
                <c:pt idx="1022">
                  <c:v>15.79</c:v>
                </c:pt>
                <c:pt idx="1023">
                  <c:v>16.79</c:v>
                </c:pt>
                <c:pt idx="1024">
                  <c:v>14.29</c:v>
                </c:pt>
                <c:pt idx="1025">
                  <c:v>14.83</c:v>
                </c:pt>
                <c:pt idx="1026">
                  <c:v>15.46</c:v>
                </c:pt>
                <c:pt idx="1027">
                  <c:v>15.5</c:v>
                </c:pt>
                <c:pt idx="1028">
                  <c:v>14.79</c:v>
                </c:pt>
                <c:pt idx="1029">
                  <c:v>15.92</c:v>
                </c:pt>
                <c:pt idx="1030">
                  <c:v>14.83</c:v>
                </c:pt>
                <c:pt idx="1031">
                  <c:v>16.079999999999988</c:v>
                </c:pt>
                <c:pt idx="1032">
                  <c:v>16.130000000000031</c:v>
                </c:pt>
                <c:pt idx="1033">
                  <c:v>16.170000000000005</c:v>
                </c:pt>
                <c:pt idx="1034">
                  <c:v>16.21</c:v>
                </c:pt>
                <c:pt idx="1035">
                  <c:v>15.17</c:v>
                </c:pt>
                <c:pt idx="1036">
                  <c:v>14.75</c:v>
                </c:pt>
                <c:pt idx="1037">
                  <c:v>15.25</c:v>
                </c:pt>
                <c:pt idx="1038">
                  <c:v>14.54</c:v>
                </c:pt>
                <c:pt idx="1039">
                  <c:v>15.67</c:v>
                </c:pt>
                <c:pt idx="1040">
                  <c:v>14.79</c:v>
                </c:pt>
                <c:pt idx="1041">
                  <c:v>14.709999999999999</c:v>
                </c:pt>
                <c:pt idx="1042">
                  <c:v>16.38</c:v>
                </c:pt>
                <c:pt idx="1043">
                  <c:v>14.54</c:v>
                </c:pt>
                <c:pt idx="1044">
                  <c:v>14.46</c:v>
                </c:pt>
                <c:pt idx="1045">
                  <c:v>15.54</c:v>
                </c:pt>
                <c:pt idx="1046">
                  <c:v>14.29</c:v>
                </c:pt>
                <c:pt idx="1047">
                  <c:v>14.08</c:v>
                </c:pt>
                <c:pt idx="1048">
                  <c:v>13.29</c:v>
                </c:pt>
                <c:pt idx="1049">
                  <c:v>15.17</c:v>
                </c:pt>
                <c:pt idx="1050">
                  <c:v>13.88</c:v>
                </c:pt>
                <c:pt idx="1051">
                  <c:v>15.83</c:v>
                </c:pt>
                <c:pt idx="1052">
                  <c:v>14.79</c:v>
                </c:pt>
                <c:pt idx="1053">
                  <c:v>16.25</c:v>
                </c:pt>
                <c:pt idx="1054">
                  <c:v>14.88</c:v>
                </c:pt>
                <c:pt idx="1055">
                  <c:v>14</c:v>
                </c:pt>
                <c:pt idx="1056">
                  <c:v>16.630000000000031</c:v>
                </c:pt>
                <c:pt idx="1057">
                  <c:v>16.04</c:v>
                </c:pt>
                <c:pt idx="1058">
                  <c:v>16.630000000000031</c:v>
                </c:pt>
                <c:pt idx="1059">
                  <c:v>17.959999999999987</c:v>
                </c:pt>
                <c:pt idx="1060">
                  <c:v>15.75</c:v>
                </c:pt>
                <c:pt idx="1061">
                  <c:v>14.83</c:v>
                </c:pt>
                <c:pt idx="1062">
                  <c:v>14.54</c:v>
                </c:pt>
                <c:pt idx="1063">
                  <c:v>15.709999999999999</c:v>
                </c:pt>
                <c:pt idx="1064">
                  <c:v>14.96</c:v>
                </c:pt>
                <c:pt idx="1065">
                  <c:v>15.209999999999999</c:v>
                </c:pt>
                <c:pt idx="1066">
                  <c:v>15.79</c:v>
                </c:pt>
                <c:pt idx="1067">
                  <c:v>16.38</c:v>
                </c:pt>
                <c:pt idx="1068">
                  <c:v>14.67</c:v>
                </c:pt>
                <c:pt idx="1069">
                  <c:v>16</c:v>
                </c:pt>
                <c:pt idx="1070">
                  <c:v>14.79</c:v>
                </c:pt>
                <c:pt idx="1071">
                  <c:v>14.96</c:v>
                </c:pt>
                <c:pt idx="1072">
                  <c:v>16.079999999999988</c:v>
                </c:pt>
                <c:pt idx="1073">
                  <c:v>15.96</c:v>
                </c:pt>
                <c:pt idx="1074">
                  <c:v>14.629999999999999</c:v>
                </c:pt>
                <c:pt idx="1075">
                  <c:v>14.92</c:v>
                </c:pt>
                <c:pt idx="1076">
                  <c:v>15.5</c:v>
                </c:pt>
                <c:pt idx="1077">
                  <c:v>15.709999999999999</c:v>
                </c:pt>
                <c:pt idx="1078">
                  <c:v>15.38</c:v>
                </c:pt>
                <c:pt idx="1079">
                  <c:v>14.42</c:v>
                </c:pt>
                <c:pt idx="1080">
                  <c:v>14.5</c:v>
                </c:pt>
                <c:pt idx="1081">
                  <c:v>14.67</c:v>
                </c:pt>
                <c:pt idx="1082">
                  <c:v>17.38</c:v>
                </c:pt>
                <c:pt idx="1083">
                  <c:v>16.329999999999988</c:v>
                </c:pt>
                <c:pt idx="1084">
                  <c:v>14.5</c:v>
                </c:pt>
                <c:pt idx="1085">
                  <c:v>16.29</c:v>
                </c:pt>
                <c:pt idx="1086">
                  <c:v>16.130000000000031</c:v>
                </c:pt>
                <c:pt idx="1087">
                  <c:v>14.92</c:v>
                </c:pt>
                <c:pt idx="1088">
                  <c:v>16.130000000000031</c:v>
                </c:pt>
                <c:pt idx="1089">
                  <c:v>16.420000000000002</c:v>
                </c:pt>
                <c:pt idx="1090">
                  <c:v>15.83</c:v>
                </c:pt>
                <c:pt idx="1091">
                  <c:v>15.88</c:v>
                </c:pt>
                <c:pt idx="1092">
                  <c:v>15.58</c:v>
                </c:pt>
                <c:pt idx="1093">
                  <c:v>15.96</c:v>
                </c:pt>
                <c:pt idx="1094">
                  <c:v>15.38</c:v>
                </c:pt>
                <c:pt idx="1095">
                  <c:v>16.5</c:v>
                </c:pt>
                <c:pt idx="1096">
                  <c:v>16.21</c:v>
                </c:pt>
                <c:pt idx="1097">
                  <c:v>16.88</c:v>
                </c:pt>
                <c:pt idx="1098">
                  <c:v>14.17</c:v>
                </c:pt>
                <c:pt idx="1099">
                  <c:v>16.5</c:v>
                </c:pt>
                <c:pt idx="1100">
                  <c:v>15.54</c:v>
                </c:pt>
                <c:pt idx="1101">
                  <c:v>15.67</c:v>
                </c:pt>
                <c:pt idx="1102">
                  <c:v>16.170000000000005</c:v>
                </c:pt>
                <c:pt idx="1103">
                  <c:v>14.88</c:v>
                </c:pt>
                <c:pt idx="1104">
                  <c:v>17.54</c:v>
                </c:pt>
                <c:pt idx="1105">
                  <c:v>18.329999999999988</c:v>
                </c:pt>
                <c:pt idx="1106">
                  <c:v>18.75</c:v>
                </c:pt>
                <c:pt idx="1107">
                  <c:v>18.38</c:v>
                </c:pt>
                <c:pt idx="1108">
                  <c:v>18.21</c:v>
                </c:pt>
                <c:pt idx="1109">
                  <c:v>17.71</c:v>
                </c:pt>
                <c:pt idx="1110">
                  <c:v>18.29</c:v>
                </c:pt>
                <c:pt idx="1111">
                  <c:v>19.54</c:v>
                </c:pt>
                <c:pt idx="1112">
                  <c:v>16.88</c:v>
                </c:pt>
                <c:pt idx="1113">
                  <c:v>16.71</c:v>
                </c:pt>
                <c:pt idx="1114">
                  <c:v>16.630000000000031</c:v>
                </c:pt>
                <c:pt idx="1115">
                  <c:v>16.54</c:v>
                </c:pt>
                <c:pt idx="1116">
                  <c:v>17.829999999999988</c:v>
                </c:pt>
                <c:pt idx="1117">
                  <c:v>16.29</c:v>
                </c:pt>
                <c:pt idx="1118">
                  <c:v>14.17</c:v>
                </c:pt>
                <c:pt idx="1119">
                  <c:v>15.709999999999999</c:v>
                </c:pt>
                <c:pt idx="1120">
                  <c:v>16.130000000000031</c:v>
                </c:pt>
                <c:pt idx="1121">
                  <c:v>15.54</c:v>
                </c:pt>
                <c:pt idx="1122">
                  <c:v>16.170000000000005</c:v>
                </c:pt>
                <c:pt idx="1123">
                  <c:v>15.17</c:v>
                </c:pt>
                <c:pt idx="1124">
                  <c:v>15.92</c:v>
                </c:pt>
                <c:pt idx="1125">
                  <c:v>14.54</c:v>
                </c:pt>
                <c:pt idx="1126">
                  <c:v>16.130000000000031</c:v>
                </c:pt>
                <c:pt idx="1127">
                  <c:v>15.92</c:v>
                </c:pt>
                <c:pt idx="1128">
                  <c:v>15</c:v>
                </c:pt>
                <c:pt idx="1129">
                  <c:v>15.08</c:v>
                </c:pt>
                <c:pt idx="1130">
                  <c:v>15.5</c:v>
                </c:pt>
                <c:pt idx="1131">
                  <c:v>18</c:v>
                </c:pt>
                <c:pt idx="1132">
                  <c:v>15.5</c:v>
                </c:pt>
                <c:pt idx="1133">
                  <c:v>15.25</c:v>
                </c:pt>
                <c:pt idx="1134">
                  <c:v>13.75</c:v>
                </c:pt>
                <c:pt idx="1135">
                  <c:v>14.129999999999999</c:v>
                </c:pt>
                <c:pt idx="1136">
                  <c:v>14.38</c:v>
                </c:pt>
                <c:pt idx="1137">
                  <c:v>14.17</c:v>
                </c:pt>
                <c:pt idx="1138">
                  <c:v>14.92</c:v>
                </c:pt>
                <c:pt idx="1139">
                  <c:v>14.629999999999999</c:v>
                </c:pt>
                <c:pt idx="1140">
                  <c:v>15.92</c:v>
                </c:pt>
                <c:pt idx="1141">
                  <c:v>14.96</c:v>
                </c:pt>
                <c:pt idx="1142">
                  <c:v>15.38</c:v>
                </c:pt>
                <c:pt idx="1143">
                  <c:v>15.79</c:v>
                </c:pt>
                <c:pt idx="1144">
                  <c:v>14.46</c:v>
                </c:pt>
                <c:pt idx="1145">
                  <c:v>16.079999999999988</c:v>
                </c:pt>
                <c:pt idx="1146">
                  <c:v>14.67</c:v>
                </c:pt>
                <c:pt idx="1147">
                  <c:v>14.29</c:v>
                </c:pt>
                <c:pt idx="1148">
                  <c:v>16.29</c:v>
                </c:pt>
                <c:pt idx="1149">
                  <c:v>15.5</c:v>
                </c:pt>
                <c:pt idx="1150">
                  <c:v>16.079999999999988</c:v>
                </c:pt>
                <c:pt idx="1151">
                  <c:v>14.67</c:v>
                </c:pt>
                <c:pt idx="1152">
                  <c:v>14.33</c:v>
                </c:pt>
                <c:pt idx="1153">
                  <c:v>17.04</c:v>
                </c:pt>
                <c:pt idx="1154">
                  <c:v>15</c:v>
                </c:pt>
                <c:pt idx="1155">
                  <c:v>14.96</c:v>
                </c:pt>
                <c:pt idx="1156">
                  <c:v>15.88</c:v>
                </c:pt>
                <c:pt idx="1157">
                  <c:v>14.54</c:v>
                </c:pt>
                <c:pt idx="1158">
                  <c:v>15.629999999999999</c:v>
                </c:pt>
                <c:pt idx="1159">
                  <c:v>14.29</c:v>
                </c:pt>
                <c:pt idx="1160">
                  <c:v>13.54</c:v>
                </c:pt>
                <c:pt idx="1161">
                  <c:v>14.92</c:v>
                </c:pt>
                <c:pt idx="1162">
                  <c:v>14.79</c:v>
                </c:pt>
                <c:pt idx="1163">
                  <c:v>16.38</c:v>
                </c:pt>
                <c:pt idx="1164">
                  <c:v>15.58</c:v>
                </c:pt>
                <c:pt idx="1165">
                  <c:v>15</c:v>
                </c:pt>
                <c:pt idx="1166">
                  <c:v>14.38</c:v>
                </c:pt>
                <c:pt idx="1167">
                  <c:v>14.629999999999999</c:v>
                </c:pt>
                <c:pt idx="1168">
                  <c:v>14.79</c:v>
                </c:pt>
                <c:pt idx="1169">
                  <c:v>15.709999999999999</c:v>
                </c:pt>
                <c:pt idx="1170">
                  <c:v>16.38</c:v>
                </c:pt>
                <c:pt idx="1171">
                  <c:v>15.25</c:v>
                </c:pt>
                <c:pt idx="1172">
                  <c:v>14.42</c:v>
                </c:pt>
                <c:pt idx="1173">
                  <c:v>17.670000000000005</c:v>
                </c:pt>
                <c:pt idx="1174">
                  <c:v>17.079999999999988</c:v>
                </c:pt>
                <c:pt idx="1175">
                  <c:v>14.88</c:v>
                </c:pt>
                <c:pt idx="1176">
                  <c:v>14.25</c:v>
                </c:pt>
                <c:pt idx="1177">
                  <c:v>15.709999999999999</c:v>
                </c:pt>
                <c:pt idx="1178">
                  <c:v>13.88</c:v>
                </c:pt>
                <c:pt idx="1179">
                  <c:v>16.130000000000031</c:v>
                </c:pt>
                <c:pt idx="1180">
                  <c:v>16.21</c:v>
                </c:pt>
                <c:pt idx="1181">
                  <c:v>15.88</c:v>
                </c:pt>
                <c:pt idx="1182">
                  <c:v>15.04</c:v>
                </c:pt>
                <c:pt idx="1183">
                  <c:v>16.630000000000031</c:v>
                </c:pt>
                <c:pt idx="1184">
                  <c:v>14.129999999999999</c:v>
                </c:pt>
                <c:pt idx="1185">
                  <c:v>15.83</c:v>
                </c:pt>
                <c:pt idx="1186">
                  <c:v>15.54</c:v>
                </c:pt>
                <c:pt idx="1187">
                  <c:v>15</c:v>
                </c:pt>
                <c:pt idx="1188">
                  <c:v>14.129999999999999</c:v>
                </c:pt>
                <c:pt idx="1189">
                  <c:v>14.75</c:v>
                </c:pt>
                <c:pt idx="1190">
                  <c:v>16.38</c:v>
                </c:pt>
                <c:pt idx="1191">
                  <c:v>14.5</c:v>
                </c:pt>
                <c:pt idx="1192">
                  <c:v>14.25</c:v>
                </c:pt>
                <c:pt idx="1193">
                  <c:v>14.129999999999999</c:v>
                </c:pt>
                <c:pt idx="1194">
                  <c:v>15</c:v>
                </c:pt>
                <c:pt idx="1195">
                  <c:v>14.629999999999999</c:v>
                </c:pt>
                <c:pt idx="1196">
                  <c:v>14.96</c:v>
                </c:pt>
                <c:pt idx="1197">
                  <c:v>15.29</c:v>
                </c:pt>
                <c:pt idx="1198">
                  <c:v>14.83</c:v>
                </c:pt>
                <c:pt idx="1199">
                  <c:v>14.42</c:v>
                </c:pt>
                <c:pt idx="1200">
                  <c:v>14.5</c:v>
                </c:pt>
                <c:pt idx="1201">
                  <c:v>14.75</c:v>
                </c:pt>
                <c:pt idx="1202">
                  <c:v>16.130000000000031</c:v>
                </c:pt>
                <c:pt idx="1203">
                  <c:v>15.79</c:v>
                </c:pt>
                <c:pt idx="1204">
                  <c:v>15.5</c:v>
                </c:pt>
                <c:pt idx="1205">
                  <c:v>15</c:v>
                </c:pt>
                <c:pt idx="1206">
                  <c:v>13.67</c:v>
                </c:pt>
                <c:pt idx="1207">
                  <c:v>15.96</c:v>
                </c:pt>
                <c:pt idx="1208">
                  <c:v>15.54</c:v>
                </c:pt>
                <c:pt idx="1209">
                  <c:v>17.170000000000005</c:v>
                </c:pt>
                <c:pt idx="1210">
                  <c:v>14.17</c:v>
                </c:pt>
                <c:pt idx="1211">
                  <c:v>15.709999999999999</c:v>
                </c:pt>
                <c:pt idx="1212">
                  <c:v>16.130000000000031</c:v>
                </c:pt>
                <c:pt idx="1213">
                  <c:v>15.209999999999999</c:v>
                </c:pt>
                <c:pt idx="1214">
                  <c:v>16.5</c:v>
                </c:pt>
                <c:pt idx="1215">
                  <c:v>14.92</c:v>
                </c:pt>
                <c:pt idx="1216">
                  <c:v>14.17</c:v>
                </c:pt>
                <c:pt idx="1217">
                  <c:v>15.629999999999999</c:v>
                </c:pt>
                <c:pt idx="1218">
                  <c:v>15.629999999999999</c:v>
                </c:pt>
                <c:pt idx="1219">
                  <c:v>16.38</c:v>
                </c:pt>
                <c:pt idx="1220">
                  <c:v>15.04</c:v>
                </c:pt>
                <c:pt idx="1221">
                  <c:v>16.459999999999987</c:v>
                </c:pt>
                <c:pt idx="1222">
                  <c:v>15.709999999999999</c:v>
                </c:pt>
                <c:pt idx="1223">
                  <c:v>16.459999999999987</c:v>
                </c:pt>
                <c:pt idx="1224">
                  <c:v>15.38</c:v>
                </c:pt>
                <c:pt idx="1225">
                  <c:v>14.88</c:v>
                </c:pt>
                <c:pt idx="1226">
                  <c:v>16.54</c:v>
                </c:pt>
                <c:pt idx="1227">
                  <c:v>15.33</c:v>
                </c:pt>
                <c:pt idx="1228">
                  <c:v>15.67</c:v>
                </c:pt>
                <c:pt idx="1229">
                  <c:v>16.5</c:v>
                </c:pt>
                <c:pt idx="1230">
                  <c:v>15.92</c:v>
                </c:pt>
                <c:pt idx="1231">
                  <c:v>15.88</c:v>
                </c:pt>
                <c:pt idx="1232">
                  <c:v>15.79</c:v>
                </c:pt>
                <c:pt idx="1233">
                  <c:v>16.04</c:v>
                </c:pt>
                <c:pt idx="1234">
                  <c:v>14.17</c:v>
                </c:pt>
                <c:pt idx="1235">
                  <c:v>16.38</c:v>
                </c:pt>
                <c:pt idx="1236">
                  <c:v>15.33</c:v>
                </c:pt>
                <c:pt idx="1237">
                  <c:v>15</c:v>
                </c:pt>
                <c:pt idx="1238">
                  <c:v>16.29</c:v>
                </c:pt>
                <c:pt idx="1239">
                  <c:v>15.46</c:v>
                </c:pt>
                <c:pt idx="1240">
                  <c:v>18.630000000000031</c:v>
                </c:pt>
                <c:pt idx="1241">
                  <c:v>15.25</c:v>
                </c:pt>
                <c:pt idx="1242">
                  <c:v>15.08</c:v>
                </c:pt>
                <c:pt idx="1243">
                  <c:v>15.709999999999999</c:v>
                </c:pt>
                <c:pt idx="1244">
                  <c:v>15.79</c:v>
                </c:pt>
                <c:pt idx="1245">
                  <c:v>14.88</c:v>
                </c:pt>
                <c:pt idx="1246">
                  <c:v>15.209999999999999</c:v>
                </c:pt>
                <c:pt idx="1247">
                  <c:v>17.579999999999988</c:v>
                </c:pt>
                <c:pt idx="1248">
                  <c:v>14.04</c:v>
                </c:pt>
                <c:pt idx="1249">
                  <c:v>15</c:v>
                </c:pt>
                <c:pt idx="1250">
                  <c:v>14.75</c:v>
                </c:pt>
                <c:pt idx="1251">
                  <c:v>14.29</c:v>
                </c:pt>
                <c:pt idx="1252">
                  <c:v>15.75</c:v>
                </c:pt>
                <c:pt idx="1253">
                  <c:v>14.75</c:v>
                </c:pt>
                <c:pt idx="1254">
                  <c:v>16.54</c:v>
                </c:pt>
                <c:pt idx="1255">
                  <c:v>14.88</c:v>
                </c:pt>
                <c:pt idx="1256">
                  <c:v>16.21</c:v>
                </c:pt>
                <c:pt idx="1257">
                  <c:v>16</c:v>
                </c:pt>
                <c:pt idx="1258">
                  <c:v>15.88</c:v>
                </c:pt>
                <c:pt idx="1259">
                  <c:v>14.04</c:v>
                </c:pt>
                <c:pt idx="1260">
                  <c:v>14.67</c:v>
                </c:pt>
                <c:pt idx="1261">
                  <c:v>15.83</c:v>
                </c:pt>
                <c:pt idx="1262">
                  <c:v>13.88</c:v>
                </c:pt>
                <c:pt idx="1263">
                  <c:v>18.38</c:v>
                </c:pt>
                <c:pt idx="1264">
                  <c:v>17.25</c:v>
                </c:pt>
                <c:pt idx="1265">
                  <c:v>19.5</c:v>
                </c:pt>
                <c:pt idx="1266">
                  <c:v>16.459999999999987</c:v>
                </c:pt>
                <c:pt idx="1267">
                  <c:v>19.21</c:v>
                </c:pt>
                <c:pt idx="1268">
                  <c:v>16.71</c:v>
                </c:pt>
                <c:pt idx="1269">
                  <c:v>18.75</c:v>
                </c:pt>
                <c:pt idx="1270">
                  <c:v>17.25</c:v>
                </c:pt>
                <c:pt idx="1271">
                  <c:v>17.459999999999987</c:v>
                </c:pt>
                <c:pt idx="1272">
                  <c:v>18.04</c:v>
                </c:pt>
                <c:pt idx="1273">
                  <c:v>15.83</c:v>
                </c:pt>
                <c:pt idx="1274">
                  <c:v>16.959999999999987</c:v>
                </c:pt>
                <c:pt idx="1275">
                  <c:v>18.459999999999987</c:v>
                </c:pt>
                <c:pt idx="1276">
                  <c:v>16.54</c:v>
                </c:pt>
                <c:pt idx="1277">
                  <c:v>13.83</c:v>
                </c:pt>
                <c:pt idx="1278">
                  <c:v>18.21</c:v>
                </c:pt>
                <c:pt idx="1279">
                  <c:v>15.29</c:v>
                </c:pt>
                <c:pt idx="1280">
                  <c:v>16.04</c:v>
                </c:pt>
                <c:pt idx="1281">
                  <c:v>17.630000000000031</c:v>
                </c:pt>
                <c:pt idx="1282">
                  <c:v>18.459999999999987</c:v>
                </c:pt>
                <c:pt idx="1283">
                  <c:v>17.5</c:v>
                </c:pt>
                <c:pt idx="1284">
                  <c:v>15.79</c:v>
                </c:pt>
                <c:pt idx="1285">
                  <c:v>19.959999999999987</c:v>
                </c:pt>
                <c:pt idx="1286">
                  <c:v>18.920000000000002</c:v>
                </c:pt>
                <c:pt idx="1287">
                  <c:v>20.5</c:v>
                </c:pt>
                <c:pt idx="1288">
                  <c:v>17.459999999999987</c:v>
                </c:pt>
                <c:pt idx="1289">
                  <c:v>21.919999999999987</c:v>
                </c:pt>
                <c:pt idx="1290">
                  <c:v>19.21</c:v>
                </c:pt>
                <c:pt idx="1291">
                  <c:v>16.25</c:v>
                </c:pt>
                <c:pt idx="1292">
                  <c:v>20.130000000000031</c:v>
                </c:pt>
                <c:pt idx="1293">
                  <c:v>17.25</c:v>
                </c:pt>
                <c:pt idx="1294">
                  <c:v>18.29</c:v>
                </c:pt>
                <c:pt idx="1295">
                  <c:v>22.08</c:v>
                </c:pt>
                <c:pt idx="1296">
                  <c:v>18.04</c:v>
                </c:pt>
                <c:pt idx="1297">
                  <c:v>17.75</c:v>
                </c:pt>
                <c:pt idx="1298">
                  <c:v>18.79</c:v>
                </c:pt>
                <c:pt idx="1299">
                  <c:v>19.670000000000005</c:v>
                </c:pt>
                <c:pt idx="1300">
                  <c:v>17.38</c:v>
                </c:pt>
                <c:pt idx="1301">
                  <c:v>16.459999999999987</c:v>
                </c:pt>
                <c:pt idx="1302">
                  <c:v>17</c:v>
                </c:pt>
                <c:pt idx="1303">
                  <c:v>19.079999999999988</c:v>
                </c:pt>
                <c:pt idx="1304">
                  <c:v>17.829999999999988</c:v>
                </c:pt>
                <c:pt idx="1305">
                  <c:v>16.130000000000031</c:v>
                </c:pt>
                <c:pt idx="1306">
                  <c:v>18</c:v>
                </c:pt>
                <c:pt idx="1307">
                  <c:v>15.33</c:v>
                </c:pt>
                <c:pt idx="1308">
                  <c:v>15.25</c:v>
                </c:pt>
                <c:pt idx="1309">
                  <c:v>15.42</c:v>
                </c:pt>
                <c:pt idx="1310">
                  <c:v>16.5</c:v>
                </c:pt>
                <c:pt idx="1311">
                  <c:v>19.959999999999987</c:v>
                </c:pt>
                <c:pt idx="1312">
                  <c:v>20.170000000000005</c:v>
                </c:pt>
                <c:pt idx="1313">
                  <c:v>19.459999999999987</c:v>
                </c:pt>
                <c:pt idx="1314">
                  <c:v>22.38</c:v>
                </c:pt>
                <c:pt idx="1315">
                  <c:v>24.21</c:v>
                </c:pt>
                <c:pt idx="1316">
                  <c:v>19.04</c:v>
                </c:pt>
              </c:numCache>
            </c:numRef>
          </c:yVal>
          <c:smooth val="1"/>
        </c:ser>
        <c:dLbls>
          <c:showLegendKey val="0"/>
          <c:showVal val="0"/>
          <c:showCatName val="0"/>
          <c:showSerName val="0"/>
          <c:showPercent val="0"/>
          <c:showBubbleSize val="0"/>
        </c:dLbls>
        <c:axId val="43376000"/>
        <c:axId val="45831296"/>
      </c:scatterChart>
      <c:valAx>
        <c:axId val="43376000"/>
        <c:scaling>
          <c:orientation val="minMax"/>
          <c:max val="400"/>
        </c:scaling>
        <c:delete val="0"/>
        <c:axPos val="b"/>
        <c:numFmt formatCode="General" sourceLinked="1"/>
        <c:majorTickMark val="out"/>
        <c:minorTickMark val="none"/>
        <c:tickLblPos val="nextTo"/>
        <c:crossAx val="45831296"/>
        <c:crosses val="autoZero"/>
        <c:crossBetween val="midCat"/>
      </c:valAx>
      <c:valAx>
        <c:axId val="45831296"/>
        <c:scaling>
          <c:orientation val="minMax"/>
          <c:max val="140"/>
        </c:scaling>
        <c:delete val="0"/>
        <c:axPos val="l"/>
        <c:majorGridlines/>
        <c:numFmt formatCode="General" sourceLinked="1"/>
        <c:majorTickMark val="out"/>
        <c:minorTickMark val="none"/>
        <c:tickLblPos val="nextTo"/>
        <c:crossAx val="43376000"/>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Core 1135</a:t>
            </a:r>
            <a:r>
              <a:rPr lang="en-US" baseline="0"/>
              <a:t> Magnetic Susceptibilty </a:t>
            </a:r>
          </a:p>
          <a:p>
            <a:pPr>
              <a:defRPr/>
            </a:pPr>
            <a:r>
              <a:rPr lang="en-US" baseline="0"/>
              <a:t>vs Depth</a:t>
            </a:r>
            <a:endParaRPr lang="en-US"/>
          </a:p>
        </c:rich>
      </c:tx>
      <c:layout/>
      <c:overlay val="0"/>
    </c:title>
    <c:autoTitleDeleted val="0"/>
    <c:plotArea>
      <c:layout>
        <c:manualLayout>
          <c:layoutTarget val="inner"/>
          <c:xMode val="edge"/>
          <c:yMode val="edge"/>
          <c:x val="0.12025095547267166"/>
          <c:y val="0.30977390326209436"/>
          <c:w val="0.82535571211493364"/>
          <c:h val="0.57569441319835646"/>
        </c:manualLayout>
      </c:layout>
      <c:scatterChart>
        <c:scatterStyle val="smoothMarker"/>
        <c:varyColors val="0"/>
        <c:ser>
          <c:idx val="0"/>
          <c:order val="0"/>
          <c:tx>
            <c:strRef>
              <c:f>'Mag Suscept Core 1135'!$J$1</c:f>
              <c:strCache>
                <c:ptCount val="1"/>
                <c:pt idx="0">
                  <c:v>Corrected Suscept.</c:v>
                </c:pt>
              </c:strCache>
            </c:strRef>
          </c:tx>
          <c:marker>
            <c:symbol val="none"/>
          </c:marker>
          <c:xVal>
            <c:numRef>
              <c:f>'Mag Suscept Core 1135'!$H$2:$H$4914</c:f>
              <c:numCache>
                <c:formatCode>General</c:formatCode>
                <c:ptCount val="4913"/>
                <c:pt idx="0">
                  <c:v>18.43</c:v>
                </c:pt>
                <c:pt idx="1">
                  <c:v>18.47</c:v>
                </c:pt>
                <c:pt idx="2">
                  <c:v>18.510000000000005</c:v>
                </c:pt>
                <c:pt idx="3">
                  <c:v>18.55</c:v>
                </c:pt>
                <c:pt idx="4">
                  <c:v>18.59</c:v>
                </c:pt>
                <c:pt idx="5">
                  <c:v>18.630000000000031</c:v>
                </c:pt>
                <c:pt idx="6">
                  <c:v>18.670000000000005</c:v>
                </c:pt>
                <c:pt idx="7">
                  <c:v>18.71</c:v>
                </c:pt>
                <c:pt idx="8">
                  <c:v>18.75</c:v>
                </c:pt>
                <c:pt idx="9">
                  <c:v>18.79</c:v>
                </c:pt>
                <c:pt idx="10">
                  <c:v>18.829999999999988</c:v>
                </c:pt>
                <c:pt idx="11">
                  <c:v>18.87</c:v>
                </c:pt>
                <c:pt idx="12">
                  <c:v>18.91</c:v>
                </c:pt>
                <c:pt idx="13">
                  <c:v>18.95</c:v>
                </c:pt>
                <c:pt idx="14">
                  <c:v>18.989999999999888</c:v>
                </c:pt>
                <c:pt idx="15">
                  <c:v>19.03</c:v>
                </c:pt>
                <c:pt idx="16">
                  <c:v>19.07</c:v>
                </c:pt>
                <c:pt idx="17">
                  <c:v>19.110000000000031</c:v>
                </c:pt>
                <c:pt idx="18">
                  <c:v>19.149999999999999</c:v>
                </c:pt>
                <c:pt idx="19">
                  <c:v>19.190000000000001</c:v>
                </c:pt>
                <c:pt idx="20">
                  <c:v>19.23</c:v>
                </c:pt>
                <c:pt idx="21">
                  <c:v>19.27</c:v>
                </c:pt>
                <c:pt idx="22">
                  <c:v>19.309999999999999</c:v>
                </c:pt>
                <c:pt idx="23">
                  <c:v>19.350000000000001</c:v>
                </c:pt>
                <c:pt idx="24">
                  <c:v>19.39</c:v>
                </c:pt>
                <c:pt idx="25">
                  <c:v>19.43</c:v>
                </c:pt>
                <c:pt idx="26">
                  <c:v>19.47</c:v>
                </c:pt>
                <c:pt idx="27">
                  <c:v>19.510000000000005</c:v>
                </c:pt>
                <c:pt idx="28">
                  <c:v>19.55</c:v>
                </c:pt>
                <c:pt idx="29">
                  <c:v>19.59</c:v>
                </c:pt>
                <c:pt idx="30">
                  <c:v>19.630000000000031</c:v>
                </c:pt>
                <c:pt idx="31">
                  <c:v>19.670000000000005</c:v>
                </c:pt>
                <c:pt idx="32">
                  <c:v>19.71</c:v>
                </c:pt>
                <c:pt idx="33">
                  <c:v>19.75</c:v>
                </c:pt>
                <c:pt idx="34">
                  <c:v>19.79</c:v>
                </c:pt>
                <c:pt idx="35">
                  <c:v>19.829999999999988</c:v>
                </c:pt>
                <c:pt idx="36">
                  <c:v>19.93</c:v>
                </c:pt>
                <c:pt idx="37">
                  <c:v>19.97</c:v>
                </c:pt>
                <c:pt idx="38">
                  <c:v>20.010000000000005</c:v>
                </c:pt>
                <c:pt idx="39">
                  <c:v>20.05</c:v>
                </c:pt>
                <c:pt idx="40">
                  <c:v>20.09</c:v>
                </c:pt>
                <c:pt idx="41">
                  <c:v>20.130000000000031</c:v>
                </c:pt>
                <c:pt idx="42">
                  <c:v>20.170000000000005</c:v>
                </c:pt>
                <c:pt idx="43">
                  <c:v>20.21</c:v>
                </c:pt>
                <c:pt idx="44">
                  <c:v>20.25</c:v>
                </c:pt>
                <c:pt idx="45">
                  <c:v>20.29</c:v>
                </c:pt>
                <c:pt idx="46">
                  <c:v>20.329999999999988</c:v>
                </c:pt>
                <c:pt idx="47">
                  <c:v>20.37</c:v>
                </c:pt>
                <c:pt idx="48">
                  <c:v>20.41</c:v>
                </c:pt>
                <c:pt idx="49">
                  <c:v>20.45</c:v>
                </c:pt>
                <c:pt idx="50">
                  <c:v>20.49</c:v>
                </c:pt>
                <c:pt idx="51">
                  <c:v>20.53</c:v>
                </c:pt>
                <c:pt idx="52">
                  <c:v>20.57</c:v>
                </c:pt>
                <c:pt idx="53">
                  <c:v>20.610000000000031</c:v>
                </c:pt>
                <c:pt idx="54">
                  <c:v>20.650000000000031</c:v>
                </c:pt>
                <c:pt idx="55">
                  <c:v>20.69</c:v>
                </c:pt>
                <c:pt idx="56">
                  <c:v>20.73</c:v>
                </c:pt>
                <c:pt idx="57">
                  <c:v>20.77</c:v>
                </c:pt>
                <c:pt idx="58">
                  <c:v>20.810000000000031</c:v>
                </c:pt>
                <c:pt idx="59">
                  <c:v>20.85</c:v>
                </c:pt>
                <c:pt idx="60">
                  <c:v>20.89</c:v>
                </c:pt>
                <c:pt idx="61">
                  <c:v>20.93</c:v>
                </c:pt>
                <c:pt idx="62">
                  <c:v>20.97</c:v>
                </c:pt>
                <c:pt idx="63">
                  <c:v>21.01</c:v>
                </c:pt>
                <c:pt idx="64">
                  <c:v>21.05</c:v>
                </c:pt>
                <c:pt idx="65">
                  <c:v>21.09</c:v>
                </c:pt>
                <c:pt idx="66">
                  <c:v>21.130000000000031</c:v>
                </c:pt>
                <c:pt idx="67">
                  <c:v>21.17</c:v>
                </c:pt>
                <c:pt idx="68">
                  <c:v>21.21</c:v>
                </c:pt>
                <c:pt idx="69">
                  <c:v>21.25</c:v>
                </c:pt>
                <c:pt idx="70">
                  <c:v>21.29</c:v>
                </c:pt>
                <c:pt idx="71">
                  <c:v>21.330000000000005</c:v>
                </c:pt>
                <c:pt idx="72">
                  <c:v>21.43</c:v>
                </c:pt>
                <c:pt idx="73">
                  <c:v>21.47</c:v>
                </c:pt>
                <c:pt idx="74">
                  <c:v>21.51</c:v>
                </c:pt>
                <c:pt idx="75">
                  <c:v>21.55</c:v>
                </c:pt>
                <c:pt idx="76">
                  <c:v>21.59</c:v>
                </c:pt>
                <c:pt idx="77">
                  <c:v>21.630000000000031</c:v>
                </c:pt>
                <c:pt idx="78">
                  <c:v>21.67</c:v>
                </c:pt>
                <c:pt idx="79">
                  <c:v>21.71</c:v>
                </c:pt>
                <c:pt idx="80">
                  <c:v>21.75</c:v>
                </c:pt>
                <c:pt idx="81">
                  <c:v>21.79</c:v>
                </c:pt>
                <c:pt idx="82">
                  <c:v>21.830000000000005</c:v>
                </c:pt>
                <c:pt idx="83">
                  <c:v>21.87</c:v>
                </c:pt>
                <c:pt idx="84">
                  <c:v>21.91</c:v>
                </c:pt>
                <c:pt idx="85">
                  <c:v>21.95</c:v>
                </c:pt>
                <c:pt idx="86">
                  <c:v>21.99</c:v>
                </c:pt>
                <c:pt idx="87">
                  <c:v>22.03</c:v>
                </c:pt>
                <c:pt idx="88">
                  <c:v>22.07</c:v>
                </c:pt>
                <c:pt idx="89">
                  <c:v>22.110000000000031</c:v>
                </c:pt>
                <c:pt idx="90">
                  <c:v>22.150000000000031</c:v>
                </c:pt>
                <c:pt idx="91">
                  <c:v>22.19</c:v>
                </c:pt>
                <c:pt idx="92">
                  <c:v>22.23</c:v>
                </c:pt>
                <c:pt idx="93">
                  <c:v>22.27</c:v>
                </c:pt>
                <c:pt idx="94">
                  <c:v>22.310000000000031</c:v>
                </c:pt>
                <c:pt idx="95">
                  <c:v>22.35</c:v>
                </c:pt>
                <c:pt idx="96">
                  <c:v>22.39</c:v>
                </c:pt>
                <c:pt idx="97">
                  <c:v>22.43</c:v>
                </c:pt>
                <c:pt idx="98">
                  <c:v>22.47</c:v>
                </c:pt>
                <c:pt idx="99">
                  <c:v>22.51</c:v>
                </c:pt>
                <c:pt idx="100">
                  <c:v>22.55</c:v>
                </c:pt>
                <c:pt idx="101">
                  <c:v>22.59</c:v>
                </c:pt>
                <c:pt idx="102">
                  <c:v>22.630000000000031</c:v>
                </c:pt>
                <c:pt idx="103">
                  <c:v>22.67</c:v>
                </c:pt>
                <c:pt idx="104">
                  <c:v>22.71</c:v>
                </c:pt>
                <c:pt idx="105">
                  <c:v>22.75</c:v>
                </c:pt>
                <c:pt idx="106">
                  <c:v>22.79</c:v>
                </c:pt>
                <c:pt idx="107">
                  <c:v>22.830000000000005</c:v>
                </c:pt>
                <c:pt idx="108">
                  <c:v>22.93</c:v>
                </c:pt>
                <c:pt idx="109">
                  <c:v>22.97</c:v>
                </c:pt>
                <c:pt idx="110">
                  <c:v>23.01</c:v>
                </c:pt>
                <c:pt idx="111">
                  <c:v>23.05</c:v>
                </c:pt>
                <c:pt idx="112">
                  <c:v>23.09</c:v>
                </c:pt>
                <c:pt idx="113">
                  <c:v>23.130000000000031</c:v>
                </c:pt>
                <c:pt idx="114">
                  <c:v>23.17</c:v>
                </c:pt>
                <c:pt idx="115">
                  <c:v>23.21</c:v>
                </c:pt>
                <c:pt idx="116">
                  <c:v>23.25</c:v>
                </c:pt>
                <c:pt idx="117">
                  <c:v>23.29</c:v>
                </c:pt>
                <c:pt idx="118">
                  <c:v>23.330000000000005</c:v>
                </c:pt>
                <c:pt idx="119">
                  <c:v>23.37</c:v>
                </c:pt>
                <c:pt idx="120">
                  <c:v>23.41</c:v>
                </c:pt>
                <c:pt idx="121">
                  <c:v>23.45</c:v>
                </c:pt>
                <c:pt idx="122">
                  <c:v>23.49</c:v>
                </c:pt>
                <c:pt idx="123">
                  <c:v>23.53</c:v>
                </c:pt>
                <c:pt idx="124">
                  <c:v>23.57</c:v>
                </c:pt>
                <c:pt idx="125">
                  <c:v>23.610000000000031</c:v>
                </c:pt>
                <c:pt idx="126">
                  <c:v>23.650000000000031</c:v>
                </c:pt>
                <c:pt idx="127">
                  <c:v>23.69</c:v>
                </c:pt>
                <c:pt idx="128">
                  <c:v>23.73</c:v>
                </c:pt>
                <c:pt idx="129">
                  <c:v>23.77</c:v>
                </c:pt>
                <c:pt idx="130">
                  <c:v>23.810000000000031</c:v>
                </c:pt>
                <c:pt idx="131">
                  <c:v>23.85</c:v>
                </c:pt>
                <c:pt idx="132">
                  <c:v>23.89</c:v>
                </c:pt>
                <c:pt idx="133">
                  <c:v>23.93</c:v>
                </c:pt>
                <c:pt idx="134">
                  <c:v>23.97</c:v>
                </c:pt>
                <c:pt idx="135">
                  <c:v>24.01</c:v>
                </c:pt>
                <c:pt idx="136">
                  <c:v>24.05</c:v>
                </c:pt>
                <c:pt idx="137">
                  <c:v>24.09</c:v>
                </c:pt>
                <c:pt idx="138">
                  <c:v>24.130000000000031</c:v>
                </c:pt>
                <c:pt idx="139">
                  <c:v>24.17</c:v>
                </c:pt>
                <c:pt idx="140">
                  <c:v>24.21</c:v>
                </c:pt>
                <c:pt idx="141">
                  <c:v>24.25</c:v>
                </c:pt>
                <c:pt idx="142">
                  <c:v>24.29</c:v>
                </c:pt>
                <c:pt idx="143">
                  <c:v>24.330000000000005</c:v>
                </c:pt>
                <c:pt idx="144">
                  <c:v>24.37</c:v>
                </c:pt>
                <c:pt idx="145">
                  <c:v>24.43</c:v>
                </c:pt>
                <c:pt idx="146">
                  <c:v>24.47</c:v>
                </c:pt>
                <c:pt idx="147">
                  <c:v>24.51</c:v>
                </c:pt>
                <c:pt idx="148">
                  <c:v>24.55</c:v>
                </c:pt>
                <c:pt idx="149">
                  <c:v>24.59</c:v>
                </c:pt>
                <c:pt idx="150">
                  <c:v>24.630000000000031</c:v>
                </c:pt>
                <c:pt idx="151">
                  <c:v>24.67</c:v>
                </c:pt>
                <c:pt idx="152">
                  <c:v>24.71</c:v>
                </c:pt>
                <c:pt idx="153">
                  <c:v>24.75</c:v>
                </c:pt>
                <c:pt idx="154">
                  <c:v>24.79</c:v>
                </c:pt>
                <c:pt idx="155">
                  <c:v>24.830000000000005</c:v>
                </c:pt>
                <c:pt idx="156">
                  <c:v>24.87</c:v>
                </c:pt>
                <c:pt idx="157">
                  <c:v>24.91</c:v>
                </c:pt>
                <c:pt idx="158">
                  <c:v>24.95</c:v>
                </c:pt>
                <c:pt idx="159">
                  <c:v>24.99</c:v>
                </c:pt>
                <c:pt idx="160">
                  <c:v>25.03</c:v>
                </c:pt>
                <c:pt idx="161">
                  <c:v>25.07</c:v>
                </c:pt>
                <c:pt idx="162">
                  <c:v>25.110000000000031</c:v>
                </c:pt>
                <c:pt idx="163">
                  <c:v>25.150000000000031</c:v>
                </c:pt>
                <c:pt idx="164">
                  <c:v>25.19</c:v>
                </c:pt>
                <c:pt idx="165">
                  <c:v>25.23</c:v>
                </c:pt>
                <c:pt idx="166">
                  <c:v>25.27</c:v>
                </c:pt>
                <c:pt idx="167">
                  <c:v>25.310000000000031</c:v>
                </c:pt>
                <c:pt idx="168">
                  <c:v>25.35</c:v>
                </c:pt>
                <c:pt idx="169">
                  <c:v>25.39</c:v>
                </c:pt>
                <c:pt idx="170">
                  <c:v>25.43</c:v>
                </c:pt>
                <c:pt idx="171">
                  <c:v>25.47</c:v>
                </c:pt>
                <c:pt idx="172">
                  <c:v>25.51</c:v>
                </c:pt>
                <c:pt idx="173">
                  <c:v>25.55</c:v>
                </c:pt>
                <c:pt idx="174">
                  <c:v>25.59</c:v>
                </c:pt>
                <c:pt idx="175">
                  <c:v>25.630000000000031</c:v>
                </c:pt>
                <c:pt idx="176">
                  <c:v>25.67</c:v>
                </c:pt>
                <c:pt idx="177">
                  <c:v>25.71</c:v>
                </c:pt>
                <c:pt idx="178">
                  <c:v>25.75</c:v>
                </c:pt>
                <c:pt idx="179">
                  <c:v>25.79</c:v>
                </c:pt>
                <c:pt idx="180">
                  <c:v>25.830000000000005</c:v>
                </c:pt>
                <c:pt idx="181">
                  <c:v>25.93</c:v>
                </c:pt>
                <c:pt idx="182">
                  <c:v>25.97</c:v>
                </c:pt>
                <c:pt idx="183">
                  <c:v>26.01</c:v>
                </c:pt>
                <c:pt idx="184">
                  <c:v>26.05</c:v>
                </c:pt>
                <c:pt idx="185">
                  <c:v>26.09</c:v>
                </c:pt>
                <c:pt idx="186">
                  <c:v>26.130000000000031</c:v>
                </c:pt>
                <c:pt idx="187">
                  <c:v>26.17</c:v>
                </c:pt>
                <c:pt idx="188">
                  <c:v>26.21</c:v>
                </c:pt>
                <c:pt idx="189">
                  <c:v>26.25</c:v>
                </c:pt>
                <c:pt idx="190">
                  <c:v>26.29</c:v>
                </c:pt>
                <c:pt idx="191">
                  <c:v>26.330000000000005</c:v>
                </c:pt>
                <c:pt idx="192">
                  <c:v>26.37</c:v>
                </c:pt>
                <c:pt idx="193">
                  <c:v>26.41</c:v>
                </c:pt>
                <c:pt idx="194">
                  <c:v>26.45</c:v>
                </c:pt>
                <c:pt idx="195">
                  <c:v>26.49</c:v>
                </c:pt>
                <c:pt idx="196">
                  <c:v>26.53</c:v>
                </c:pt>
                <c:pt idx="197">
                  <c:v>26.57</c:v>
                </c:pt>
                <c:pt idx="198">
                  <c:v>26.610000000000031</c:v>
                </c:pt>
                <c:pt idx="199">
                  <c:v>26.650000000000031</c:v>
                </c:pt>
                <c:pt idx="200">
                  <c:v>26.69</c:v>
                </c:pt>
                <c:pt idx="201">
                  <c:v>26.73</c:v>
                </c:pt>
                <c:pt idx="202">
                  <c:v>26.77</c:v>
                </c:pt>
                <c:pt idx="203">
                  <c:v>26.810000000000031</c:v>
                </c:pt>
                <c:pt idx="204">
                  <c:v>26.85</c:v>
                </c:pt>
                <c:pt idx="205">
                  <c:v>26.89</c:v>
                </c:pt>
                <c:pt idx="206">
                  <c:v>26.93</c:v>
                </c:pt>
                <c:pt idx="207">
                  <c:v>26.97</c:v>
                </c:pt>
                <c:pt idx="208">
                  <c:v>27.01</c:v>
                </c:pt>
                <c:pt idx="209">
                  <c:v>27.05</c:v>
                </c:pt>
                <c:pt idx="210">
                  <c:v>27.09</c:v>
                </c:pt>
                <c:pt idx="211">
                  <c:v>27.130000000000031</c:v>
                </c:pt>
                <c:pt idx="212">
                  <c:v>27.17</c:v>
                </c:pt>
                <c:pt idx="213">
                  <c:v>27.21</c:v>
                </c:pt>
                <c:pt idx="214">
                  <c:v>27.25</c:v>
                </c:pt>
                <c:pt idx="215">
                  <c:v>27.29</c:v>
                </c:pt>
                <c:pt idx="216">
                  <c:v>27.330000000000005</c:v>
                </c:pt>
                <c:pt idx="217">
                  <c:v>27.37</c:v>
                </c:pt>
                <c:pt idx="218">
                  <c:v>27.43</c:v>
                </c:pt>
                <c:pt idx="219">
                  <c:v>27.47</c:v>
                </c:pt>
                <c:pt idx="220">
                  <c:v>27.51</c:v>
                </c:pt>
                <c:pt idx="221">
                  <c:v>27.55</c:v>
                </c:pt>
                <c:pt idx="222">
                  <c:v>27.59</c:v>
                </c:pt>
                <c:pt idx="223">
                  <c:v>27.630000000000031</c:v>
                </c:pt>
                <c:pt idx="224">
                  <c:v>27.67</c:v>
                </c:pt>
                <c:pt idx="225">
                  <c:v>27.71</c:v>
                </c:pt>
                <c:pt idx="226">
                  <c:v>27.75</c:v>
                </c:pt>
                <c:pt idx="227">
                  <c:v>27.79</c:v>
                </c:pt>
                <c:pt idx="228">
                  <c:v>27.830000000000005</c:v>
                </c:pt>
                <c:pt idx="229">
                  <c:v>27.87</c:v>
                </c:pt>
                <c:pt idx="230">
                  <c:v>27.830000000000005</c:v>
                </c:pt>
                <c:pt idx="231">
                  <c:v>27.87</c:v>
                </c:pt>
                <c:pt idx="232">
                  <c:v>27.91</c:v>
                </c:pt>
                <c:pt idx="233">
                  <c:v>27.95</c:v>
                </c:pt>
                <c:pt idx="234">
                  <c:v>27.99</c:v>
                </c:pt>
                <c:pt idx="235">
                  <c:v>28.03</c:v>
                </c:pt>
                <c:pt idx="236">
                  <c:v>28.07</c:v>
                </c:pt>
                <c:pt idx="237">
                  <c:v>28.110000000000031</c:v>
                </c:pt>
                <c:pt idx="238">
                  <c:v>28.150000000000031</c:v>
                </c:pt>
                <c:pt idx="239">
                  <c:v>28.19</c:v>
                </c:pt>
                <c:pt idx="240">
                  <c:v>28.23</c:v>
                </c:pt>
                <c:pt idx="241">
                  <c:v>28.27</c:v>
                </c:pt>
                <c:pt idx="242">
                  <c:v>28.310000000000031</c:v>
                </c:pt>
                <c:pt idx="243">
                  <c:v>28.35</c:v>
                </c:pt>
                <c:pt idx="244">
                  <c:v>28.39</c:v>
                </c:pt>
                <c:pt idx="245">
                  <c:v>28.43</c:v>
                </c:pt>
                <c:pt idx="246">
                  <c:v>28.47</c:v>
                </c:pt>
                <c:pt idx="247">
                  <c:v>28.51</c:v>
                </c:pt>
                <c:pt idx="248">
                  <c:v>28.55</c:v>
                </c:pt>
                <c:pt idx="249">
                  <c:v>28.59</c:v>
                </c:pt>
                <c:pt idx="250">
                  <c:v>28.630000000000031</c:v>
                </c:pt>
                <c:pt idx="251">
                  <c:v>28.67</c:v>
                </c:pt>
                <c:pt idx="252">
                  <c:v>28.71</c:v>
                </c:pt>
                <c:pt idx="253">
                  <c:v>28.75</c:v>
                </c:pt>
                <c:pt idx="254">
                  <c:v>28.79</c:v>
                </c:pt>
                <c:pt idx="255">
                  <c:v>28.830000000000005</c:v>
                </c:pt>
                <c:pt idx="256">
                  <c:v>28.87</c:v>
                </c:pt>
                <c:pt idx="257">
                  <c:v>28.91</c:v>
                </c:pt>
                <c:pt idx="258">
                  <c:v>28.95</c:v>
                </c:pt>
                <c:pt idx="259">
                  <c:v>28.99</c:v>
                </c:pt>
                <c:pt idx="260">
                  <c:v>29.03</c:v>
                </c:pt>
                <c:pt idx="261">
                  <c:v>29.07</c:v>
                </c:pt>
                <c:pt idx="262">
                  <c:v>29.110000000000031</c:v>
                </c:pt>
                <c:pt idx="263">
                  <c:v>29.150000000000031</c:v>
                </c:pt>
                <c:pt idx="264">
                  <c:v>29.19</c:v>
                </c:pt>
                <c:pt idx="265">
                  <c:v>29.23</c:v>
                </c:pt>
                <c:pt idx="266">
                  <c:v>29.27</c:v>
                </c:pt>
                <c:pt idx="267">
                  <c:v>29.330000000000005</c:v>
                </c:pt>
                <c:pt idx="268">
                  <c:v>29.37</c:v>
                </c:pt>
                <c:pt idx="269">
                  <c:v>29.41</c:v>
                </c:pt>
                <c:pt idx="270">
                  <c:v>29.45</c:v>
                </c:pt>
                <c:pt idx="271">
                  <c:v>29.49</c:v>
                </c:pt>
                <c:pt idx="272">
                  <c:v>29.53</c:v>
                </c:pt>
                <c:pt idx="273">
                  <c:v>29.57</c:v>
                </c:pt>
                <c:pt idx="274">
                  <c:v>29.610000000000031</c:v>
                </c:pt>
                <c:pt idx="275">
                  <c:v>29.650000000000031</c:v>
                </c:pt>
                <c:pt idx="276">
                  <c:v>29.69</c:v>
                </c:pt>
                <c:pt idx="277">
                  <c:v>29.73</c:v>
                </c:pt>
                <c:pt idx="278">
                  <c:v>29.77</c:v>
                </c:pt>
                <c:pt idx="279">
                  <c:v>29.810000000000031</c:v>
                </c:pt>
                <c:pt idx="280">
                  <c:v>29.85</c:v>
                </c:pt>
                <c:pt idx="281">
                  <c:v>29.89</c:v>
                </c:pt>
                <c:pt idx="282">
                  <c:v>29.93</c:v>
                </c:pt>
                <c:pt idx="283">
                  <c:v>29.97</c:v>
                </c:pt>
                <c:pt idx="284">
                  <c:v>30.01</c:v>
                </c:pt>
                <c:pt idx="285">
                  <c:v>30.05</c:v>
                </c:pt>
                <c:pt idx="286">
                  <c:v>30.09</c:v>
                </c:pt>
                <c:pt idx="287">
                  <c:v>30.130000000000031</c:v>
                </c:pt>
                <c:pt idx="288">
                  <c:v>30.17</c:v>
                </c:pt>
                <c:pt idx="289">
                  <c:v>30.21</c:v>
                </c:pt>
                <c:pt idx="290">
                  <c:v>30.25</c:v>
                </c:pt>
                <c:pt idx="291">
                  <c:v>30.29</c:v>
                </c:pt>
                <c:pt idx="292">
                  <c:v>30.330000000000005</c:v>
                </c:pt>
                <c:pt idx="293">
                  <c:v>30.37</c:v>
                </c:pt>
                <c:pt idx="294">
                  <c:v>30.41</c:v>
                </c:pt>
                <c:pt idx="295">
                  <c:v>30.45</c:v>
                </c:pt>
                <c:pt idx="296">
                  <c:v>30.49</c:v>
                </c:pt>
                <c:pt idx="297">
                  <c:v>30.53</c:v>
                </c:pt>
                <c:pt idx="298">
                  <c:v>30.57</c:v>
                </c:pt>
                <c:pt idx="299">
                  <c:v>30.610000000000031</c:v>
                </c:pt>
                <c:pt idx="300">
                  <c:v>30.650000000000031</c:v>
                </c:pt>
                <c:pt idx="301">
                  <c:v>30.69</c:v>
                </c:pt>
                <c:pt idx="302">
                  <c:v>30.73</c:v>
                </c:pt>
                <c:pt idx="303">
                  <c:v>30.77</c:v>
                </c:pt>
                <c:pt idx="304">
                  <c:v>30.830000000000005</c:v>
                </c:pt>
                <c:pt idx="305">
                  <c:v>30.87</c:v>
                </c:pt>
                <c:pt idx="306">
                  <c:v>30.91</c:v>
                </c:pt>
                <c:pt idx="307">
                  <c:v>30.95</c:v>
                </c:pt>
                <c:pt idx="308">
                  <c:v>30.99</c:v>
                </c:pt>
                <c:pt idx="309">
                  <c:v>31.03</c:v>
                </c:pt>
                <c:pt idx="310">
                  <c:v>31.07</c:v>
                </c:pt>
                <c:pt idx="311">
                  <c:v>31.110000000000031</c:v>
                </c:pt>
                <c:pt idx="312">
                  <c:v>31.150000000000031</c:v>
                </c:pt>
                <c:pt idx="313">
                  <c:v>31.19</c:v>
                </c:pt>
                <c:pt idx="314">
                  <c:v>31.23</c:v>
                </c:pt>
                <c:pt idx="315">
                  <c:v>31.27</c:v>
                </c:pt>
                <c:pt idx="316">
                  <c:v>31.310000000000031</c:v>
                </c:pt>
                <c:pt idx="317">
                  <c:v>31.35</c:v>
                </c:pt>
                <c:pt idx="318">
                  <c:v>31.39</c:v>
                </c:pt>
                <c:pt idx="319">
                  <c:v>31.43</c:v>
                </c:pt>
                <c:pt idx="320">
                  <c:v>31.47</c:v>
                </c:pt>
                <c:pt idx="321">
                  <c:v>31.51</c:v>
                </c:pt>
                <c:pt idx="322">
                  <c:v>31.55</c:v>
                </c:pt>
                <c:pt idx="323">
                  <c:v>31.59</c:v>
                </c:pt>
                <c:pt idx="324">
                  <c:v>31.630000000000031</c:v>
                </c:pt>
                <c:pt idx="325">
                  <c:v>31.67</c:v>
                </c:pt>
                <c:pt idx="326">
                  <c:v>31.71</c:v>
                </c:pt>
                <c:pt idx="327">
                  <c:v>31.75</c:v>
                </c:pt>
                <c:pt idx="328">
                  <c:v>31.79</c:v>
                </c:pt>
                <c:pt idx="329">
                  <c:v>31.830000000000005</c:v>
                </c:pt>
                <c:pt idx="330">
                  <c:v>31.87</c:v>
                </c:pt>
                <c:pt idx="331">
                  <c:v>31.91</c:v>
                </c:pt>
                <c:pt idx="332">
                  <c:v>31.95</c:v>
                </c:pt>
                <c:pt idx="333">
                  <c:v>31.99</c:v>
                </c:pt>
                <c:pt idx="334">
                  <c:v>32.03</c:v>
                </c:pt>
                <c:pt idx="335">
                  <c:v>32.07</c:v>
                </c:pt>
                <c:pt idx="336">
                  <c:v>32.11</c:v>
                </c:pt>
                <c:pt idx="337">
                  <c:v>32.15</c:v>
                </c:pt>
                <c:pt idx="338">
                  <c:v>32.190000000000012</c:v>
                </c:pt>
                <c:pt idx="339">
                  <c:v>32.230000000000011</c:v>
                </c:pt>
                <c:pt idx="340">
                  <c:v>32.33</c:v>
                </c:pt>
                <c:pt idx="341">
                  <c:v>32.370000000000005</c:v>
                </c:pt>
                <c:pt idx="342">
                  <c:v>32.410000000000004</c:v>
                </c:pt>
                <c:pt idx="343">
                  <c:v>32.449999999999996</c:v>
                </c:pt>
                <c:pt idx="344">
                  <c:v>32.49</c:v>
                </c:pt>
                <c:pt idx="345">
                  <c:v>32.53</c:v>
                </c:pt>
                <c:pt idx="346">
                  <c:v>32.57</c:v>
                </c:pt>
                <c:pt idx="347">
                  <c:v>32.61</c:v>
                </c:pt>
                <c:pt idx="348">
                  <c:v>32.65</c:v>
                </c:pt>
                <c:pt idx="349">
                  <c:v>32.690000000000012</c:v>
                </c:pt>
                <c:pt idx="350">
                  <c:v>32.730000000000011</c:v>
                </c:pt>
                <c:pt idx="351">
                  <c:v>32.770000000000003</c:v>
                </c:pt>
                <c:pt idx="352">
                  <c:v>32.809999999999995</c:v>
                </c:pt>
                <c:pt idx="353">
                  <c:v>32.849999999999994</c:v>
                </c:pt>
                <c:pt idx="354">
                  <c:v>32.89</c:v>
                </c:pt>
                <c:pt idx="355">
                  <c:v>32.93</c:v>
                </c:pt>
                <c:pt idx="356">
                  <c:v>32.97</c:v>
                </c:pt>
                <c:pt idx="357">
                  <c:v>33.01</c:v>
                </c:pt>
                <c:pt idx="358">
                  <c:v>33.050000000000004</c:v>
                </c:pt>
                <c:pt idx="359">
                  <c:v>33.090000000000003</c:v>
                </c:pt>
                <c:pt idx="360">
                  <c:v>33.130000000000003</c:v>
                </c:pt>
                <c:pt idx="361">
                  <c:v>33.17</c:v>
                </c:pt>
                <c:pt idx="362">
                  <c:v>33.21</c:v>
                </c:pt>
                <c:pt idx="363">
                  <c:v>33.25</c:v>
                </c:pt>
                <c:pt idx="364">
                  <c:v>33.290000000000013</c:v>
                </c:pt>
                <c:pt idx="365">
                  <c:v>33.33</c:v>
                </c:pt>
                <c:pt idx="366">
                  <c:v>33.370000000000005</c:v>
                </c:pt>
                <c:pt idx="367">
                  <c:v>33.410000000000004</c:v>
                </c:pt>
                <c:pt idx="368">
                  <c:v>33.449999999999996</c:v>
                </c:pt>
                <c:pt idx="369">
                  <c:v>33.49</c:v>
                </c:pt>
                <c:pt idx="370">
                  <c:v>33.53</c:v>
                </c:pt>
                <c:pt idx="371">
                  <c:v>33.57</c:v>
                </c:pt>
                <c:pt idx="372">
                  <c:v>33.61</c:v>
                </c:pt>
                <c:pt idx="373">
                  <c:v>33.65</c:v>
                </c:pt>
                <c:pt idx="374">
                  <c:v>33.690000000000012</c:v>
                </c:pt>
                <c:pt idx="375">
                  <c:v>33.730000000000011</c:v>
                </c:pt>
                <c:pt idx="376">
                  <c:v>33.770000000000003</c:v>
                </c:pt>
                <c:pt idx="377">
                  <c:v>33.83</c:v>
                </c:pt>
                <c:pt idx="378">
                  <c:v>33.870000000000005</c:v>
                </c:pt>
                <c:pt idx="379">
                  <c:v>33.910000000000004</c:v>
                </c:pt>
                <c:pt idx="380">
                  <c:v>33.949999999999996</c:v>
                </c:pt>
                <c:pt idx="381">
                  <c:v>33.99</c:v>
                </c:pt>
                <c:pt idx="382">
                  <c:v>34.03</c:v>
                </c:pt>
                <c:pt idx="383">
                  <c:v>34.07</c:v>
                </c:pt>
                <c:pt idx="384">
                  <c:v>34.11</c:v>
                </c:pt>
                <c:pt idx="385">
                  <c:v>34.15</c:v>
                </c:pt>
                <c:pt idx="386">
                  <c:v>34.190000000000012</c:v>
                </c:pt>
                <c:pt idx="387">
                  <c:v>34.230000000000011</c:v>
                </c:pt>
                <c:pt idx="388">
                  <c:v>34.270000000000003</c:v>
                </c:pt>
                <c:pt idx="389">
                  <c:v>34.309999999999995</c:v>
                </c:pt>
                <c:pt idx="390">
                  <c:v>34.349999999999994</c:v>
                </c:pt>
                <c:pt idx="391">
                  <c:v>34.39</c:v>
                </c:pt>
                <c:pt idx="392">
                  <c:v>34.43</c:v>
                </c:pt>
                <c:pt idx="393">
                  <c:v>34.47</c:v>
                </c:pt>
                <c:pt idx="394">
                  <c:v>34.51</c:v>
                </c:pt>
                <c:pt idx="395">
                  <c:v>34.550000000000004</c:v>
                </c:pt>
                <c:pt idx="396">
                  <c:v>34.590000000000003</c:v>
                </c:pt>
                <c:pt idx="397">
                  <c:v>34.630000000000003</c:v>
                </c:pt>
                <c:pt idx="398">
                  <c:v>34.67</c:v>
                </c:pt>
                <c:pt idx="399">
                  <c:v>34.71</c:v>
                </c:pt>
                <c:pt idx="400">
                  <c:v>34.75</c:v>
                </c:pt>
                <c:pt idx="401">
                  <c:v>34.790000000000013</c:v>
                </c:pt>
                <c:pt idx="402">
                  <c:v>34.83</c:v>
                </c:pt>
                <c:pt idx="403">
                  <c:v>34.870000000000005</c:v>
                </c:pt>
                <c:pt idx="404">
                  <c:v>34.910000000000004</c:v>
                </c:pt>
                <c:pt idx="405">
                  <c:v>34.949999999999996</c:v>
                </c:pt>
                <c:pt idx="406">
                  <c:v>34.99</c:v>
                </c:pt>
                <c:pt idx="407">
                  <c:v>35.03</c:v>
                </c:pt>
                <c:pt idx="408">
                  <c:v>35.07</c:v>
                </c:pt>
                <c:pt idx="409">
                  <c:v>35.11</c:v>
                </c:pt>
                <c:pt idx="410">
                  <c:v>35.15</c:v>
                </c:pt>
                <c:pt idx="411">
                  <c:v>35.190000000000012</c:v>
                </c:pt>
                <c:pt idx="412">
                  <c:v>35.230000000000011</c:v>
                </c:pt>
                <c:pt idx="413">
                  <c:v>35.270000000000003</c:v>
                </c:pt>
                <c:pt idx="414">
                  <c:v>35.33</c:v>
                </c:pt>
                <c:pt idx="415">
                  <c:v>35.370000000000005</c:v>
                </c:pt>
                <c:pt idx="416">
                  <c:v>35.410000000000004</c:v>
                </c:pt>
                <c:pt idx="417">
                  <c:v>35.449999999999996</c:v>
                </c:pt>
                <c:pt idx="418">
                  <c:v>35.49</c:v>
                </c:pt>
                <c:pt idx="419">
                  <c:v>35.53</c:v>
                </c:pt>
                <c:pt idx="420">
                  <c:v>35.57</c:v>
                </c:pt>
                <c:pt idx="421">
                  <c:v>35.61</c:v>
                </c:pt>
                <c:pt idx="422">
                  <c:v>35.65</c:v>
                </c:pt>
                <c:pt idx="423">
                  <c:v>35.690000000000012</c:v>
                </c:pt>
                <c:pt idx="424">
                  <c:v>35.730000000000011</c:v>
                </c:pt>
                <c:pt idx="425">
                  <c:v>35.770000000000003</c:v>
                </c:pt>
                <c:pt idx="426">
                  <c:v>35.809999999999995</c:v>
                </c:pt>
                <c:pt idx="427">
                  <c:v>35.849999999999994</c:v>
                </c:pt>
                <c:pt idx="428">
                  <c:v>35.89</c:v>
                </c:pt>
                <c:pt idx="429">
                  <c:v>35.93</c:v>
                </c:pt>
                <c:pt idx="430">
                  <c:v>35.97</c:v>
                </c:pt>
                <c:pt idx="431">
                  <c:v>36.01</c:v>
                </c:pt>
                <c:pt idx="432">
                  <c:v>36.050000000000004</c:v>
                </c:pt>
                <c:pt idx="433">
                  <c:v>36.090000000000003</c:v>
                </c:pt>
                <c:pt idx="434">
                  <c:v>36.130000000000003</c:v>
                </c:pt>
                <c:pt idx="435">
                  <c:v>36.17</c:v>
                </c:pt>
                <c:pt idx="436">
                  <c:v>36.21</c:v>
                </c:pt>
                <c:pt idx="437">
                  <c:v>36.25</c:v>
                </c:pt>
                <c:pt idx="438">
                  <c:v>36.290000000000013</c:v>
                </c:pt>
                <c:pt idx="439">
                  <c:v>36.33</c:v>
                </c:pt>
                <c:pt idx="440">
                  <c:v>36.370000000000005</c:v>
                </c:pt>
                <c:pt idx="441">
                  <c:v>36.410000000000004</c:v>
                </c:pt>
                <c:pt idx="442">
                  <c:v>36.449999999999996</c:v>
                </c:pt>
                <c:pt idx="443">
                  <c:v>36.49</c:v>
                </c:pt>
                <c:pt idx="444">
                  <c:v>36.53</c:v>
                </c:pt>
                <c:pt idx="445">
                  <c:v>36.57</c:v>
                </c:pt>
                <c:pt idx="446">
                  <c:v>36.61</c:v>
                </c:pt>
                <c:pt idx="447">
                  <c:v>36.65</c:v>
                </c:pt>
                <c:pt idx="448">
                  <c:v>36.690000000000012</c:v>
                </c:pt>
                <c:pt idx="449">
                  <c:v>36.730000000000011</c:v>
                </c:pt>
                <c:pt idx="450">
                  <c:v>36.83</c:v>
                </c:pt>
                <c:pt idx="451">
                  <c:v>36.870000000000005</c:v>
                </c:pt>
                <c:pt idx="452">
                  <c:v>36.910000000000004</c:v>
                </c:pt>
                <c:pt idx="453">
                  <c:v>36.949999999999996</c:v>
                </c:pt>
                <c:pt idx="454">
                  <c:v>36.99</c:v>
                </c:pt>
                <c:pt idx="455">
                  <c:v>37.03</c:v>
                </c:pt>
                <c:pt idx="456">
                  <c:v>37.07</c:v>
                </c:pt>
                <c:pt idx="457">
                  <c:v>37.11</c:v>
                </c:pt>
                <c:pt idx="458">
                  <c:v>37.15</c:v>
                </c:pt>
                <c:pt idx="459">
                  <c:v>37.190000000000012</c:v>
                </c:pt>
                <c:pt idx="460">
                  <c:v>37.230000000000011</c:v>
                </c:pt>
                <c:pt idx="461">
                  <c:v>37.270000000000003</c:v>
                </c:pt>
                <c:pt idx="462">
                  <c:v>37.309999999999995</c:v>
                </c:pt>
                <c:pt idx="463">
                  <c:v>37.349999999999994</c:v>
                </c:pt>
                <c:pt idx="464">
                  <c:v>37.39</c:v>
                </c:pt>
                <c:pt idx="465">
                  <c:v>37.33</c:v>
                </c:pt>
                <c:pt idx="466">
                  <c:v>37.370000000000005</c:v>
                </c:pt>
                <c:pt idx="467">
                  <c:v>37.410000000000004</c:v>
                </c:pt>
                <c:pt idx="468">
                  <c:v>37.449999999999996</c:v>
                </c:pt>
                <c:pt idx="469">
                  <c:v>37.49</c:v>
                </c:pt>
                <c:pt idx="470">
                  <c:v>37.53</c:v>
                </c:pt>
                <c:pt idx="471">
                  <c:v>37.57</c:v>
                </c:pt>
                <c:pt idx="472">
                  <c:v>37.61</c:v>
                </c:pt>
                <c:pt idx="473">
                  <c:v>37.65</c:v>
                </c:pt>
                <c:pt idx="474">
                  <c:v>37.690000000000012</c:v>
                </c:pt>
                <c:pt idx="475">
                  <c:v>37.730000000000011</c:v>
                </c:pt>
                <c:pt idx="476">
                  <c:v>37.770000000000003</c:v>
                </c:pt>
                <c:pt idx="477">
                  <c:v>37.809999999999995</c:v>
                </c:pt>
                <c:pt idx="478">
                  <c:v>37.849999999999994</c:v>
                </c:pt>
                <c:pt idx="479">
                  <c:v>37.89</c:v>
                </c:pt>
                <c:pt idx="480">
                  <c:v>37.93</c:v>
                </c:pt>
                <c:pt idx="481">
                  <c:v>37.97</c:v>
                </c:pt>
                <c:pt idx="482">
                  <c:v>38.01</c:v>
                </c:pt>
                <c:pt idx="483">
                  <c:v>38.050000000000004</c:v>
                </c:pt>
                <c:pt idx="484">
                  <c:v>38.090000000000003</c:v>
                </c:pt>
                <c:pt idx="485">
                  <c:v>38.130000000000003</c:v>
                </c:pt>
                <c:pt idx="486">
                  <c:v>38.17</c:v>
                </c:pt>
                <c:pt idx="487">
                  <c:v>38.21</c:v>
                </c:pt>
                <c:pt idx="488">
                  <c:v>38.25</c:v>
                </c:pt>
                <c:pt idx="489">
                  <c:v>38.290000000000013</c:v>
                </c:pt>
                <c:pt idx="490">
                  <c:v>38.33</c:v>
                </c:pt>
                <c:pt idx="491">
                  <c:v>38.370000000000005</c:v>
                </c:pt>
                <c:pt idx="492">
                  <c:v>38.410000000000004</c:v>
                </c:pt>
                <c:pt idx="493">
                  <c:v>38.449999999999996</c:v>
                </c:pt>
                <c:pt idx="494">
                  <c:v>38.49</c:v>
                </c:pt>
                <c:pt idx="495">
                  <c:v>38.53</c:v>
                </c:pt>
                <c:pt idx="496">
                  <c:v>38.57</c:v>
                </c:pt>
                <c:pt idx="497">
                  <c:v>38.61</c:v>
                </c:pt>
                <c:pt idx="498">
                  <c:v>38.65</c:v>
                </c:pt>
                <c:pt idx="499">
                  <c:v>38.690000000000012</c:v>
                </c:pt>
                <c:pt idx="500">
                  <c:v>38.730000000000011</c:v>
                </c:pt>
                <c:pt idx="501">
                  <c:v>38.770000000000003</c:v>
                </c:pt>
                <c:pt idx="502">
                  <c:v>38.83</c:v>
                </c:pt>
                <c:pt idx="503">
                  <c:v>38.870000000000005</c:v>
                </c:pt>
                <c:pt idx="504">
                  <c:v>38.910000000000004</c:v>
                </c:pt>
                <c:pt idx="505">
                  <c:v>38.949999999999996</c:v>
                </c:pt>
                <c:pt idx="506">
                  <c:v>38.99</c:v>
                </c:pt>
                <c:pt idx="507">
                  <c:v>39.03</c:v>
                </c:pt>
                <c:pt idx="508">
                  <c:v>39.07</c:v>
                </c:pt>
                <c:pt idx="509">
                  <c:v>39.11</c:v>
                </c:pt>
                <c:pt idx="510">
                  <c:v>39.15</c:v>
                </c:pt>
                <c:pt idx="511">
                  <c:v>39.190000000000012</c:v>
                </c:pt>
                <c:pt idx="512">
                  <c:v>39.230000000000011</c:v>
                </c:pt>
                <c:pt idx="513">
                  <c:v>39.270000000000003</c:v>
                </c:pt>
                <c:pt idx="514">
                  <c:v>39.309999999999995</c:v>
                </c:pt>
                <c:pt idx="515">
                  <c:v>39.349999999999994</c:v>
                </c:pt>
                <c:pt idx="516">
                  <c:v>39.39</c:v>
                </c:pt>
                <c:pt idx="517">
                  <c:v>39.43</c:v>
                </c:pt>
                <c:pt idx="518">
                  <c:v>39.47</c:v>
                </c:pt>
                <c:pt idx="519">
                  <c:v>39.51</c:v>
                </c:pt>
                <c:pt idx="520">
                  <c:v>39.550000000000004</c:v>
                </c:pt>
                <c:pt idx="521">
                  <c:v>39.590000000000003</c:v>
                </c:pt>
                <c:pt idx="522">
                  <c:v>39.630000000000003</c:v>
                </c:pt>
                <c:pt idx="523">
                  <c:v>39.67</c:v>
                </c:pt>
                <c:pt idx="524">
                  <c:v>39.71</c:v>
                </c:pt>
                <c:pt idx="525">
                  <c:v>39.75</c:v>
                </c:pt>
                <c:pt idx="526">
                  <c:v>39.790000000000013</c:v>
                </c:pt>
                <c:pt idx="527">
                  <c:v>39.83</c:v>
                </c:pt>
                <c:pt idx="528">
                  <c:v>39.870000000000005</c:v>
                </c:pt>
                <c:pt idx="529">
                  <c:v>39.910000000000004</c:v>
                </c:pt>
                <c:pt idx="530">
                  <c:v>39.949999999999996</c:v>
                </c:pt>
                <c:pt idx="531">
                  <c:v>39.99</c:v>
                </c:pt>
                <c:pt idx="532">
                  <c:v>40.03</c:v>
                </c:pt>
                <c:pt idx="533">
                  <c:v>40.07</c:v>
                </c:pt>
                <c:pt idx="534">
                  <c:v>40.11</c:v>
                </c:pt>
                <c:pt idx="535">
                  <c:v>40.15</c:v>
                </c:pt>
                <c:pt idx="536">
                  <c:v>40.190000000000012</c:v>
                </c:pt>
                <c:pt idx="537">
                  <c:v>40.230000000000011</c:v>
                </c:pt>
                <c:pt idx="538">
                  <c:v>40.33</c:v>
                </c:pt>
                <c:pt idx="539">
                  <c:v>40.370000000000005</c:v>
                </c:pt>
                <c:pt idx="540">
                  <c:v>40.410000000000004</c:v>
                </c:pt>
                <c:pt idx="541">
                  <c:v>40.449999999999996</c:v>
                </c:pt>
                <c:pt idx="542">
                  <c:v>40.49</c:v>
                </c:pt>
                <c:pt idx="543">
                  <c:v>40.53</c:v>
                </c:pt>
                <c:pt idx="544">
                  <c:v>40.57</c:v>
                </c:pt>
                <c:pt idx="545">
                  <c:v>40.61</c:v>
                </c:pt>
                <c:pt idx="546">
                  <c:v>40.65</c:v>
                </c:pt>
                <c:pt idx="547">
                  <c:v>40.690000000000012</c:v>
                </c:pt>
                <c:pt idx="548">
                  <c:v>40.730000000000011</c:v>
                </c:pt>
                <c:pt idx="549">
                  <c:v>40.770000000000003</c:v>
                </c:pt>
                <c:pt idx="550">
                  <c:v>40.809999999999995</c:v>
                </c:pt>
                <c:pt idx="551">
                  <c:v>40.849999999999994</c:v>
                </c:pt>
                <c:pt idx="552">
                  <c:v>40.89</c:v>
                </c:pt>
                <c:pt idx="553">
                  <c:v>40.93</c:v>
                </c:pt>
                <c:pt idx="554">
                  <c:v>40.97</c:v>
                </c:pt>
                <c:pt idx="555">
                  <c:v>41.01</c:v>
                </c:pt>
                <c:pt idx="556">
                  <c:v>41.05</c:v>
                </c:pt>
                <c:pt idx="557">
                  <c:v>41.09</c:v>
                </c:pt>
                <c:pt idx="558">
                  <c:v>41.13</c:v>
                </c:pt>
                <c:pt idx="559">
                  <c:v>41.17</c:v>
                </c:pt>
                <c:pt idx="560">
                  <c:v>41.21</c:v>
                </c:pt>
                <c:pt idx="561">
                  <c:v>41.25</c:v>
                </c:pt>
                <c:pt idx="562">
                  <c:v>41.290000000000013</c:v>
                </c:pt>
                <c:pt idx="563">
                  <c:v>41.33</c:v>
                </c:pt>
                <c:pt idx="564">
                  <c:v>41.37</c:v>
                </c:pt>
                <c:pt idx="565">
                  <c:v>41.41</c:v>
                </c:pt>
                <c:pt idx="566">
                  <c:v>41.449999999999996</c:v>
                </c:pt>
                <c:pt idx="567">
                  <c:v>41.49</c:v>
                </c:pt>
                <c:pt idx="568">
                  <c:v>41.53</c:v>
                </c:pt>
                <c:pt idx="569">
                  <c:v>41.57</c:v>
                </c:pt>
                <c:pt idx="570">
                  <c:v>41.61</c:v>
                </c:pt>
                <c:pt idx="571">
                  <c:v>41.65</c:v>
                </c:pt>
                <c:pt idx="572">
                  <c:v>41.690000000000012</c:v>
                </c:pt>
                <c:pt idx="573">
                  <c:v>41.730000000000011</c:v>
                </c:pt>
                <c:pt idx="574">
                  <c:v>41.77</c:v>
                </c:pt>
                <c:pt idx="575">
                  <c:v>41.83</c:v>
                </c:pt>
                <c:pt idx="576">
                  <c:v>41.87</c:v>
                </c:pt>
                <c:pt idx="577">
                  <c:v>41.91</c:v>
                </c:pt>
                <c:pt idx="578">
                  <c:v>41.949999999999996</c:v>
                </c:pt>
                <c:pt idx="579">
                  <c:v>41.99</c:v>
                </c:pt>
                <c:pt idx="580">
                  <c:v>42.03</c:v>
                </c:pt>
                <c:pt idx="581">
                  <c:v>42.07</c:v>
                </c:pt>
                <c:pt idx="582">
                  <c:v>42.11</c:v>
                </c:pt>
                <c:pt idx="583">
                  <c:v>42.15</c:v>
                </c:pt>
                <c:pt idx="584">
                  <c:v>42.190000000000012</c:v>
                </c:pt>
                <c:pt idx="585">
                  <c:v>42.230000000000011</c:v>
                </c:pt>
                <c:pt idx="586">
                  <c:v>42.27</c:v>
                </c:pt>
                <c:pt idx="587">
                  <c:v>42.309999999999995</c:v>
                </c:pt>
                <c:pt idx="588">
                  <c:v>42.349999999999994</c:v>
                </c:pt>
                <c:pt idx="589">
                  <c:v>42.39</c:v>
                </c:pt>
                <c:pt idx="590">
                  <c:v>42.43</c:v>
                </c:pt>
                <c:pt idx="591">
                  <c:v>42.47</c:v>
                </c:pt>
                <c:pt idx="592">
                  <c:v>42.51</c:v>
                </c:pt>
                <c:pt idx="593">
                  <c:v>42.55</c:v>
                </c:pt>
                <c:pt idx="594">
                  <c:v>42.59</c:v>
                </c:pt>
                <c:pt idx="595">
                  <c:v>42.63</c:v>
                </c:pt>
                <c:pt idx="596">
                  <c:v>42.67</c:v>
                </c:pt>
                <c:pt idx="597">
                  <c:v>42.71</c:v>
                </c:pt>
                <c:pt idx="598">
                  <c:v>42.75</c:v>
                </c:pt>
                <c:pt idx="599">
                  <c:v>42.790000000000013</c:v>
                </c:pt>
                <c:pt idx="600">
                  <c:v>42.83</c:v>
                </c:pt>
                <c:pt idx="601">
                  <c:v>42.87</c:v>
                </c:pt>
                <c:pt idx="602">
                  <c:v>42.91</c:v>
                </c:pt>
                <c:pt idx="603">
                  <c:v>42.949999999999996</c:v>
                </c:pt>
                <c:pt idx="604">
                  <c:v>42.99</c:v>
                </c:pt>
                <c:pt idx="605">
                  <c:v>43.03</c:v>
                </c:pt>
                <c:pt idx="606">
                  <c:v>43.07</c:v>
                </c:pt>
                <c:pt idx="607">
                  <c:v>43.11</c:v>
                </c:pt>
                <c:pt idx="608">
                  <c:v>43.15</c:v>
                </c:pt>
                <c:pt idx="609">
                  <c:v>43.190000000000012</c:v>
                </c:pt>
                <c:pt idx="610">
                  <c:v>43.230000000000011</c:v>
                </c:pt>
                <c:pt idx="611">
                  <c:v>43.33</c:v>
                </c:pt>
                <c:pt idx="612">
                  <c:v>43.37</c:v>
                </c:pt>
                <c:pt idx="613">
                  <c:v>43.41</c:v>
                </c:pt>
                <c:pt idx="614">
                  <c:v>43.449999999999996</c:v>
                </c:pt>
                <c:pt idx="615">
                  <c:v>43.49</c:v>
                </c:pt>
                <c:pt idx="616">
                  <c:v>43.53</c:v>
                </c:pt>
                <c:pt idx="617">
                  <c:v>43.57</c:v>
                </c:pt>
                <c:pt idx="618">
                  <c:v>43.61</c:v>
                </c:pt>
                <c:pt idx="619">
                  <c:v>43.65</c:v>
                </c:pt>
                <c:pt idx="620">
                  <c:v>43.690000000000012</c:v>
                </c:pt>
                <c:pt idx="621">
                  <c:v>43.730000000000011</c:v>
                </c:pt>
                <c:pt idx="622">
                  <c:v>43.77</c:v>
                </c:pt>
                <c:pt idx="623">
                  <c:v>43.809999999999995</c:v>
                </c:pt>
                <c:pt idx="624">
                  <c:v>43.849999999999994</c:v>
                </c:pt>
                <c:pt idx="625">
                  <c:v>43.89</c:v>
                </c:pt>
                <c:pt idx="626">
                  <c:v>43.93</c:v>
                </c:pt>
                <c:pt idx="627">
                  <c:v>43.97</c:v>
                </c:pt>
                <c:pt idx="628">
                  <c:v>44.01</c:v>
                </c:pt>
                <c:pt idx="629">
                  <c:v>44.05</c:v>
                </c:pt>
                <c:pt idx="630">
                  <c:v>44.09</c:v>
                </c:pt>
                <c:pt idx="631">
                  <c:v>44.13</c:v>
                </c:pt>
                <c:pt idx="632">
                  <c:v>44.17</c:v>
                </c:pt>
                <c:pt idx="633">
                  <c:v>44.21</c:v>
                </c:pt>
                <c:pt idx="634">
                  <c:v>44.25</c:v>
                </c:pt>
                <c:pt idx="635">
                  <c:v>44.290000000000013</c:v>
                </c:pt>
                <c:pt idx="636">
                  <c:v>44.33</c:v>
                </c:pt>
                <c:pt idx="637">
                  <c:v>44.37</c:v>
                </c:pt>
                <c:pt idx="638">
                  <c:v>44.41</c:v>
                </c:pt>
                <c:pt idx="639">
                  <c:v>44.449999999999996</c:v>
                </c:pt>
                <c:pt idx="640">
                  <c:v>44.49</c:v>
                </c:pt>
                <c:pt idx="641">
                  <c:v>44.53</c:v>
                </c:pt>
                <c:pt idx="642">
                  <c:v>44.57</c:v>
                </c:pt>
                <c:pt idx="643">
                  <c:v>44.61</c:v>
                </c:pt>
                <c:pt idx="644">
                  <c:v>44.65</c:v>
                </c:pt>
                <c:pt idx="645">
                  <c:v>44.690000000000012</c:v>
                </c:pt>
                <c:pt idx="646">
                  <c:v>44.730000000000011</c:v>
                </c:pt>
                <c:pt idx="647">
                  <c:v>44.77</c:v>
                </c:pt>
                <c:pt idx="648">
                  <c:v>44.83</c:v>
                </c:pt>
                <c:pt idx="649">
                  <c:v>44.87</c:v>
                </c:pt>
                <c:pt idx="650">
                  <c:v>44.91</c:v>
                </c:pt>
                <c:pt idx="651">
                  <c:v>44.949999999999996</c:v>
                </c:pt>
                <c:pt idx="652">
                  <c:v>44.99</c:v>
                </c:pt>
                <c:pt idx="653">
                  <c:v>45.03</c:v>
                </c:pt>
                <c:pt idx="654">
                  <c:v>45.07</c:v>
                </c:pt>
                <c:pt idx="655">
                  <c:v>45.11</c:v>
                </c:pt>
                <c:pt idx="656">
                  <c:v>45.15</c:v>
                </c:pt>
                <c:pt idx="657">
                  <c:v>45.190000000000012</c:v>
                </c:pt>
                <c:pt idx="658">
                  <c:v>45.230000000000011</c:v>
                </c:pt>
                <c:pt idx="659">
                  <c:v>45.27</c:v>
                </c:pt>
                <c:pt idx="660">
                  <c:v>45.309999999999995</c:v>
                </c:pt>
                <c:pt idx="661">
                  <c:v>45.349999999999994</c:v>
                </c:pt>
                <c:pt idx="662">
                  <c:v>45.39</c:v>
                </c:pt>
                <c:pt idx="663">
                  <c:v>45.43</c:v>
                </c:pt>
                <c:pt idx="664">
                  <c:v>45.47</c:v>
                </c:pt>
                <c:pt idx="665">
                  <c:v>45.51</c:v>
                </c:pt>
                <c:pt idx="666">
                  <c:v>45.55</c:v>
                </c:pt>
                <c:pt idx="667">
                  <c:v>45.59</c:v>
                </c:pt>
                <c:pt idx="668">
                  <c:v>45.63</c:v>
                </c:pt>
                <c:pt idx="669">
                  <c:v>45.67</c:v>
                </c:pt>
                <c:pt idx="670">
                  <c:v>45.71</c:v>
                </c:pt>
                <c:pt idx="671">
                  <c:v>45.75</c:v>
                </c:pt>
                <c:pt idx="672">
                  <c:v>45.790000000000013</c:v>
                </c:pt>
                <c:pt idx="673">
                  <c:v>45.83</c:v>
                </c:pt>
                <c:pt idx="674">
                  <c:v>45.87</c:v>
                </c:pt>
                <c:pt idx="675">
                  <c:v>45.91</c:v>
                </c:pt>
                <c:pt idx="676">
                  <c:v>45.949999999999996</c:v>
                </c:pt>
                <c:pt idx="677">
                  <c:v>45.99</c:v>
                </c:pt>
                <c:pt idx="678">
                  <c:v>46.03</c:v>
                </c:pt>
                <c:pt idx="679">
                  <c:v>46.83</c:v>
                </c:pt>
                <c:pt idx="680">
                  <c:v>46.87</c:v>
                </c:pt>
                <c:pt idx="681">
                  <c:v>46.91</c:v>
                </c:pt>
                <c:pt idx="682">
                  <c:v>46.949999999999996</c:v>
                </c:pt>
                <c:pt idx="683">
                  <c:v>46.99</c:v>
                </c:pt>
                <c:pt idx="684">
                  <c:v>47.03</c:v>
                </c:pt>
                <c:pt idx="685">
                  <c:v>47.07</c:v>
                </c:pt>
                <c:pt idx="686">
                  <c:v>47.11</c:v>
                </c:pt>
                <c:pt idx="687">
                  <c:v>47.15</c:v>
                </c:pt>
                <c:pt idx="688">
                  <c:v>47.190000000000012</c:v>
                </c:pt>
                <c:pt idx="689">
                  <c:v>47.230000000000011</c:v>
                </c:pt>
                <c:pt idx="690">
                  <c:v>47.27</c:v>
                </c:pt>
                <c:pt idx="691">
                  <c:v>47.309999999999995</c:v>
                </c:pt>
                <c:pt idx="692">
                  <c:v>47.349999999999994</c:v>
                </c:pt>
                <c:pt idx="693">
                  <c:v>47.39</c:v>
                </c:pt>
                <c:pt idx="694">
                  <c:v>47.43</c:v>
                </c:pt>
                <c:pt idx="695">
                  <c:v>47.47</c:v>
                </c:pt>
                <c:pt idx="696">
                  <c:v>47.51</c:v>
                </c:pt>
                <c:pt idx="697">
                  <c:v>47.55</c:v>
                </c:pt>
                <c:pt idx="698">
                  <c:v>47.59</c:v>
                </c:pt>
                <c:pt idx="699">
                  <c:v>47.63</c:v>
                </c:pt>
                <c:pt idx="700">
                  <c:v>47.67</c:v>
                </c:pt>
                <c:pt idx="701">
                  <c:v>47.71</c:v>
                </c:pt>
                <c:pt idx="702">
                  <c:v>47.75</c:v>
                </c:pt>
                <c:pt idx="703">
                  <c:v>47.790000000000013</c:v>
                </c:pt>
                <c:pt idx="704">
                  <c:v>47.83</c:v>
                </c:pt>
                <c:pt idx="705">
                  <c:v>47.87</c:v>
                </c:pt>
                <c:pt idx="706">
                  <c:v>47.91</c:v>
                </c:pt>
                <c:pt idx="707">
                  <c:v>47.949999999999996</c:v>
                </c:pt>
                <c:pt idx="708">
                  <c:v>47.99</c:v>
                </c:pt>
                <c:pt idx="709">
                  <c:v>48.03</c:v>
                </c:pt>
                <c:pt idx="710">
                  <c:v>48.07</c:v>
                </c:pt>
                <c:pt idx="711">
                  <c:v>48.11</c:v>
                </c:pt>
                <c:pt idx="712">
                  <c:v>48.15</c:v>
                </c:pt>
                <c:pt idx="713">
                  <c:v>48.190000000000012</c:v>
                </c:pt>
                <c:pt idx="714">
                  <c:v>48.230000000000011</c:v>
                </c:pt>
                <c:pt idx="715">
                  <c:v>48.27</c:v>
                </c:pt>
                <c:pt idx="716">
                  <c:v>48.33</c:v>
                </c:pt>
                <c:pt idx="717">
                  <c:v>48.37</c:v>
                </c:pt>
                <c:pt idx="718">
                  <c:v>48.41</c:v>
                </c:pt>
                <c:pt idx="719">
                  <c:v>48.449999999999996</c:v>
                </c:pt>
                <c:pt idx="720">
                  <c:v>48.49</c:v>
                </c:pt>
                <c:pt idx="721">
                  <c:v>48.53</c:v>
                </c:pt>
                <c:pt idx="722">
                  <c:v>48.57</c:v>
                </c:pt>
                <c:pt idx="723">
                  <c:v>48.61</c:v>
                </c:pt>
                <c:pt idx="724">
                  <c:v>48.65</c:v>
                </c:pt>
                <c:pt idx="725">
                  <c:v>48.690000000000012</c:v>
                </c:pt>
                <c:pt idx="726">
                  <c:v>48.730000000000011</c:v>
                </c:pt>
                <c:pt idx="727">
                  <c:v>48.77</c:v>
                </c:pt>
                <c:pt idx="728">
                  <c:v>48.809999999999995</c:v>
                </c:pt>
                <c:pt idx="729">
                  <c:v>48.849999999999994</c:v>
                </c:pt>
                <c:pt idx="730">
                  <c:v>48.89</c:v>
                </c:pt>
                <c:pt idx="731">
                  <c:v>48.93</c:v>
                </c:pt>
                <c:pt idx="732">
                  <c:v>48.97</c:v>
                </c:pt>
                <c:pt idx="733">
                  <c:v>49.01</c:v>
                </c:pt>
                <c:pt idx="734">
                  <c:v>49.05</c:v>
                </c:pt>
                <c:pt idx="735">
                  <c:v>49.09</c:v>
                </c:pt>
                <c:pt idx="736">
                  <c:v>49.13</c:v>
                </c:pt>
                <c:pt idx="737">
                  <c:v>49.17</c:v>
                </c:pt>
                <c:pt idx="738">
                  <c:v>49.21</c:v>
                </c:pt>
                <c:pt idx="739">
                  <c:v>49.25</c:v>
                </c:pt>
                <c:pt idx="740">
                  <c:v>49.290000000000013</c:v>
                </c:pt>
                <c:pt idx="741">
                  <c:v>49.33</c:v>
                </c:pt>
                <c:pt idx="742">
                  <c:v>49.37</c:v>
                </c:pt>
                <c:pt idx="743">
                  <c:v>49.41</c:v>
                </c:pt>
                <c:pt idx="744">
                  <c:v>49.449999999999996</c:v>
                </c:pt>
                <c:pt idx="745">
                  <c:v>49.49</c:v>
                </c:pt>
                <c:pt idx="746">
                  <c:v>49.53</c:v>
                </c:pt>
                <c:pt idx="747">
                  <c:v>49.57</c:v>
                </c:pt>
                <c:pt idx="748">
                  <c:v>49.61</c:v>
                </c:pt>
                <c:pt idx="749">
                  <c:v>49.65</c:v>
                </c:pt>
                <c:pt idx="750">
                  <c:v>49.690000000000012</c:v>
                </c:pt>
                <c:pt idx="751">
                  <c:v>49.730000000000011</c:v>
                </c:pt>
                <c:pt idx="752">
                  <c:v>49.77</c:v>
                </c:pt>
                <c:pt idx="753">
                  <c:v>49.83</c:v>
                </c:pt>
                <c:pt idx="754">
                  <c:v>49.87</c:v>
                </c:pt>
                <c:pt idx="755">
                  <c:v>49.91</c:v>
                </c:pt>
                <c:pt idx="756">
                  <c:v>49.949999999999996</c:v>
                </c:pt>
                <c:pt idx="757">
                  <c:v>49.99</c:v>
                </c:pt>
                <c:pt idx="758">
                  <c:v>50.03</c:v>
                </c:pt>
                <c:pt idx="759">
                  <c:v>50.07</c:v>
                </c:pt>
                <c:pt idx="760">
                  <c:v>50.11</c:v>
                </c:pt>
                <c:pt idx="761">
                  <c:v>50.15</c:v>
                </c:pt>
                <c:pt idx="762">
                  <c:v>50.190000000000012</c:v>
                </c:pt>
                <c:pt idx="763">
                  <c:v>50.230000000000011</c:v>
                </c:pt>
                <c:pt idx="764">
                  <c:v>50.27</c:v>
                </c:pt>
                <c:pt idx="765">
                  <c:v>50.309999999999995</c:v>
                </c:pt>
                <c:pt idx="766">
                  <c:v>50.349999999999994</c:v>
                </c:pt>
                <c:pt idx="767">
                  <c:v>50.39</c:v>
                </c:pt>
                <c:pt idx="768">
                  <c:v>50.43</c:v>
                </c:pt>
                <c:pt idx="769">
                  <c:v>50.47</c:v>
                </c:pt>
                <c:pt idx="770">
                  <c:v>50.51</c:v>
                </c:pt>
                <c:pt idx="771">
                  <c:v>50.55</c:v>
                </c:pt>
                <c:pt idx="772">
                  <c:v>50.59</c:v>
                </c:pt>
                <c:pt idx="773">
                  <c:v>50.63</c:v>
                </c:pt>
                <c:pt idx="774">
                  <c:v>50.67</c:v>
                </c:pt>
                <c:pt idx="775">
                  <c:v>50.71</c:v>
                </c:pt>
                <c:pt idx="776">
                  <c:v>50.75</c:v>
                </c:pt>
                <c:pt idx="777">
                  <c:v>50.790000000000013</c:v>
                </c:pt>
                <c:pt idx="778">
                  <c:v>50.83</c:v>
                </c:pt>
                <c:pt idx="779">
                  <c:v>50.87</c:v>
                </c:pt>
                <c:pt idx="780">
                  <c:v>50.91</c:v>
                </c:pt>
                <c:pt idx="781">
                  <c:v>50.949999999999996</c:v>
                </c:pt>
                <c:pt idx="782">
                  <c:v>50.99</c:v>
                </c:pt>
                <c:pt idx="783">
                  <c:v>51.03</c:v>
                </c:pt>
                <c:pt idx="784">
                  <c:v>51.07</c:v>
                </c:pt>
                <c:pt idx="785">
                  <c:v>51.11</c:v>
                </c:pt>
                <c:pt idx="786">
                  <c:v>51.15</c:v>
                </c:pt>
                <c:pt idx="787">
                  <c:v>51.190000000000012</c:v>
                </c:pt>
                <c:pt idx="788">
                  <c:v>51.230000000000011</c:v>
                </c:pt>
                <c:pt idx="789">
                  <c:v>51.27</c:v>
                </c:pt>
                <c:pt idx="790">
                  <c:v>51.33</c:v>
                </c:pt>
                <c:pt idx="791">
                  <c:v>51.37</c:v>
                </c:pt>
                <c:pt idx="792">
                  <c:v>51.41</c:v>
                </c:pt>
                <c:pt idx="793">
                  <c:v>51.449999999999996</c:v>
                </c:pt>
                <c:pt idx="794">
                  <c:v>51.49</c:v>
                </c:pt>
                <c:pt idx="795">
                  <c:v>51.53</c:v>
                </c:pt>
                <c:pt idx="796">
                  <c:v>51.57</c:v>
                </c:pt>
                <c:pt idx="797">
                  <c:v>51.61</c:v>
                </c:pt>
                <c:pt idx="798">
                  <c:v>51.65</c:v>
                </c:pt>
                <c:pt idx="799">
                  <c:v>51.690000000000012</c:v>
                </c:pt>
                <c:pt idx="800">
                  <c:v>51.730000000000011</c:v>
                </c:pt>
                <c:pt idx="801">
                  <c:v>51.77</c:v>
                </c:pt>
                <c:pt idx="802">
                  <c:v>51.809999999999995</c:v>
                </c:pt>
                <c:pt idx="803">
                  <c:v>51.849999999999994</c:v>
                </c:pt>
                <c:pt idx="804">
                  <c:v>51.89</c:v>
                </c:pt>
                <c:pt idx="805">
                  <c:v>51.93</c:v>
                </c:pt>
                <c:pt idx="806">
                  <c:v>51.97</c:v>
                </c:pt>
                <c:pt idx="807">
                  <c:v>52.01</c:v>
                </c:pt>
                <c:pt idx="808">
                  <c:v>52.05</c:v>
                </c:pt>
                <c:pt idx="809">
                  <c:v>52.09</c:v>
                </c:pt>
                <c:pt idx="810">
                  <c:v>52.13</c:v>
                </c:pt>
                <c:pt idx="811">
                  <c:v>52.17</c:v>
                </c:pt>
                <c:pt idx="812">
                  <c:v>52.21</c:v>
                </c:pt>
                <c:pt idx="813">
                  <c:v>52.25</c:v>
                </c:pt>
                <c:pt idx="814">
                  <c:v>52.290000000000013</c:v>
                </c:pt>
                <c:pt idx="815">
                  <c:v>52.33</c:v>
                </c:pt>
                <c:pt idx="816">
                  <c:v>52.37</c:v>
                </c:pt>
                <c:pt idx="817">
                  <c:v>52.41</c:v>
                </c:pt>
                <c:pt idx="818">
                  <c:v>52.449999999999996</c:v>
                </c:pt>
                <c:pt idx="819">
                  <c:v>52.49</c:v>
                </c:pt>
                <c:pt idx="820">
                  <c:v>52.53</c:v>
                </c:pt>
                <c:pt idx="821">
                  <c:v>52.57</c:v>
                </c:pt>
                <c:pt idx="822">
                  <c:v>52.61</c:v>
                </c:pt>
                <c:pt idx="823">
                  <c:v>52.65</c:v>
                </c:pt>
                <c:pt idx="824">
                  <c:v>52.690000000000012</c:v>
                </c:pt>
                <c:pt idx="825">
                  <c:v>52.730000000000011</c:v>
                </c:pt>
                <c:pt idx="826">
                  <c:v>52.83</c:v>
                </c:pt>
                <c:pt idx="827">
                  <c:v>52.87</c:v>
                </c:pt>
                <c:pt idx="828">
                  <c:v>52.91</c:v>
                </c:pt>
                <c:pt idx="829">
                  <c:v>52.949999999999996</c:v>
                </c:pt>
                <c:pt idx="830">
                  <c:v>52.99</c:v>
                </c:pt>
                <c:pt idx="831">
                  <c:v>53.03</c:v>
                </c:pt>
                <c:pt idx="832">
                  <c:v>53.07</c:v>
                </c:pt>
                <c:pt idx="833">
                  <c:v>53.11</c:v>
                </c:pt>
                <c:pt idx="834">
                  <c:v>53.15</c:v>
                </c:pt>
                <c:pt idx="835">
                  <c:v>53.190000000000012</c:v>
                </c:pt>
                <c:pt idx="836">
                  <c:v>53.230000000000011</c:v>
                </c:pt>
                <c:pt idx="837">
                  <c:v>53.27</c:v>
                </c:pt>
                <c:pt idx="838">
                  <c:v>53.309999999999995</c:v>
                </c:pt>
                <c:pt idx="839">
                  <c:v>53.349999999999994</c:v>
                </c:pt>
                <c:pt idx="840">
                  <c:v>53.39</c:v>
                </c:pt>
                <c:pt idx="841">
                  <c:v>53.43</c:v>
                </c:pt>
                <c:pt idx="842">
                  <c:v>53.47</c:v>
                </c:pt>
                <c:pt idx="843">
                  <c:v>53.51</c:v>
                </c:pt>
                <c:pt idx="844">
                  <c:v>53.55</c:v>
                </c:pt>
                <c:pt idx="845">
                  <c:v>53.59</c:v>
                </c:pt>
                <c:pt idx="846">
                  <c:v>53.63</c:v>
                </c:pt>
                <c:pt idx="847">
                  <c:v>53.67</c:v>
                </c:pt>
                <c:pt idx="848">
                  <c:v>53.71</c:v>
                </c:pt>
                <c:pt idx="849">
                  <c:v>53.75</c:v>
                </c:pt>
                <c:pt idx="850">
                  <c:v>53.790000000000013</c:v>
                </c:pt>
                <c:pt idx="851">
                  <c:v>53.83</c:v>
                </c:pt>
                <c:pt idx="852">
                  <c:v>53.87</c:v>
                </c:pt>
                <c:pt idx="853">
                  <c:v>53.91</c:v>
                </c:pt>
                <c:pt idx="854">
                  <c:v>53.949999999999996</c:v>
                </c:pt>
                <c:pt idx="855">
                  <c:v>53.99</c:v>
                </c:pt>
                <c:pt idx="856">
                  <c:v>54.03</c:v>
                </c:pt>
                <c:pt idx="857">
                  <c:v>54.07</c:v>
                </c:pt>
                <c:pt idx="858">
                  <c:v>54.11</c:v>
                </c:pt>
                <c:pt idx="859">
                  <c:v>54.15</c:v>
                </c:pt>
                <c:pt idx="860">
                  <c:v>54.190000000000012</c:v>
                </c:pt>
                <c:pt idx="861">
                  <c:v>54.230000000000011</c:v>
                </c:pt>
                <c:pt idx="862">
                  <c:v>54.27</c:v>
                </c:pt>
                <c:pt idx="863">
                  <c:v>54.33</c:v>
                </c:pt>
                <c:pt idx="864">
                  <c:v>54.37</c:v>
                </c:pt>
                <c:pt idx="865">
                  <c:v>54.41</c:v>
                </c:pt>
                <c:pt idx="866">
                  <c:v>54.449999999999996</c:v>
                </c:pt>
                <c:pt idx="867">
                  <c:v>54.49</c:v>
                </c:pt>
                <c:pt idx="868">
                  <c:v>54.53</c:v>
                </c:pt>
                <c:pt idx="869">
                  <c:v>54.57</c:v>
                </c:pt>
                <c:pt idx="870">
                  <c:v>54.61</c:v>
                </c:pt>
                <c:pt idx="871">
                  <c:v>54.65</c:v>
                </c:pt>
                <c:pt idx="872">
                  <c:v>54.690000000000012</c:v>
                </c:pt>
                <c:pt idx="873">
                  <c:v>54.730000000000011</c:v>
                </c:pt>
                <c:pt idx="874">
                  <c:v>54.77</c:v>
                </c:pt>
                <c:pt idx="875">
                  <c:v>54.809999999999995</c:v>
                </c:pt>
                <c:pt idx="876">
                  <c:v>54.849999999999994</c:v>
                </c:pt>
                <c:pt idx="877">
                  <c:v>54.89</c:v>
                </c:pt>
                <c:pt idx="878">
                  <c:v>54.93</c:v>
                </c:pt>
                <c:pt idx="879">
                  <c:v>54.97</c:v>
                </c:pt>
                <c:pt idx="880">
                  <c:v>55.01</c:v>
                </c:pt>
                <c:pt idx="881">
                  <c:v>55.05</c:v>
                </c:pt>
                <c:pt idx="882">
                  <c:v>55.09</c:v>
                </c:pt>
                <c:pt idx="883">
                  <c:v>55.13</c:v>
                </c:pt>
                <c:pt idx="884">
                  <c:v>55.17</c:v>
                </c:pt>
                <c:pt idx="885">
                  <c:v>55.21</c:v>
                </c:pt>
                <c:pt idx="886">
                  <c:v>55.25</c:v>
                </c:pt>
                <c:pt idx="887">
                  <c:v>55.290000000000013</c:v>
                </c:pt>
                <c:pt idx="888">
                  <c:v>55.33</c:v>
                </c:pt>
                <c:pt idx="889">
                  <c:v>55.37</c:v>
                </c:pt>
                <c:pt idx="890">
                  <c:v>55.41</c:v>
                </c:pt>
                <c:pt idx="891">
                  <c:v>55.449999999999996</c:v>
                </c:pt>
                <c:pt idx="892">
                  <c:v>55.49</c:v>
                </c:pt>
                <c:pt idx="893">
                  <c:v>55.53</c:v>
                </c:pt>
                <c:pt idx="894">
                  <c:v>55.57</c:v>
                </c:pt>
                <c:pt idx="895">
                  <c:v>55.61</c:v>
                </c:pt>
                <c:pt idx="896">
                  <c:v>55.65</c:v>
                </c:pt>
                <c:pt idx="897">
                  <c:v>55.690000000000012</c:v>
                </c:pt>
                <c:pt idx="898">
                  <c:v>55.730000000000011</c:v>
                </c:pt>
                <c:pt idx="899">
                  <c:v>55.83</c:v>
                </c:pt>
                <c:pt idx="900">
                  <c:v>55.87</c:v>
                </c:pt>
                <c:pt idx="901">
                  <c:v>55.91</c:v>
                </c:pt>
                <c:pt idx="902">
                  <c:v>55.949999999999996</c:v>
                </c:pt>
                <c:pt idx="903">
                  <c:v>55.99</c:v>
                </c:pt>
                <c:pt idx="904">
                  <c:v>56.03</c:v>
                </c:pt>
                <c:pt idx="905">
                  <c:v>56.07</c:v>
                </c:pt>
                <c:pt idx="906">
                  <c:v>56.11</c:v>
                </c:pt>
                <c:pt idx="907">
                  <c:v>56.15</c:v>
                </c:pt>
                <c:pt idx="908">
                  <c:v>56.190000000000012</c:v>
                </c:pt>
                <c:pt idx="909">
                  <c:v>56.230000000000011</c:v>
                </c:pt>
                <c:pt idx="910">
                  <c:v>56.27</c:v>
                </c:pt>
                <c:pt idx="911">
                  <c:v>56.309999999999995</c:v>
                </c:pt>
                <c:pt idx="912">
                  <c:v>56.349999999999994</c:v>
                </c:pt>
                <c:pt idx="913">
                  <c:v>56.13</c:v>
                </c:pt>
                <c:pt idx="914">
                  <c:v>56.17</c:v>
                </c:pt>
                <c:pt idx="915">
                  <c:v>56.21</c:v>
                </c:pt>
                <c:pt idx="916">
                  <c:v>56.25</c:v>
                </c:pt>
                <c:pt idx="917">
                  <c:v>56.290000000000013</c:v>
                </c:pt>
                <c:pt idx="918">
                  <c:v>56.33</c:v>
                </c:pt>
                <c:pt idx="919">
                  <c:v>56.37</c:v>
                </c:pt>
                <c:pt idx="920">
                  <c:v>56.41</c:v>
                </c:pt>
                <c:pt idx="921">
                  <c:v>56.449999999999996</c:v>
                </c:pt>
                <c:pt idx="922">
                  <c:v>56.49</c:v>
                </c:pt>
                <c:pt idx="923">
                  <c:v>56.53</c:v>
                </c:pt>
                <c:pt idx="924">
                  <c:v>56.57</c:v>
                </c:pt>
                <c:pt idx="925">
                  <c:v>56.61</c:v>
                </c:pt>
                <c:pt idx="926">
                  <c:v>56.65</c:v>
                </c:pt>
                <c:pt idx="927">
                  <c:v>56.690000000000012</c:v>
                </c:pt>
                <c:pt idx="928">
                  <c:v>56.730000000000011</c:v>
                </c:pt>
                <c:pt idx="929">
                  <c:v>56.77</c:v>
                </c:pt>
                <c:pt idx="930">
                  <c:v>56.809999999999995</c:v>
                </c:pt>
                <c:pt idx="931">
                  <c:v>56.849999999999994</c:v>
                </c:pt>
                <c:pt idx="932">
                  <c:v>56.89</c:v>
                </c:pt>
                <c:pt idx="933">
                  <c:v>56.93</c:v>
                </c:pt>
                <c:pt idx="934">
                  <c:v>56.97</c:v>
                </c:pt>
                <c:pt idx="935">
                  <c:v>57.01</c:v>
                </c:pt>
                <c:pt idx="936">
                  <c:v>57.05</c:v>
                </c:pt>
                <c:pt idx="937">
                  <c:v>57.09</c:v>
                </c:pt>
                <c:pt idx="938">
                  <c:v>57.13</c:v>
                </c:pt>
                <c:pt idx="939">
                  <c:v>57.17</c:v>
                </c:pt>
                <c:pt idx="940">
                  <c:v>57.21</c:v>
                </c:pt>
                <c:pt idx="941">
                  <c:v>57.25</c:v>
                </c:pt>
                <c:pt idx="942">
                  <c:v>57.290000000000013</c:v>
                </c:pt>
                <c:pt idx="943">
                  <c:v>57.33</c:v>
                </c:pt>
                <c:pt idx="944">
                  <c:v>57.37</c:v>
                </c:pt>
                <c:pt idx="945">
                  <c:v>57.41</c:v>
                </c:pt>
                <c:pt idx="946">
                  <c:v>57.449999999999996</c:v>
                </c:pt>
                <c:pt idx="947">
                  <c:v>57.49</c:v>
                </c:pt>
                <c:pt idx="948">
                  <c:v>57.53</c:v>
                </c:pt>
                <c:pt idx="949">
                  <c:v>57.57</c:v>
                </c:pt>
                <c:pt idx="950">
                  <c:v>57.63</c:v>
                </c:pt>
                <c:pt idx="951">
                  <c:v>57.67</c:v>
                </c:pt>
                <c:pt idx="952">
                  <c:v>57.71</c:v>
                </c:pt>
                <c:pt idx="953">
                  <c:v>57.75</c:v>
                </c:pt>
                <c:pt idx="954">
                  <c:v>57.790000000000013</c:v>
                </c:pt>
                <c:pt idx="955">
                  <c:v>57.83</c:v>
                </c:pt>
                <c:pt idx="956">
                  <c:v>57.87</c:v>
                </c:pt>
                <c:pt idx="957">
                  <c:v>57.91</c:v>
                </c:pt>
                <c:pt idx="958">
                  <c:v>57.949999999999996</c:v>
                </c:pt>
                <c:pt idx="959">
                  <c:v>57.99</c:v>
                </c:pt>
                <c:pt idx="960">
                  <c:v>58.03</c:v>
                </c:pt>
                <c:pt idx="961">
                  <c:v>58.07</c:v>
                </c:pt>
                <c:pt idx="962">
                  <c:v>58.11</c:v>
                </c:pt>
                <c:pt idx="963">
                  <c:v>58.15</c:v>
                </c:pt>
                <c:pt idx="964">
                  <c:v>58.190000000000012</c:v>
                </c:pt>
                <c:pt idx="965">
                  <c:v>58.230000000000011</c:v>
                </c:pt>
                <c:pt idx="966">
                  <c:v>58.27</c:v>
                </c:pt>
                <c:pt idx="967">
                  <c:v>58.309999999999995</c:v>
                </c:pt>
                <c:pt idx="968">
                  <c:v>58.349999999999994</c:v>
                </c:pt>
                <c:pt idx="969">
                  <c:v>58.39</c:v>
                </c:pt>
                <c:pt idx="970">
                  <c:v>58.43</c:v>
                </c:pt>
                <c:pt idx="971">
                  <c:v>58.47</c:v>
                </c:pt>
                <c:pt idx="972">
                  <c:v>58.51</c:v>
                </c:pt>
                <c:pt idx="973">
                  <c:v>58.55</c:v>
                </c:pt>
                <c:pt idx="974">
                  <c:v>58.59</c:v>
                </c:pt>
                <c:pt idx="975">
                  <c:v>58.63</c:v>
                </c:pt>
                <c:pt idx="976">
                  <c:v>58.67</c:v>
                </c:pt>
                <c:pt idx="977">
                  <c:v>58.71</c:v>
                </c:pt>
                <c:pt idx="978">
                  <c:v>58.75</c:v>
                </c:pt>
                <c:pt idx="979">
                  <c:v>58.790000000000013</c:v>
                </c:pt>
                <c:pt idx="980">
                  <c:v>58.83</c:v>
                </c:pt>
                <c:pt idx="981">
                  <c:v>58.87</c:v>
                </c:pt>
                <c:pt idx="982">
                  <c:v>58.91</c:v>
                </c:pt>
                <c:pt idx="983">
                  <c:v>58.949999999999996</c:v>
                </c:pt>
                <c:pt idx="984">
                  <c:v>58.99</c:v>
                </c:pt>
                <c:pt idx="985">
                  <c:v>59.03</c:v>
                </c:pt>
                <c:pt idx="986">
                  <c:v>59.13</c:v>
                </c:pt>
                <c:pt idx="987">
                  <c:v>59.17</c:v>
                </c:pt>
                <c:pt idx="988">
                  <c:v>59.21</c:v>
                </c:pt>
                <c:pt idx="989">
                  <c:v>59.25</c:v>
                </c:pt>
                <c:pt idx="990">
                  <c:v>59.290000000000013</c:v>
                </c:pt>
                <c:pt idx="991">
                  <c:v>59.33</c:v>
                </c:pt>
                <c:pt idx="992">
                  <c:v>59.37</c:v>
                </c:pt>
                <c:pt idx="993">
                  <c:v>59.41</c:v>
                </c:pt>
                <c:pt idx="994">
                  <c:v>59.449999999999996</c:v>
                </c:pt>
                <c:pt idx="995">
                  <c:v>59.49</c:v>
                </c:pt>
                <c:pt idx="996">
                  <c:v>59.53</c:v>
                </c:pt>
                <c:pt idx="997">
                  <c:v>59.57</c:v>
                </c:pt>
                <c:pt idx="998">
                  <c:v>59.61</c:v>
                </c:pt>
                <c:pt idx="999">
                  <c:v>59.65</c:v>
                </c:pt>
                <c:pt idx="1000">
                  <c:v>59.690000000000012</c:v>
                </c:pt>
                <c:pt idx="1001">
                  <c:v>59.730000000000011</c:v>
                </c:pt>
                <c:pt idx="1002">
                  <c:v>59.77</c:v>
                </c:pt>
                <c:pt idx="1003">
                  <c:v>59.809999999999995</c:v>
                </c:pt>
                <c:pt idx="1004">
                  <c:v>59.849999999999994</c:v>
                </c:pt>
                <c:pt idx="1005">
                  <c:v>59.89</c:v>
                </c:pt>
                <c:pt idx="1006">
                  <c:v>59.93</c:v>
                </c:pt>
                <c:pt idx="1007">
                  <c:v>59.97</c:v>
                </c:pt>
                <c:pt idx="1008">
                  <c:v>60.01</c:v>
                </c:pt>
                <c:pt idx="1009">
                  <c:v>60.05</c:v>
                </c:pt>
                <c:pt idx="1010">
                  <c:v>60.09</c:v>
                </c:pt>
                <c:pt idx="1011">
                  <c:v>60.13</c:v>
                </c:pt>
                <c:pt idx="1012">
                  <c:v>60.17</c:v>
                </c:pt>
                <c:pt idx="1013">
                  <c:v>60.21</c:v>
                </c:pt>
                <c:pt idx="1014">
                  <c:v>60.25</c:v>
                </c:pt>
                <c:pt idx="1015">
                  <c:v>60.290000000000013</c:v>
                </c:pt>
                <c:pt idx="1016">
                  <c:v>60.33</c:v>
                </c:pt>
                <c:pt idx="1017">
                  <c:v>60.37</c:v>
                </c:pt>
                <c:pt idx="1018">
                  <c:v>60.41</c:v>
                </c:pt>
                <c:pt idx="1019">
                  <c:v>60.449999999999996</c:v>
                </c:pt>
                <c:pt idx="1020">
                  <c:v>60.49</c:v>
                </c:pt>
                <c:pt idx="1021">
                  <c:v>60.53</c:v>
                </c:pt>
                <c:pt idx="1022">
                  <c:v>60.57</c:v>
                </c:pt>
                <c:pt idx="1023">
                  <c:v>60.63</c:v>
                </c:pt>
                <c:pt idx="1024">
                  <c:v>60.67</c:v>
                </c:pt>
                <c:pt idx="1025">
                  <c:v>60.71</c:v>
                </c:pt>
                <c:pt idx="1026">
                  <c:v>60.75</c:v>
                </c:pt>
                <c:pt idx="1027">
                  <c:v>60.790000000000013</c:v>
                </c:pt>
                <c:pt idx="1028">
                  <c:v>60.83</c:v>
                </c:pt>
                <c:pt idx="1029">
                  <c:v>60.87</c:v>
                </c:pt>
                <c:pt idx="1030">
                  <c:v>60.91</c:v>
                </c:pt>
                <c:pt idx="1031">
                  <c:v>60.949999999999996</c:v>
                </c:pt>
                <c:pt idx="1032">
                  <c:v>60.99</c:v>
                </c:pt>
                <c:pt idx="1033">
                  <c:v>61.03</c:v>
                </c:pt>
                <c:pt idx="1034">
                  <c:v>61.07</c:v>
                </c:pt>
                <c:pt idx="1035">
                  <c:v>61.11</c:v>
                </c:pt>
                <c:pt idx="1036">
                  <c:v>61.15</c:v>
                </c:pt>
                <c:pt idx="1037">
                  <c:v>61.190000000000012</c:v>
                </c:pt>
                <c:pt idx="1038">
                  <c:v>61.230000000000011</c:v>
                </c:pt>
                <c:pt idx="1039">
                  <c:v>61.27</c:v>
                </c:pt>
                <c:pt idx="1040">
                  <c:v>61.309999999999995</c:v>
                </c:pt>
                <c:pt idx="1041">
                  <c:v>61.349999999999994</c:v>
                </c:pt>
                <c:pt idx="1042">
                  <c:v>61.39</c:v>
                </c:pt>
                <c:pt idx="1043">
                  <c:v>61.43</c:v>
                </c:pt>
                <c:pt idx="1044">
                  <c:v>61.47</c:v>
                </c:pt>
                <c:pt idx="1045">
                  <c:v>61.51</c:v>
                </c:pt>
                <c:pt idx="1046">
                  <c:v>61.55</c:v>
                </c:pt>
                <c:pt idx="1047">
                  <c:v>61.59</c:v>
                </c:pt>
                <c:pt idx="1048">
                  <c:v>61.63</c:v>
                </c:pt>
                <c:pt idx="1049">
                  <c:v>61.67</c:v>
                </c:pt>
                <c:pt idx="1050">
                  <c:v>61.71</c:v>
                </c:pt>
                <c:pt idx="1051">
                  <c:v>61.75</c:v>
                </c:pt>
                <c:pt idx="1052">
                  <c:v>61.790000000000013</c:v>
                </c:pt>
                <c:pt idx="1053">
                  <c:v>61.83</c:v>
                </c:pt>
                <c:pt idx="1054">
                  <c:v>61.87</c:v>
                </c:pt>
                <c:pt idx="1055">
                  <c:v>61.91</c:v>
                </c:pt>
                <c:pt idx="1056">
                  <c:v>61.949999999999996</c:v>
                </c:pt>
                <c:pt idx="1057">
                  <c:v>61.99</c:v>
                </c:pt>
                <c:pt idx="1058">
                  <c:v>62.03</c:v>
                </c:pt>
                <c:pt idx="1059">
                  <c:v>62.07</c:v>
                </c:pt>
                <c:pt idx="1060">
                  <c:v>62.13</c:v>
                </c:pt>
                <c:pt idx="1061">
                  <c:v>62.17</c:v>
                </c:pt>
                <c:pt idx="1062">
                  <c:v>62.21</c:v>
                </c:pt>
                <c:pt idx="1063">
                  <c:v>62.25</c:v>
                </c:pt>
                <c:pt idx="1064">
                  <c:v>62.290000000000013</c:v>
                </c:pt>
                <c:pt idx="1065">
                  <c:v>62.33</c:v>
                </c:pt>
                <c:pt idx="1066">
                  <c:v>62.37</c:v>
                </c:pt>
                <c:pt idx="1067">
                  <c:v>62.41</c:v>
                </c:pt>
                <c:pt idx="1068">
                  <c:v>62.449999999999996</c:v>
                </c:pt>
                <c:pt idx="1069">
                  <c:v>62.49</c:v>
                </c:pt>
                <c:pt idx="1070">
                  <c:v>62.53</c:v>
                </c:pt>
                <c:pt idx="1071">
                  <c:v>62.57</c:v>
                </c:pt>
                <c:pt idx="1072">
                  <c:v>62.61</c:v>
                </c:pt>
                <c:pt idx="1073">
                  <c:v>62.65</c:v>
                </c:pt>
                <c:pt idx="1074">
                  <c:v>62.690000000000012</c:v>
                </c:pt>
                <c:pt idx="1075">
                  <c:v>62.730000000000011</c:v>
                </c:pt>
                <c:pt idx="1076">
                  <c:v>62.77</c:v>
                </c:pt>
                <c:pt idx="1077">
                  <c:v>62.809999999999995</c:v>
                </c:pt>
                <c:pt idx="1078">
                  <c:v>62.849999999999994</c:v>
                </c:pt>
                <c:pt idx="1079">
                  <c:v>62.89</c:v>
                </c:pt>
                <c:pt idx="1080">
                  <c:v>62.93</c:v>
                </c:pt>
                <c:pt idx="1081">
                  <c:v>62.97</c:v>
                </c:pt>
                <c:pt idx="1082">
                  <c:v>63.01</c:v>
                </c:pt>
                <c:pt idx="1083">
                  <c:v>63.05</c:v>
                </c:pt>
                <c:pt idx="1084">
                  <c:v>63.09</c:v>
                </c:pt>
                <c:pt idx="1085">
                  <c:v>63.13</c:v>
                </c:pt>
                <c:pt idx="1086">
                  <c:v>63.17</c:v>
                </c:pt>
                <c:pt idx="1087">
                  <c:v>63.21</c:v>
                </c:pt>
                <c:pt idx="1088">
                  <c:v>63.25</c:v>
                </c:pt>
                <c:pt idx="1089">
                  <c:v>63.290000000000013</c:v>
                </c:pt>
                <c:pt idx="1090">
                  <c:v>63.33</c:v>
                </c:pt>
                <c:pt idx="1091">
                  <c:v>63.37</c:v>
                </c:pt>
                <c:pt idx="1092">
                  <c:v>63.41</c:v>
                </c:pt>
                <c:pt idx="1093">
                  <c:v>63.449999999999996</c:v>
                </c:pt>
                <c:pt idx="1094">
                  <c:v>63.49</c:v>
                </c:pt>
                <c:pt idx="1095">
                  <c:v>63.53</c:v>
                </c:pt>
                <c:pt idx="1096">
                  <c:v>63.57</c:v>
                </c:pt>
                <c:pt idx="1097">
                  <c:v>63.63</c:v>
                </c:pt>
                <c:pt idx="1098">
                  <c:v>63.67</c:v>
                </c:pt>
                <c:pt idx="1099">
                  <c:v>63.71</c:v>
                </c:pt>
                <c:pt idx="1100">
                  <c:v>63.75</c:v>
                </c:pt>
                <c:pt idx="1101">
                  <c:v>63.790000000000013</c:v>
                </c:pt>
                <c:pt idx="1102">
                  <c:v>63.83</c:v>
                </c:pt>
                <c:pt idx="1103">
                  <c:v>63.87</c:v>
                </c:pt>
                <c:pt idx="1104">
                  <c:v>63.91</c:v>
                </c:pt>
                <c:pt idx="1105">
                  <c:v>63.949999999999996</c:v>
                </c:pt>
                <c:pt idx="1106">
                  <c:v>63.99</c:v>
                </c:pt>
                <c:pt idx="1107">
                  <c:v>64.03</c:v>
                </c:pt>
                <c:pt idx="1108">
                  <c:v>64.069999999999993</c:v>
                </c:pt>
                <c:pt idx="1109">
                  <c:v>64.11</c:v>
                </c:pt>
                <c:pt idx="1110">
                  <c:v>64.149999999999991</c:v>
                </c:pt>
                <c:pt idx="1111">
                  <c:v>64.19</c:v>
                </c:pt>
                <c:pt idx="1112">
                  <c:v>64.23</c:v>
                </c:pt>
                <c:pt idx="1113">
                  <c:v>64.27</c:v>
                </c:pt>
                <c:pt idx="1114">
                  <c:v>64.31</c:v>
                </c:pt>
                <c:pt idx="1115">
                  <c:v>64.349999999999994</c:v>
                </c:pt>
                <c:pt idx="1116">
                  <c:v>64.39</c:v>
                </c:pt>
                <c:pt idx="1117">
                  <c:v>64.430000000000007</c:v>
                </c:pt>
                <c:pt idx="1118">
                  <c:v>64.47</c:v>
                </c:pt>
                <c:pt idx="1119">
                  <c:v>64.510000000000005</c:v>
                </c:pt>
                <c:pt idx="1120">
                  <c:v>64.55</c:v>
                </c:pt>
                <c:pt idx="1121">
                  <c:v>64.59</c:v>
                </c:pt>
                <c:pt idx="1122">
                  <c:v>64.63</c:v>
                </c:pt>
                <c:pt idx="1123">
                  <c:v>64.669999999999987</c:v>
                </c:pt>
                <c:pt idx="1124">
                  <c:v>64.709999999999994</c:v>
                </c:pt>
                <c:pt idx="1125">
                  <c:v>64.75</c:v>
                </c:pt>
                <c:pt idx="1126">
                  <c:v>64.790000000000006</c:v>
                </c:pt>
                <c:pt idx="1127">
                  <c:v>64.83</c:v>
                </c:pt>
                <c:pt idx="1128">
                  <c:v>64.86999999999999</c:v>
                </c:pt>
                <c:pt idx="1129">
                  <c:v>64.910000000000025</c:v>
                </c:pt>
                <c:pt idx="1130">
                  <c:v>64.95</c:v>
                </c:pt>
                <c:pt idx="1131">
                  <c:v>64.989999999999995</c:v>
                </c:pt>
                <c:pt idx="1132">
                  <c:v>65.03</c:v>
                </c:pt>
                <c:pt idx="1133">
                  <c:v>65.069999999999993</c:v>
                </c:pt>
                <c:pt idx="1134">
                  <c:v>65.13</c:v>
                </c:pt>
                <c:pt idx="1135">
                  <c:v>65.169999999999987</c:v>
                </c:pt>
                <c:pt idx="1136">
                  <c:v>65.209999999999994</c:v>
                </c:pt>
                <c:pt idx="1137">
                  <c:v>65.25</c:v>
                </c:pt>
                <c:pt idx="1138">
                  <c:v>65.290000000000006</c:v>
                </c:pt>
                <c:pt idx="1139">
                  <c:v>65.33</c:v>
                </c:pt>
                <c:pt idx="1140">
                  <c:v>65.36999999999999</c:v>
                </c:pt>
                <c:pt idx="1141">
                  <c:v>65.13</c:v>
                </c:pt>
                <c:pt idx="1142">
                  <c:v>65.169999999999987</c:v>
                </c:pt>
                <c:pt idx="1143">
                  <c:v>65.209999999999994</c:v>
                </c:pt>
                <c:pt idx="1144">
                  <c:v>65.25</c:v>
                </c:pt>
                <c:pt idx="1145">
                  <c:v>65.290000000000006</c:v>
                </c:pt>
                <c:pt idx="1146">
                  <c:v>65.33</c:v>
                </c:pt>
                <c:pt idx="1147">
                  <c:v>65.36999999999999</c:v>
                </c:pt>
                <c:pt idx="1148">
                  <c:v>65.410000000000025</c:v>
                </c:pt>
                <c:pt idx="1149">
                  <c:v>65.45</c:v>
                </c:pt>
                <c:pt idx="1150">
                  <c:v>65.489999999999995</c:v>
                </c:pt>
                <c:pt idx="1151">
                  <c:v>65.53</c:v>
                </c:pt>
                <c:pt idx="1152">
                  <c:v>65.569999999999993</c:v>
                </c:pt>
                <c:pt idx="1153">
                  <c:v>65.61</c:v>
                </c:pt>
                <c:pt idx="1154">
                  <c:v>65.649999999999991</c:v>
                </c:pt>
                <c:pt idx="1155">
                  <c:v>65.69</c:v>
                </c:pt>
                <c:pt idx="1156">
                  <c:v>65.73</c:v>
                </c:pt>
                <c:pt idx="1157">
                  <c:v>65.77</c:v>
                </c:pt>
                <c:pt idx="1158">
                  <c:v>65.81</c:v>
                </c:pt>
                <c:pt idx="1159">
                  <c:v>65.849999999999994</c:v>
                </c:pt>
                <c:pt idx="1160">
                  <c:v>65.89</c:v>
                </c:pt>
                <c:pt idx="1161">
                  <c:v>65.930000000000007</c:v>
                </c:pt>
                <c:pt idx="1162">
                  <c:v>65.97</c:v>
                </c:pt>
                <c:pt idx="1163">
                  <c:v>66.010000000000005</c:v>
                </c:pt>
                <c:pt idx="1164">
                  <c:v>66.05</c:v>
                </c:pt>
                <c:pt idx="1165">
                  <c:v>66.09</c:v>
                </c:pt>
                <c:pt idx="1166">
                  <c:v>66.13</c:v>
                </c:pt>
                <c:pt idx="1167">
                  <c:v>66.169999999999987</c:v>
                </c:pt>
                <c:pt idx="1168">
                  <c:v>66.209999999999994</c:v>
                </c:pt>
                <c:pt idx="1169">
                  <c:v>66.25</c:v>
                </c:pt>
                <c:pt idx="1170">
                  <c:v>66.290000000000006</c:v>
                </c:pt>
                <c:pt idx="1171">
                  <c:v>66.33</c:v>
                </c:pt>
                <c:pt idx="1172">
                  <c:v>66.36999999999999</c:v>
                </c:pt>
                <c:pt idx="1173">
                  <c:v>66.410000000000025</c:v>
                </c:pt>
                <c:pt idx="1174">
                  <c:v>66.45</c:v>
                </c:pt>
                <c:pt idx="1175">
                  <c:v>66.489999999999995</c:v>
                </c:pt>
                <c:pt idx="1176">
                  <c:v>66.53</c:v>
                </c:pt>
                <c:pt idx="1177">
                  <c:v>66.569999999999993</c:v>
                </c:pt>
                <c:pt idx="1178">
                  <c:v>66.63</c:v>
                </c:pt>
                <c:pt idx="1179">
                  <c:v>66.669999999999987</c:v>
                </c:pt>
                <c:pt idx="1180">
                  <c:v>66.709999999999994</c:v>
                </c:pt>
                <c:pt idx="1181">
                  <c:v>66.75</c:v>
                </c:pt>
                <c:pt idx="1182">
                  <c:v>66.790000000000006</c:v>
                </c:pt>
                <c:pt idx="1183">
                  <c:v>66.83</c:v>
                </c:pt>
                <c:pt idx="1184">
                  <c:v>66.86999999999999</c:v>
                </c:pt>
                <c:pt idx="1185">
                  <c:v>66.910000000000025</c:v>
                </c:pt>
                <c:pt idx="1186">
                  <c:v>66.95</c:v>
                </c:pt>
                <c:pt idx="1187">
                  <c:v>66.989999999999995</c:v>
                </c:pt>
                <c:pt idx="1188">
                  <c:v>67.03</c:v>
                </c:pt>
                <c:pt idx="1189">
                  <c:v>67.069999999999993</c:v>
                </c:pt>
                <c:pt idx="1190">
                  <c:v>67.11</c:v>
                </c:pt>
                <c:pt idx="1191">
                  <c:v>67.149999999999991</c:v>
                </c:pt>
                <c:pt idx="1192">
                  <c:v>67.19</c:v>
                </c:pt>
                <c:pt idx="1193">
                  <c:v>67.23</c:v>
                </c:pt>
                <c:pt idx="1194">
                  <c:v>67.27</c:v>
                </c:pt>
                <c:pt idx="1195">
                  <c:v>67.31</c:v>
                </c:pt>
                <c:pt idx="1196">
                  <c:v>67.349999999999994</c:v>
                </c:pt>
                <c:pt idx="1197">
                  <c:v>67.39</c:v>
                </c:pt>
                <c:pt idx="1198">
                  <c:v>67.430000000000007</c:v>
                </c:pt>
                <c:pt idx="1199">
                  <c:v>67.47</c:v>
                </c:pt>
                <c:pt idx="1200">
                  <c:v>67.510000000000005</c:v>
                </c:pt>
                <c:pt idx="1201">
                  <c:v>67.55</c:v>
                </c:pt>
                <c:pt idx="1202">
                  <c:v>67.59</c:v>
                </c:pt>
                <c:pt idx="1203">
                  <c:v>67.63</c:v>
                </c:pt>
                <c:pt idx="1204">
                  <c:v>67.669999999999987</c:v>
                </c:pt>
                <c:pt idx="1205">
                  <c:v>67.709999999999994</c:v>
                </c:pt>
                <c:pt idx="1206">
                  <c:v>67.75</c:v>
                </c:pt>
                <c:pt idx="1207">
                  <c:v>67.790000000000006</c:v>
                </c:pt>
                <c:pt idx="1208">
                  <c:v>67.83</c:v>
                </c:pt>
                <c:pt idx="1209">
                  <c:v>67.86999999999999</c:v>
                </c:pt>
                <c:pt idx="1210">
                  <c:v>67.910000000000025</c:v>
                </c:pt>
                <c:pt idx="1211">
                  <c:v>67.95</c:v>
                </c:pt>
                <c:pt idx="1212">
                  <c:v>67.989999999999995</c:v>
                </c:pt>
                <c:pt idx="1213">
                  <c:v>68.03</c:v>
                </c:pt>
                <c:pt idx="1214">
                  <c:v>68.069999999999993</c:v>
                </c:pt>
                <c:pt idx="1215">
                  <c:v>68.13</c:v>
                </c:pt>
                <c:pt idx="1216">
                  <c:v>68.169999999999987</c:v>
                </c:pt>
                <c:pt idx="1217">
                  <c:v>68.209999999999994</c:v>
                </c:pt>
                <c:pt idx="1218">
                  <c:v>68.25</c:v>
                </c:pt>
                <c:pt idx="1219">
                  <c:v>68.290000000000006</c:v>
                </c:pt>
                <c:pt idx="1220">
                  <c:v>68.33</c:v>
                </c:pt>
                <c:pt idx="1221">
                  <c:v>68.36999999999999</c:v>
                </c:pt>
                <c:pt idx="1222">
                  <c:v>68.410000000000025</c:v>
                </c:pt>
                <c:pt idx="1223">
                  <c:v>68.45</c:v>
                </c:pt>
                <c:pt idx="1224">
                  <c:v>68.489999999999995</c:v>
                </c:pt>
                <c:pt idx="1225">
                  <c:v>68.53</c:v>
                </c:pt>
                <c:pt idx="1226">
                  <c:v>68.569999999999993</c:v>
                </c:pt>
                <c:pt idx="1227">
                  <c:v>68.61</c:v>
                </c:pt>
                <c:pt idx="1228">
                  <c:v>68.649999999999991</c:v>
                </c:pt>
                <c:pt idx="1229">
                  <c:v>68.69</c:v>
                </c:pt>
                <c:pt idx="1230">
                  <c:v>68.73</c:v>
                </c:pt>
                <c:pt idx="1231">
                  <c:v>68.77</c:v>
                </c:pt>
                <c:pt idx="1232">
                  <c:v>68.81</c:v>
                </c:pt>
                <c:pt idx="1233">
                  <c:v>68.849999999999994</c:v>
                </c:pt>
                <c:pt idx="1234">
                  <c:v>68.89</c:v>
                </c:pt>
                <c:pt idx="1235">
                  <c:v>68.930000000000007</c:v>
                </c:pt>
                <c:pt idx="1236">
                  <c:v>68.97</c:v>
                </c:pt>
                <c:pt idx="1237">
                  <c:v>69.010000000000005</c:v>
                </c:pt>
                <c:pt idx="1238">
                  <c:v>69.05</c:v>
                </c:pt>
                <c:pt idx="1239">
                  <c:v>69.09</c:v>
                </c:pt>
                <c:pt idx="1240">
                  <c:v>69.13</c:v>
                </c:pt>
                <c:pt idx="1241">
                  <c:v>69.169999999999987</c:v>
                </c:pt>
                <c:pt idx="1242">
                  <c:v>69.209999999999994</c:v>
                </c:pt>
                <c:pt idx="1243">
                  <c:v>69.25</c:v>
                </c:pt>
                <c:pt idx="1244">
                  <c:v>69.290000000000006</c:v>
                </c:pt>
                <c:pt idx="1245">
                  <c:v>69.33</c:v>
                </c:pt>
                <c:pt idx="1246">
                  <c:v>69.36999999999999</c:v>
                </c:pt>
                <c:pt idx="1247">
                  <c:v>69.410000000000025</c:v>
                </c:pt>
                <c:pt idx="1248">
                  <c:v>69.45</c:v>
                </c:pt>
                <c:pt idx="1249">
                  <c:v>69.489999999999995</c:v>
                </c:pt>
                <c:pt idx="1250">
                  <c:v>69.53</c:v>
                </c:pt>
                <c:pt idx="1251">
                  <c:v>69.569999999999993</c:v>
                </c:pt>
                <c:pt idx="1252">
                  <c:v>69.63</c:v>
                </c:pt>
                <c:pt idx="1253">
                  <c:v>69.669999999999987</c:v>
                </c:pt>
                <c:pt idx="1254">
                  <c:v>69.709999999999994</c:v>
                </c:pt>
                <c:pt idx="1255">
                  <c:v>69.75</c:v>
                </c:pt>
                <c:pt idx="1256">
                  <c:v>69.790000000000006</c:v>
                </c:pt>
                <c:pt idx="1257">
                  <c:v>69.83</c:v>
                </c:pt>
                <c:pt idx="1258">
                  <c:v>69.86999999999999</c:v>
                </c:pt>
                <c:pt idx="1259">
                  <c:v>69.910000000000025</c:v>
                </c:pt>
                <c:pt idx="1260">
                  <c:v>69.95</c:v>
                </c:pt>
                <c:pt idx="1261">
                  <c:v>69.989999999999995</c:v>
                </c:pt>
                <c:pt idx="1262">
                  <c:v>70.03</c:v>
                </c:pt>
                <c:pt idx="1263">
                  <c:v>70.069999999999993</c:v>
                </c:pt>
                <c:pt idx="1264">
                  <c:v>70.11</c:v>
                </c:pt>
                <c:pt idx="1265">
                  <c:v>70.149999999999991</c:v>
                </c:pt>
                <c:pt idx="1266">
                  <c:v>70.19</c:v>
                </c:pt>
                <c:pt idx="1267">
                  <c:v>70.23</c:v>
                </c:pt>
                <c:pt idx="1268">
                  <c:v>70.27</c:v>
                </c:pt>
                <c:pt idx="1269">
                  <c:v>70.31</c:v>
                </c:pt>
                <c:pt idx="1270">
                  <c:v>70.349999999999994</c:v>
                </c:pt>
                <c:pt idx="1271">
                  <c:v>70.39</c:v>
                </c:pt>
                <c:pt idx="1272">
                  <c:v>70.430000000000007</c:v>
                </c:pt>
                <c:pt idx="1273">
                  <c:v>70.47</c:v>
                </c:pt>
                <c:pt idx="1274">
                  <c:v>70.510000000000005</c:v>
                </c:pt>
                <c:pt idx="1275">
                  <c:v>70.55</c:v>
                </c:pt>
                <c:pt idx="1276">
                  <c:v>70.59</c:v>
                </c:pt>
                <c:pt idx="1277">
                  <c:v>70.63</c:v>
                </c:pt>
                <c:pt idx="1278">
                  <c:v>70.669999999999987</c:v>
                </c:pt>
                <c:pt idx="1279">
                  <c:v>70.709999999999994</c:v>
                </c:pt>
                <c:pt idx="1280">
                  <c:v>70.75</c:v>
                </c:pt>
                <c:pt idx="1281">
                  <c:v>70.790000000000006</c:v>
                </c:pt>
                <c:pt idx="1282">
                  <c:v>70.83</c:v>
                </c:pt>
                <c:pt idx="1283">
                  <c:v>70.86999999999999</c:v>
                </c:pt>
                <c:pt idx="1284">
                  <c:v>70.910000000000025</c:v>
                </c:pt>
                <c:pt idx="1285">
                  <c:v>70.95</c:v>
                </c:pt>
                <c:pt idx="1286">
                  <c:v>70.989999999999995</c:v>
                </c:pt>
                <c:pt idx="1287">
                  <c:v>71.03</c:v>
                </c:pt>
                <c:pt idx="1288">
                  <c:v>71.069999999999993</c:v>
                </c:pt>
                <c:pt idx="1289">
                  <c:v>71.13</c:v>
                </c:pt>
                <c:pt idx="1290">
                  <c:v>71.169999999999987</c:v>
                </c:pt>
                <c:pt idx="1291">
                  <c:v>71.209999999999994</c:v>
                </c:pt>
                <c:pt idx="1292">
                  <c:v>71.25</c:v>
                </c:pt>
                <c:pt idx="1293">
                  <c:v>71.290000000000006</c:v>
                </c:pt>
                <c:pt idx="1294">
                  <c:v>71.33</c:v>
                </c:pt>
                <c:pt idx="1295">
                  <c:v>71.36999999999999</c:v>
                </c:pt>
                <c:pt idx="1296">
                  <c:v>71.410000000000025</c:v>
                </c:pt>
                <c:pt idx="1297">
                  <c:v>71.45</c:v>
                </c:pt>
                <c:pt idx="1298">
                  <c:v>71.489999999999995</c:v>
                </c:pt>
                <c:pt idx="1299">
                  <c:v>71.53</c:v>
                </c:pt>
                <c:pt idx="1300">
                  <c:v>71.569999999999993</c:v>
                </c:pt>
                <c:pt idx="1301">
                  <c:v>71.61</c:v>
                </c:pt>
                <c:pt idx="1302">
                  <c:v>71.649999999999991</c:v>
                </c:pt>
                <c:pt idx="1303">
                  <c:v>71.69</c:v>
                </c:pt>
                <c:pt idx="1304">
                  <c:v>71.73</c:v>
                </c:pt>
                <c:pt idx="1305">
                  <c:v>71.77</c:v>
                </c:pt>
                <c:pt idx="1306">
                  <c:v>71.81</c:v>
                </c:pt>
                <c:pt idx="1307">
                  <c:v>71.849999999999994</c:v>
                </c:pt>
                <c:pt idx="1308">
                  <c:v>71.89</c:v>
                </c:pt>
                <c:pt idx="1309">
                  <c:v>71.930000000000007</c:v>
                </c:pt>
                <c:pt idx="1310">
                  <c:v>71.97</c:v>
                </c:pt>
                <c:pt idx="1311">
                  <c:v>72.010000000000005</c:v>
                </c:pt>
                <c:pt idx="1312">
                  <c:v>72.05</c:v>
                </c:pt>
                <c:pt idx="1313">
                  <c:v>72.09</c:v>
                </c:pt>
                <c:pt idx="1314">
                  <c:v>72.13</c:v>
                </c:pt>
                <c:pt idx="1315">
                  <c:v>72.169999999999987</c:v>
                </c:pt>
                <c:pt idx="1316">
                  <c:v>72.209999999999994</c:v>
                </c:pt>
                <c:pt idx="1317">
                  <c:v>72.25</c:v>
                </c:pt>
                <c:pt idx="1318">
                  <c:v>72.290000000000006</c:v>
                </c:pt>
                <c:pt idx="1319">
                  <c:v>72.33</c:v>
                </c:pt>
                <c:pt idx="1320">
                  <c:v>72.36999999999999</c:v>
                </c:pt>
                <c:pt idx="1321">
                  <c:v>72.410000000000025</c:v>
                </c:pt>
                <c:pt idx="1322">
                  <c:v>72.45</c:v>
                </c:pt>
                <c:pt idx="1323">
                  <c:v>72.489999999999995</c:v>
                </c:pt>
                <c:pt idx="1324">
                  <c:v>72.53</c:v>
                </c:pt>
                <c:pt idx="1325">
                  <c:v>72.63</c:v>
                </c:pt>
                <c:pt idx="1326">
                  <c:v>72.669999999999987</c:v>
                </c:pt>
                <c:pt idx="1327">
                  <c:v>72.709999999999994</c:v>
                </c:pt>
                <c:pt idx="1328">
                  <c:v>72.75</c:v>
                </c:pt>
                <c:pt idx="1329">
                  <c:v>72.790000000000006</c:v>
                </c:pt>
                <c:pt idx="1330">
                  <c:v>72.83</c:v>
                </c:pt>
                <c:pt idx="1331">
                  <c:v>72.86999999999999</c:v>
                </c:pt>
                <c:pt idx="1332">
                  <c:v>72.910000000000025</c:v>
                </c:pt>
                <c:pt idx="1333">
                  <c:v>72.95</c:v>
                </c:pt>
                <c:pt idx="1334">
                  <c:v>72.989999999999995</c:v>
                </c:pt>
                <c:pt idx="1335">
                  <c:v>73.03</c:v>
                </c:pt>
                <c:pt idx="1336">
                  <c:v>73.069999999999993</c:v>
                </c:pt>
                <c:pt idx="1337">
                  <c:v>73.11</c:v>
                </c:pt>
                <c:pt idx="1338">
                  <c:v>73.149999999999991</c:v>
                </c:pt>
                <c:pt idx="1339">
                  <c:v>73.19</c:v>
                </c:pt>
                <c:pt idx="1340">
                  <c:v>73.23</c:v>
                </c:pt>
                <c:pt idx="1341">
                  <c:v>73.27</c:v>
                </c:pt>
                <c:pt idx="1342">
                  <c:v>73.31</c:v>
                </c:pt>
                <c:pt idx="1343">
                  <c:v>73.349999999999994</c:v>
                </c:pt>
                <c:pt idx="1344">
                  <c:v>73.39</c:v>
                </c:pt>
                <c:pt idx="1345">
                  <c:v>73.430000000000007</c:v>
                </c:pt>
                <c:pt idx="1346">
                  <c:v>73.47</c:v>
                </c:pt>
                <c:pt idx="1347">
                  <c:v>73.510000000000005</c:v>
                </c:pt>
                <c:pt idx="1348">
                  <c:v>73.55</c:v>
                </c:pt>
                <c:pt idx="1349">
                  <c:v>73.59</c:v>
                </c:pt>
                <c:pt idx="1350">
                  <c:v>73.63</c:v>
                </c:pt>
                <c:pt idx="1351">
                  <c:v>73.669999999999987</c:v>
                </c:pt>
                <c:pt idx="1352">
                  <c:v>73.709999999999994</c:v>
                </c:pt>
                <c:pt idx="1353">
                  <c:v>73.75</c:v>
                </c:pt>
                <c:pt idx="1354">
                  <c:v>73.790000000000006</c:v>
                </c:pt>
                <c:pt idx="1355">
                  <c:v>73.83</c:v>
                </c:pt>
                <c:pt idx="1356">
                  <c:v>73.86999999999999</c:v>
                </c:pt>
                <c:pt idx="1357">
                  <c:v>73.910000000000025</c:v>
                </c:pt>
                <c:pt idx="1358">
                  <c:v>73.95</c:v>
                </c:pt>
                <c:pt idx="1359">
                  <c:v>73.989999999999995</c:v>
                </c:pt>
                <c:pt idx="1360">
                  <c:v>74.03</c:v>
                </c:pt>
                <c:pt idx="1361">
                  <c:v>74.13</c:v>
                </c:pt>
                <c:pt idx="1362">
                  <c:v>74.169999999999987</c:v>
                </c:pt>
                <c:pt idx="1363">
                  <c:v>74.209999999999994</c:v>
                </c:pt>
                <c:pt idx="1364">
                  <c:v>74.25</c:v>
                </c:pt>
                <c:pt idx="1365">
                  <c:v>74.290000000000006</c:v>
                </c:pt>
                <c:pt idx="1366">
                  <c:v>74.33</c:v>
                </c:pt>
                <c:pt idx="1367">
                  <c:v>74.36999999999999</c:v>
                </c:pt>
                <c:pt idx="1368">
                  <c:v>74.410000000000025</c:v>
                </c:pt>
                <c:pt idx="1369">
                  <c:v>74.45</c:v>
                </c:pt>
                <c:pt idx="1370">
                  <c:v>74.489999999999995</c:v>
                </c:pt>
                <c:pt idx="1371">
                  <c:v>74.53</c:v>
                </c:pt>
                <c:pt idx="1372">
                  <c:v>74.569999999999993</c:v>
                </c:pt>
                <c:pt idx="1373">
                  <c:v>74.61</c:v>
                </c:pt>
                <c:pt idx="1374">
                  <c:v>74.649999999999991</c:v>
                </c:pt>
                <c:pt idx="1375">
                  <c:v>74.69</c:v>
                </c:pt>
                <c:pt idx="1376">
                  <c:v>74.73</c:v>
                </c:pt>
                <c:pt idx="1377">
                  <c:v>84.23</c:v>
                </c:pt>
                <c:pt idx="1378">
                  <c:v>84.27</c:v>
                </c:pt>
                <c:pt idx="1379">
                  <c:v>84.31</c:v>
                </c:pt>
                <c:pt idx="1380">
                  <c:v>84.35</c:v>
                </c:pt>
                <c:pt idx="1381">
                  <c:v>84.39</c:v>
                </c:pt>
                <c:pt idx="1382">
                  <c:v>84.43</c:v>
                </c:pt>
                <c:pt idx="1383">
                  <c:v>84.47</c:v>
                </c:pt>
                <c:pt idx="1384">
                  <c:v>84.51</c:v>
                </c:pt>
                <c:pt idx="1385">
                  <c:v>84.55</c:v>
                </c:pt>
                <c:pt idx="1386">
                  <c:v>84.59</c:v>
                </c:pt>
                <c:pt idx="1387">
                  <c:v>84.63</c:v>
                </c:pt>
                <c:pt idx="1388">
                  <c:v>84.669999999999987</c:v>
                </c:pt>
                <c:pt idx="1389">
                  <c:v>84.710000000000022</c:v>
                </c:pt>
                <c:pt idx="1390">
                  <c:v>84.75</c:v>
                </c:pt>
                <c:pt idx="1391">
                  <c:v>84.79</c:v>
                </c:pt>
                <c:pt idx="1392">
                  <c:v>84.83</c:v>
                </c:pt>
                <c:pt idx="1393">
                  <c:v>84.86999999999999</c:v>
                </c:pt>
                <c:pt idx="1394">
                  <c:v>84.910000000000025</c:v>
                </c:pt>
                <c:pt idx="1395">
                  <c:v>84.95</c:v>
                </c:pt>
                <c:pt idx="1396">
                  <c:v>84.990000000000023</c:v>
                </c:pt>
                <c:pt idx="1397">
                  <c:v>85.03</c:v>
                </c:pt>
                <c:pt idx="1398">
                  <c:v>85.07</c:v>
                </c:pt>
                <c:pt idx="1399">
                  <c:v>85.11</c:v>
                </c:pt>
                <c:pt idx="1400">
                  <c:v>85.149999999999991</c:v>
                </c:pt>
                <c:pt idx="1401">
                  <c:v>85.19</c:v>
                </c:pt>
                <c:pt idx="1402">
                  <c:v>85.23</c:v>
                </c:pt>
                <c:pt idx="1403">
                  <c:v>85.27</c:v>
                </c:pt>
                <c:pt idx="1404">
                  <c:v>85.31</c:v>
                </c:pt>
                <c:pt idx="1405">
                  <c:v>85.35</c:v>
                </c:pt>
                <c:pt idx="1406">
                  <c:v>85.39</c:v>
                </c:pt>
                <c:pt idx="1407">
                  <c:v>85.43</c:v>
                </c:pt>
                <c:pt idx="1408">
                  <c:v>85.47</c:v>
                </c:pt>
                <c:pt idx="1409">
                  <c:v>85.51</c:v>
                </c:pt>
                <c:pt idx="1410">
                  <c:v>85.55</c:v>
                </c:pt>
                <c:pt idx="1411">
                  <c:v>85.59</c:v>
                </c:pt>
                <c:pt idx="1412">
                  <c:v>85.63</c:v>
                </c:pt>
                <c:pt idx="1413">
                  <c:v>85.669999999999987</c:v>
                </c:pt>
                <c:pt idx="1414">
                  <c:v>85.73</c:v>
                </c:pt>
                <c:pt idx="1415">
                  <c:v>85.77</c:v>
                </c:pt>
                <c:pt idx="1416">
                  <c:v>85.81</c:v>
                </c:pt>
                <c:pt idx="1417">
                  <c:v>85.85</c:v>
                </c:pt>
                <c:pt idx="1418">
                  <c:v>85.89</c:v>
                </c:pt>
                <c:pt idx="1419">
                  <c:v>85.93</c:v>
                </c:pt>
                <c:pt idx="1420">
                  <c:v>85.97</c:v>
                </c:pt>
                <c:pt idx="1421">
                  <c:v>86.01</c:v>
                </c:pt>
                <c:pt idx="1422">
                  <c:v>86.05</c:v>
                </c:pt>
                <c:pt idx="1423">
                  <c:v>86.09</c:v>
                </c:pt>
                <c:pt idx="1424">
                  <c:v>86.13</c:v>
                </c:pt>
                <c:pt idx="1425">
                  <c:v>86.169999999999987</c:v>
                </c:pt>
                <c:pt idx="1426">
                  <c:v>86.210000000000022</c:v>
                </c:pt>
                <c:pt idx="1427">
                  <c:v>86.25</c:v>
                </c:pt>
                <c:pt idx="1428">
                  <c:v>86.29</c:v>
                </c:pt>
                <c:pt idx="1429">
                  <c:v>86.33</c:v>
                </c:pt>
                <c:pt idx="1430">
                  <c:v>86.36999999999999</c:v>
                </c:pt>
                <c:pt idx="1431">
                  <c:v>86.410000000000025</c:v>
                </c:pt>
                <c:pt idx="1432">
                  <c:v>86.45</c:v>
                </c:pt>
                <c:pt idx="1433">
                  <c:v>86.490000000000023</c:v>
                </c:pt>
                <c:pt idx="1434">
                  <c:v>86.53</c:v>
                </c:pt>
                <c:pt idx="1435">
                  <c:v>86.57</c:v>
                </c:pt>
                <c:pt idx="1436">
                  <c:v>86.61</c:v>
                </c:pt>
                <c:pt idx="1437">
                  <c:v>86.649999999999991</c:v>
                </c:pt>
                <c:pt idx="1438">
                  <c:v>86.69</c:v>
                </c:pt>
                <c:pt idx="1439">
                  <c:v>86.73</c:v>
                </c:pt>
                <c:pt idx="1440">
                  <c:v>86.77</c:v>
                </c:pt>
                <c:pt idx="1441">
                  <c:v>86.81</c:v>
                </c:pt>
                <c:pt idx="1442">
                  <c:v>86.85</c:v>
                </c:pt>
                <c:pt idx="1443">
                  <c:v>86.89</c:v>
                </c:pt>
                <c:pt idx="1444">
                  <c:v>86.93</c:v>
                </c:pt>
                <c:pt idx="1445">
                  <c:v>86.97</c:v>
                </c:pt>
                <c:pt idx="1446">
                  <c:v>87.01</c:v>
                </c:pt>
                <c:pt idx="1447">
                  <c:v>87.05</c:v>
                </c:pt>
                <c:pt idx="1448">
                  <c:v>87.09</c:v>
                </c:pt>
                <c:pt idx="1449">
                  <c:v>87.13</c:v>
                </c:pt>
                <c:pt idx="1450">
                  <c:v>87.169999999999987</c:v>
                </c:pt>
                <c:pt idx="1451">
                  <c:v>87.23</c:v>
                </c:pt>
                <c:pt idx="1452">
                  <c:v>87.27</c:v>
                </c:pt>
                <c:pt idx="1453">
                  <c:v>87.31</c:v>
                </c:pt>
                <c:pt idx="1454">
                  <c:v>87.35</c:v>
                </c:pt>
                <c:pt idx="1455">
                  <c:v>87.39</c:v>
                </c:pt>
                <c:pt idx="1456">
                  <c:v>87.43</c:v>
                </c:pt>
                <c:pt idx="1457">
                  <c:v>87.47</c:v>
                </c:pt>
                <c:pt idx="1458">
                  <c:v>87.51</c:v>
                </c:pt>
                <c:pt idx="1459">
                  <c:v>87.55</c:v>
                </c:pt>
                <c:pt idx="1460">
                  <c:v>87.59</c:v>
                </c:pt>
                <c:pt idx="1461">
                  <c:v>87.63</c:v>
                </c:pt>
                <c:pt idx="1462">
                  <c:v>87.669999999999987</c:v>
                </c:pt>
                <c:pt idx="1463">
                  <c:v>87.710000000000022</c:v>
                </c:pt>
                <c:pt idx="1464">
                  <c:v>87.75</c:v>
                </c:pt>
                <c:pt idx="1465">
                  <c:v>87.79</c:v>
                </c:pt>
                <c:pt idx="1466">
                  <c:v>87.83</c:v>
                </c:pt>
                <c:pt idx="1467">
                  <c:v>87.86999999999999</c:v>
                </c:pt>
                <c:pt idx="1468">
                  <c:v>87.910000000000025</c:v>
                </c:pt>
                <c:pt idx="1469">
                  <c:v>87.95</c:v>
                </c:pt>
                <c:pt idx="1470">
                  <c:v>87.990000000000023</c:v>
                </c:pt>
                <c:pt idx="1471">
                  <c:v>88.03</c:v>
                </c:pt>
                <c:pt idx="1472">
                  <c:v>88.07</c:v>
                </c:pt>
                <c:pt idx="1473">
                  <c:v>88.11</c:v>
                </c:pt>
                <c:pt idx="1474">
                  <c:v>88.149999999999991</c:v>
                </c:pt>
                <c:pt idx="1475">
                  <c:v>88.19</c:v>
                </c:pt>
                <c:pt idx="1476">
                  <c:v>88.23</c:v>
                </c:pt>
                <c:pt idx="1477">
                  <c:v>88.27</c:v>
                </c:pt>
                <c:pt idx="1478">
                  <c:v>88.31</c:v>
                </c:pt>
                <c:pt idx="1479">
                  <c:v>88.35</c:v>
                </c:pt>
                <c:pt idx="1480">
                  <c:v>88.39</c:v>
                </c:pt>
                <c:pt idx="1481">
                  <c:v>88.43</c:v>
                </c:pt>
                <c:pt idx="1482">
                  <c:v>88.47</c:v>
                </c:pt>
                <c:pt idx="1483">
                  <c:v>88.51</c:v>
                </c:pt>
                <c:pt idx="1484">
                  <c:v>88.55</c:v>
                </c:pt>
                <c:pt idx="1485">
                  <c:v>88.59</c:v>
                </c:pt>
                <c:pt idx="1486">
                  <c:v>88.63</c:v>
                </c:pt>
                <c:pt idx="1487">
                  <c:v>88.669999999999987</c:v>
                </c:pt>
                <c:pt idx="1488">
                  <c:v>88.73</c:v>
                </c:pt>
                <c:pt idx="1489">
                  <c:v>88.77</c:v>
                </c:pt>
                <c:pt idx="1490">
                  <c:v>88.81</c:v>
                </c:pt>
                <c:pt idx="1491">
                  <c:v>88.85</c:v>
                </c:pt>
                <c:pt idx="1492">
                  <c:v>88.89</c:v>
                </c:pt>
                <c:pt idx="1493">
                  <c:v>88.93</c:v>
                </c:pt>
                <c:pt idx="1494">
                  <c:v>88.97</c:v>
                </c:pt>
                <c:pt idx="1495">
                  <c:v>89.01</c:v>
                </c:pt>
                <c:pt idx="1496">
                  <c:v>89.05</c:v>
                </c:pt>
                <c:pt idx="1497">
                  <c:v>89.09</c:v>
                </c:pt>
                <c:pt idx="1498">
                  <c:v>89.13</c:v>
                </c:pt>
                <c:pt idx="1499">
                  <c:v>89.169999999999987</c:v>
                </c:pt>
                <c:pt idx="1500">
                  <c:v>89.210000000000022</c:v>
                </c:pt>
                <c:pt idx="1501">
                  <c:v>89.25</c:v>
                </c:pt>
                <c:pt idx="1502">
                  <c:v>89.29</c:v>
                </c:pt>
                <c:pt idx="1503">
                  <c:v>89.33</c:v>
                </c:pt>
                <c:pt idx="1504">
                  <c:v>89.36999999999999</c:v>
                </c:pt>
                <c:pt idx="1505">
                  <c:v>89.410000000000025</c:v>
                </c:pt>
                <c:pt idx="1506">
                  <c:v>89.45</c:v>
                </c:pt>
                <c:pt idx="1507">
                  <c:v>89.490000000000023</c:v>
                </c:pt>
                <c:pt idx="1508">
                  <c:v>89.53</c:v>
                </c:pt>
                <c:pt idx="1509">
                  <c:v>89.57</c:v>
                </c:pt>
                <c:pt idx="1510">
                  <c:v>89.61</c:v>
                </c:pt>
                <c:pt idx="1511">
                  <c:v>89.649999999999991</c:v>
                </c:pt>
                <c:pt idx="1512">
                  <c:v>89.69</c:v>
                </c:pt>
                <c:pt idx="1513">
                  <c:v>89.73</c:v>
                </c:pt>
                <c:pt idx="1514">
                  <c:v>89.77</c:v>
                </c:pt>
                <c:pt idx="1515">
                  <c:v>89.81</c:v>
                </c:pt>
                <c:pt idx="1516">
                  <c:v>89.85</c:v>
                </c:pt>
                <c:pt idx="1517">
                  <c:v>89.89</c:v>
                </c:pt>
                <c:pt idx="1518">
                  <c:v>89.93</c:v>
                </c:pt>
                <c:pt idx="1519">
                  <c:v>89.97</c:v>
                </c:pt>
                <c:pt idx="1520">
                  <c:v>90.01</c:v>
                </c:pt>
                <c:pt idx="1521">
                  <c:v>90.05</c:v>
                </c:pt>
                <c:pt idx="1522">
                  <c:v>90.09</c:v>
                </c:pt>
                <c:pt idx="1523">
                  <c:v>90.13</c:v>
                </c:pt>
                <c:pt idx="1524">
                  <c:v>90.169999999999987</c:v>
                </c:pt>
                <c:pt idx="1525">
                  <c:v>90.23</c:v>
                </c:pt>
                <c:pt idx="1526">
                  <c:v>90.27</c:v>
                </c:pt>
                <c:pt idx="1527">
                  <c:v>90.31</c:v>
                </c:pt>
                <c:pt idx="1528">
                  <c:v>90.35</c:v>
                </c:pt>
                <c:pt idx="1529">
                  <c:v>90.39</c:v>
                </c:pt>
                <c:pt idx="1530">
                  <c:v>90.43</c:v>
                </c:pt>
                <c:pt idx="1531">
                  <c:v>90.47</c:v>
                </c:pt>
                <c:pt idx="1532">
                  <c:v>90.51</c:v>
                </c:pt>
                <c:pt idx="1533">
                  <c:v>90.55</c:v>
                </c:pt>
                <c:pt idx="1534">
                  <c:v>90.59</c:v>
                </c:pt>
                <c:pt idx="1535">
                  <c:v>90.63</c:v>
                </c:pt>
                <c:pt idx="1536">
                  <c:v>90.669999999999987</c:v>
                </c:pt>
                <c:pt idx="1537">
                  <c:v>90.710000000000022</c:v>
                </c:pt>
                <c:pt idx="1538">
                  <c:v>90.75</c:v>
                </c:pt>
                <c:pt idx="1539">
                  <c:v>90.79</c:v>
                </c:pt>
                <c:pt idx="1540">
                  <c:v>90.83</c:v>
                </c:pt>
                <c:pt idx="1541">
                  <c:v>90.86999999999999</c:v>
                </c:pt>
                <c:pt idx="1542">
                  <c:v>90.910000000000025</c:v>
                </c:pt>
                <c:pt idx="1543">
                  <c:v>90.95</c:v>
                </c:pt>
                <c:pt idx="1544">
                  <c:v>90.990000000000023</c:v>
                </c:pt>
                <c:pt idx="1545">
                  <c:v>91.03</c:v>
                </c:pt>
                <c:pt idx="1546">
                  <c:v>91.07</c:v>
                </c:pt>
                <c:pt idx="1547">
                  <c:v>91.11</c:v>
                </c:pt>
                <c:pt idx="1548">
                  <c:v>91.149999999999991</c:v>
                </c:pt>
                <c:pt idx="1549">
                  <c:v>91.19</c:v>
                </c:pt>
                <c:pt idx="1550">
                  <c:v>91.23</c:v>
                </c:pt>
                <c:pt idx="1551">
                  <c:v>91.27</c:v>
                </c:pt>
                <c:pt idx="1552">
                  <c:v>91.31</c:v>
                </c:pt>
                <c:pt idx="1553">
                  <c:v>91.35</c:v>
                </c:pt>
                <c:pt idx="1554">
                  <c:v>91.39</c:v>
                </c:pt>
                <c:pt idx="1555">
                  <c:v>91.43</c:v>
                </c:pt>
                <c:pt idx="1556">
                  <c:v>91.47</c:v>
                </c:pt>
                <c:pt idx="1557">
                  <c:v>91.51</c:v>
                </c:pt>
                <c:pt idx="1558">
                  <c:v>91.55</c:v>
                </c:pt>
                <c:pt idx="1559">
                  <c:v>91.59</c:v>
                </c:pt>
                <c:pt idx="1560">
                  <c:v>91.63</c:v>
                </c:pt>
                <c:pt idx="1561">
                  <c:v>91.669999999999987</c:v>
                </c:pt>
                <c:pt idx="1562">
                  <c:v>91.73</c:v>
                </c:pt>
                <c:pt idx="1563">
                  <c:v>91.77</c:v>
                </c:pt>
                <c:pt idx="1564">
                  <c:v>91.81</c:v>
                </c:pt>
                <c:pt idx="1565">
                  <c:v>91.85</c:v>
                </c:pt>
                <c:pt idx="1566">
                  <c:v>91.89</c:v>
                </c:pt>
                <c:pt idx="1567">
                  <c:v>91.93</c:v>
                </c:pt>
                <c:pt idx="1568">
                  <c:v>91.97</c:v>
                </c:pt>
                <c:pt idx="1569">
                  <c:v>92.01</c:v>
                </c:pt>
                <c:pt idx="1570">
                  <c:v>92.05</c:v>
                </c:pt>
                <c:pt idx="1571">
                  <c:v>92.09</c:v>
                </c:pt>
                <c:pt idx="1572">
                  <c:v>92.13</c:v>
                </c:pt>
                <c:pt idx="1573">
                  <c:v>92.169999999999987</c:v>
                </c:pt>
                <c:pt idx="1574">
                  <c:v>92.210000000000022</c:v>
                </c:pt>
                <c:pt idx="1575">
                  <c:v>92.25</c:v>
                </c:pt>
                <c:pt idx="1576">
                  <c:v>92.29</c:v>
                </c:pt>
                <c:pt idx="1577">
                  <c:v>92.33</c:v>
                </c:pt>
                <c:pt idx="1578">
                  <c:v>92.36999999999999</c:v>
                </c:pt>
                <c:pt idx="1579">
                  <c:v>92.410000000000025</c:v>
                </c:pt>
                <c:pt idx="1580">
                  <c:v>92.45</c:v>
                </c:pt>
                <c:pt idx="1581">
                  <c:v>92.490000000000023</c:v>
                </c:pt>
                <c:pt idx="1582">
                  <c:v>92.53</c:v>
                </c:pt>
                <c:pt idx="1583">
                  <c:v>92.57</c:v>
                </c:pt>
                <c:pt idx="1584">
                  <c:v>92.61</c:v>
                </c:pt>
                <c:pt idx="1585">
                  <c:v>92.649999999999991</c:v>
                </c:pt>
                <c:pt idx="1586">
                  <c:v>92.69</c:v>
                </c:pt>
                <c:pt idx="1587">
                  <c:v>92.73</c:v>
                </c:pt>
                <c:pt idx="1588">
                  <c:v>92.77</c:v>
                </c:pt>
                <c:pt idx="1589">
                  <c:v>92.81</c:v>
                </c:pt>
                <c:pt idx="1590">
                  <c:v>92.85</c:v>
                </c:pt>
                <c:pt idx="1591">
                  <c:v>92.89</c:v>
                </c:pt>
                <c:pt idx="1592">
                  <c:v>92.93</c:v>
                </c:pt>
                <c:pt idx="1593">
                  <c:v>92.97</c:v>
                </c:pt>
                <c:pt idx="1594">
                  <c:v>93.01</c:v>
                </c:pt>
                <c:pt idx="1595">
                  <c:v>93.05</c:v>
                </c:pt>
                <c:pt idx="1596">
                  <c:v>93.09</c:v>
                </c:pt>
                <c:pt idx="1597">
                  <c:v>93.13</c:v>
                </c:pt>
                <c:pt idx="1598">
                  <c:v>93.169999999999987</c:v>
                </c:pt>
                <c:pt idx="1599">
                  <c:v>93.23</c:v>
                </c:pt>
                <c:pt idx="1600">
                  <c:v>93.27</c:v>
                </c:pt>
                <c:pt idx="1601">
                  <c:v>93.31</c:v>
                </c:pt>
                <c:pt idx="1602">
                  <c:v>93.35</c:v>
                </c:pt>
                <c:pt idx="1603">
                  <c:v>93.39</c:v>
                </c:pt>
                <c:pt idx="1604">
                  <c:v>93.43</c:v>
                </c:pt>
                <c:pt idx="1605">
                  <c:v>93.47</c:v>
                </c:pt>
                <c:pt idx="1606">
                  <c:v>93.51</c:v>
                </c:pt>
                <c:pt idx="1607">
                  <c:v>93.55</c:v>
                </c:pt>
                <c:pt idx="1608">
                  <c:v>93.59</c:v>
                </c:pt>
                <c:pt idx="1609">
                  <c:v>93.63</c:v>
                </c:pt>
                <c:pt idx="1610">
                  <c:v>93.669999999999987</c:v>
                </c:pt>
                <c:pt idx="1611">
                  <c:v>93.710000000000022</c:v>
                </c:pt>
                <c:pt idx="1612">
                  <c:v>93.75</c:v>
                </c:pt>
                <c:pt idx="1613">
                  <c:v>93.93</c:v>
                </c:pt>
                <c:pt idx="1614">
                  <c:v>93.97</c:v>
                </c:pt>
                <c:pt idx="1615">
                  <c:v>94.01</c:v>
                </c:pt>
                <c:pt idx="1616">
                  <c:v>94.05</c:v>
                </c:pt>
                <c:pt idx="1617">
                  <c:v>94.09</c:v>
                </c:pt>
                <c:pt idx="1618">
                  <c:v>94.13</c:v>
                </c:pt>
                <c:pt idx="1619">
                  <c:v>94.169999999999987</c:v>
                </c:pt>
                <c:pt idx="1620">
                  <c:v>94.210000000000022</c:v>
                </c:pt>
                <c:pt idx="1621">
                  <c:v>94.25</c:v>
                </c:pt>
                <c:pt idx="1622">
                  <c:v>94.29</c:v>
                </c:pt>
                <c:pt idx="1623">
                  <c:v>94.33</c:v>
                </c:pt>
                <c:pt idx="1624">
                  <c:v>94.36999999999999</c:v>
                </c:pt>
                <c:pt idx="1625">
                  <c:v>94.410000000000025</c:v>
                </c:pt>
                <c:pt idx="1626">
                  <c:v>94.45</c:v>
                </c:pt>
                <c:pt idx="1627">
                  <c:v>94.490000000000023</c:v>
                </c:pt>
                <c:pt idx="1628">
                  <c:v>94.53</c:v>
                </c:pt>
                <c:pt idx="1629">
                  <c:v>94.57</c:v>
                </c:pt>
                <c:pt idx="1630">
                  <c:v>94.61</c:v>
                </c:pt>
                <c:pt idx="1631">
                  <c:v>94.649999999999991</c:v>
                </c:pt>
                <c:pt idx="1632">
                  <c:v>94.69</c:v>
                </c:pt>
                <c:pt idx="1633">
                  <c:v>94.73</c:v>
                </c:pt>
                <c:pt idx="1634">
                  <c:v>94.77</c:v>
                </c:pt>
                <c:pt idx="1635">
                  <c:v>94.81</c:v>
                </c:pt>
                <c:pt idx="1636">
                  <c:v>94.85</c:v>
                </c:pt>
                <c:pt idx="1637">
                  <c:v>94.89</c:v>
                </c:pt>
                <c:pt idx="1638">
                  <c:v>94.93</c:v>
                </c:pt>
                <c:pt idx="1639">
                  <c:v>94.97</c:v>
                </c:pt>
                <c:pt idx="1640">
                  <c:v>95.01</c:v>
                </c:pt>
                <c:pt idx="1641">
                  <c:v>95.05</c:v>
                </c:pt>
                <c:pt idx="1642">
                  <c:v>95.09</c:v>
                </c:pt>
                <c:pt idx="1643">
                  <c:v>95.13</c:v>
                </c:pt>
                <c:pt idx="1644">
                  <c:v>95.169999999999987</c:v>
                </c:pt>
                <c:pt idx="1645">
                  <c:v>95.210000000000022</c:v>
                </c:pt>
                <c:pt idx="1646">
                  <c:v>95.25</c:v>
                </c:pt>
                <c:pt idx="1647">
                  <c:v>95.29</c:v>
                </c:pt>
                <c:pt idx="1648">
                  <c:v>95.33</c:v>
                </c:pt>
                <c:pt idx="1649">
                  <c:v>95.36999999999999</c:v>
                </c:pt>
                <c:pt idx="1650">
                  <c:v>95.43</c:v>
                </c:pt>
                <c:pt idx="1651">
                  <c:v>95.47</c:v>
                </c:pt>
                <c:pt idx="1652">
                  <c:v>95.51</c:v>
                </c:pt>
                <c:pt idx="1653">
                  <c:v>95.55</c:v>
                </c:pt>
                <c:pt idx="1654">
                  <c:v>95.59</c:v>
                </c:pt>
                <c:pt idx="1655">
                  <c:v>95.63</c:v>
                </c:pt>
                <c:pt idx="1656">
                  <c:v>95.669999999999987</c:v>
                </c:pt>
                <c:pt idx="1657">
                  <c:v>95.710000000000022</c:v>
                </c:pt>
                <c:pt idx="1658">
                  <c:v>95.75</c:v>
                </c:pt>
                <c:pt idx="1659">
                  <c:v>95.79</c:v>
                </c:pt>
                <c:pt idx="1660">
                  <c:v>95.83</c:v>
                </c:pt>
                <c:pt idx="1661">
                  <c:v>95.86999999999999</c:v>
                </c:pt>
                <c:pt idx="1662">
                  <c:v>95.910000000000025</c:v>
                </c:pt>
                <c:pt idx="1663">
                  <c:v>95.95</c:v>
                </c:pt>
                <c:pt idx="1664">
                  <c:v>95.990000000000023</c:v>
                </c:pt>
                <c:pt idx="1665">
                  <c:v>96.03</c:v>
                </c:pt>
                <c:pt idx="1666">
                  <c:v>96.07</c:v>
                </c:pt>
                <c:pt idx="1667">
                  <c:v>96.11</c:v>
                </c:pt>
                <c:pt idx="1668">
                  <c:v>96.149999999999991</c:v>
                </c:pt>
                <c:pt idx="1669">
                  <c:v>96.19</c:v>
                </c:pt>
                <c:pt idx="1670">
                  <c:v>96.23</c:v>
                </c:pt>
                <c:pt idx="1671">
                  <c:v>96.27</c:v>
                </c:pt>
                <c:pt idx="1672">
                  <c:v>96.31</c:v>
                </c:pt>
                <c:pt idx="1673">
                  <c:v>96.35</c:v>
                </c:pt>
                <c:pt idx="1674">
                  <c:v>96.39</c:v>
                </c:pt>
                <c:pt idx="1675">
                  <c:v>96.43</c:v>
                </c:pt>
                <c:pt idx="1676">
                  <c:v>96.47</c:v>
                </c:pt>
                <c:pt idx="1677">
                  <c:v>96.51</c:v>
                </c:pt>
                <c:pt idx="1678">
                  <c:v>96.55</c:v>
                </c:pt>
                <c:pt idx="1679">
                  <c:v>96.59</c:v>
                </c:pt>
                <c:pt idx="1680">
                  <c:v>96.63</c:v>
                </c:pt>
                <c:pt idx="1681">
                  <c:v>96.669999999999987</c:v>
                </c:pt>
                <c:pt idx="1682">
                  <c:v>96.710000000000022</c:v>
                </c:pt>
                <c:pt idx="1683">
                  <c:v>96.75</c:v>
                </c:pt>
                <c:pt idx="1684">
                  <c:v>96.79</c:v>
                </c:pt>
                <c:pt idx="1685">
                  <c:v>96.83</c:v>
                </c:pt>
                <c:pt idx="1686">
                  <c:v>96.86999999999999</c:v>
                </c:pt>
                <c:pt idx="1687">
                  <c:v>96.93</c:v>
                </c:pt>
                <c:pt idx="1688">
                  <c:v>96.97</c:v>
                </c:pt>
                <c:pt idx="1689">
                  <c:v>97.01</c:v>
                </c:pt>
                <c:pt idx="1690">
                  <c:v>97.05</c:v>
                </c:pt>
                <c:pt idx="1691">
                  <c:v>97.09</c:v>
                </c:pt>
                <c:pt idx="1692">
                  <c:v>97.13</c:v>
                </c:pt>
                <c:pt idx="1693">
                  <c:v>97.169999999999987</c:v>
                </c:pt>
                <c:pt idx="1694">
                  <c:v>97.210000000000022</c:v>
                </c:pt>
                <c:pt idx="1695">
                  <c:v>97.25</c:v>
                </c:pt>
                <c:pt idx="1696">
                  <c:v>97.29</c:v>
                </c:pt>
                <c:pt idx="1697">
                  <c:v>97.33</c:v>
                </c:pt>
                <c:pt idx="1698">
                  <c:v>97.36999999999999</c:v>
                </c:pt>
                <c:pt idx="1699">
                  <c:v>97.410000000000025</c:v>
                </c:pt>
                <c:pt idx="1700">
                  <c:v>97.45</c:v>
                </c:pt>
                <c:pt idx="1701">
                  <c:v>97.490000000000023</c:v>
                </c:pt>
                <c:pt idx="1702">
                  <c:v>97.53</c:v>
                </c:pt>
                <c:pt idx="1703">
                  <c:v>97.57</c:v>
                </c:pt>
                <c:pt idx="1704">
                  <c:v>97.61</c:v>
                </c:pt>
                <c:pt idx="1705">
                  <c:v>97.649999999999991</c:v>
                </c:pt>
                <c:pt idx="1706">
                  <c:v>97.69</c:v>
                </c:pt>
                <c:pt idx="1707">
                  <c:v>97.73</c:v>
                </c:pt>
                <c:pt idx="1708">
                  <c:v>97.77</c:v>
                </c:pt>
                <c:pt idx="1709">
                  <c:v>97.81</c:v>
                </c:pt>
                <c:pt idx="1710">
                  <c:v>97.85</c:v>
                </c:pt>
                <c:pt idx="1711">
                  <c:v>97.89</c:v>
                </c:pt>
                <c:pt idx="1712">
                  <c:v>97.93</c:v>
                </c:pt>
                <c:pt idx="1713">
                  <c:v>97.97</c:v>
                </c:pt>
                <c:pt idx="1714">
                  <c:v>98.01</c:v>
                </c:pt>
                <c:pt idx="1715">
                  <c:v>98.05</c:v>
                </c:pt>
                <c:pt idx="1716">
                  <c:v>98.09</c:v>
                </c:pt>
                <c:pt idx="1717">
                  <c:v>98.13</c:v>
                </c:pt>
                <c:pt idx="1718">
                  <c:v>98.169999999999987</c:v>
                </c:pt>
                <c:pt idx="1719">
                  <c:v>98.210000000000022</c:v>
                </c:pt>
                <c:pt idx="1720">
                  <c:v>98.25</c:v>
                </c:pt>
                <c:pt idx="1721">
                  <c:v>98.29</c:v>
                </c:pt>
                <c:pt idx="1722">
                  <c:v>98.33</c:v>
                </c:pt>
                <c:pt idx="1723">
                  <c:v>98.36999999999999</c:v>
                </c:pt>
                <c:pt idx="1724">
                  <c:v>98.43</c:v>
                </c:pt>
                <c:pt idx="1725">
                  <c:v>98.47</c:v>
                </c:pt>
                <c:pt idx="1726">
                  <c:v>98.51</c:v>
                </c:pt>
                <c:pt idx="1727">
                  <c:v>98.55</c:v>
                </c:pt>
                <c:pt idx="1728">
                  <c:v>98.59</c:v>
                </c:pt>
                <c:pt idx="1729">
                  <c:v>98.63</c:v>
                </c:pt>
                <c:pt idx="1730">
                  <c:v>98.669999999999987</c:v>
                </c:pt>
                <c:pt idx="1731">
                  <c:v>98.710000000000022</c:v>
                </c:pt>
                <c:pt idx="1732">
                  <c:v>98.75</c:v>
                </c:pt>
                <c:pt idx="1733">
                  <c:v>98.79</c:v>
                </c:pt>
                <c:pt idx="1734">
                  <c:v>98.83</c:v>
                </c:pt>
                <c:pt idx="1735">
                  <c:v>98.86999999999999</c:v>
                </c:pt>
                <c:pt idx="1736">
                  <c:v>98.910000000000025</c:v>
                </c:pt>
                <c:pt idx="1737">
                  <c:v>98.95</c:v>
                </c:pt>
                <c:pt idx="1738">
                  <c:v>98.990000000000023</c:v>
                </c:pt>
                <c:pt idx="1739">
                  <c:v>99.03</c:v>
                </c:pt>
                <c:pt idx="1740">
                  <c:v>99.07</c:v>
                </c:pt>
                <c:pt idx="1741">
                  <c:v>99.11</c:v>
                </c:pt>
                <c:pt idx="1742">
                  <c:v>99.149999999999991</c:v>
                </c:pt>
                <c:pt idx="1743">
                  <c:v>99.19</c:v>
                </c:pt>
                <c:pt idx="1744">
                  <c:v>99.23</c:v>
                </c:pt>
                <c:pt idx="1745">
                  <c:v>99.27</c:v>
                </c:pt>
                <c:pt idx="1746">
                  <c:v>99.31</c:v>
                </c:pt>
                <c:pt idx="1747">
                  <c:v>99.35</c:v>
                </c:pt>
                <c:pt idx="1748">
                  <c:v>99.39</c:v>
                </c:pt>
                <c:pt idx="1749">
                  <c:v>99.43</c:v>
                </c:pt>
                <c:pt idx="1750">
                  <c:v>99.47</c:v>
                </c:pt>
                <c:pt idx="1751">
                  <c:v>99.51</c:v>
                </c:pt>
                <c:pt idx="1752">
                  <c:v>99.55</c:v>
                </c:pt>
                <c:pt idx="1753">
                  <c:v>99.59</c:v>
                </c:pt>
                <c:pt idx="1754">
                  <c:v>99.63</c:v>
                </c:pt>
                <c:pt idx="1755">
                  <c:v>99.669999999999987</c:v>
                </c:pt>
                <c:pt idx="1756">
                  <c:v>99.710000000000022</c:v>
                </c:pt>
                <c:pt idx="1757">
                  <c:v>99.75</c:v>
                </c:pt>
                <c:pt idx="1758">
                  <c:v>99.79</c:v>
                </c:pt>
                <c:pt idx="1759">
                  <c:v>99.83</c:v>
                </c:pt>
                <c:pt idx="1760">
                  <c:v>99.86999999999999</c:v>
                </c:pt>
                <c:pt idx="1761">
                  <c:v>99.93</c:v>
                </c:pt>
                <c:pt idx="1762">
                  <c:v>99.97</c:v>
                </c:pt>
                <c:pt idx="1763">
                  <c:v>100.01</c:v>
                </c:pt>
                <c:pt idx="1764">
                  <c:v>100.05</c:v>
                </c:pt>
                <c:pt idx="1765">
                  <c:v>100.09</c:v>
                </c:pt>
                <c:pt idx="1766">
                  <c:v>100.13</c:v>
                </c:pt>
                <c:pt idx="1767">
                  <c:v>100.16999999999999</c:v>
                </c:pt>
                <c:pt idx="1768">
                  <c:v>100.21000000000002</c:v>
                </c:pt>
                <c:pt idx="1769">
                  <c:v>100.25</c:v>
                </c:pt>
                <c:pt idx="1770">
                  <c:v>100.29</c:v>
                </c:pt>
                <c:pt idx="1771">
                  <c:v>100.33</c:v>
                </c:pt>
                <c:pt idx="1772">
                  <c:v>100.36999999999999</c:v>
                </c:pt>
                <c:pt idx="1773">
                  <c:v>100.41000000000012</c:v>
                </c:pt>
                <c:pt idx="1774">
                  <c:v>100.45</c:v>
                </c:pt>
                <c:pt idx="1775">
                  <c:v>100.49000000000002</c:v>
                </c:pt>
                <c:pt idx="1776">
                  <c:v>100.53</c:v>
                </c:pt>
                <c:pt idx="1777">
                  <c:v>100.57</c:v>
                </c:pt>
                <c:pt idx="1778">
                  <c:v>100.61</c:v>
                </c:pt>
                <c:pt idx="1779">
                  <c:v>100.64999999999999</c:v>
                </c:pt>
                <c:pt idx="1780">
                  <c:v>100.69</c:v>
                </c:pt>
                <c:pt idx="1781">
                  <c:v>100.73</c:v>
                </c:pt>
                <c:pt idx="1782">
                  <c:v>100.77</c:v>
                </c:pt>
                <c:pt idx="1783">
                  <c:v>103.43</c:v>
                </c:pt>
                <c:pt idx="1784">
                  <c:v>103.47</c:v>
                </c:pt>
                <c:pt idx="1785">
                  <c:v>103.51</c:v>
                </c:pt>
                <c:pt idx="1786">
                  <c:v>103.55</c:v>
                </c:pt>
                <c:pt idx="1787">
                  <c:v>103.59</c:v>
                </c:pt>
                <c:pt idx="1788">
                  <c:v>103.63</c:v>
                </c:pt>
                <c:pt idx="1789">
                  <c:v>103.66999999999999</c:v>
                </c:pt>
                <c:pt idx="1790">
                  <c:v>103.71000000000002</c:v>
                </c:pt>
                <c:pt idx="1791">
                  <c:v>103.75</c:v>
                </c:pt>
                <c:pt idx="1792">
                  <c:v>103.79</c:v>
                </c:pt>
                <c:pt idx="1793">
                  <c:v>103.83</c:v>
                </c:pt>
                <c:pt idx="1794">
                  <c:v>103.86999999999999</c:v>
                </c:pt>
                <c:pt idx="1795">
                  <c:v>103.91000000000012</c:v>
                </c:pt>
                <c:pt idx="1796">
                  <c:v>103.95</c:v>
                </c:pt>
                <c:pt idx="1797">
                  <c:v>103.99000000000002</c:v>
                </c:pt>
                <c:pt idx="1798">
                  <c:v>104.03</c:v>
                </c:pt>
                <c:pt idx="1799">
                  <c:v>104.07</c:v>
                </c:pt>
                <c:pt idx="1800">
                  <c:v>104.11</c:v>
                </c:pt>
                <c:pt idx="1801">
                  <c:v>104.14999999999999</c:v>
                </c:pt>
                <c:pt idx="1802">
                  <c:v>104.19</c:v>
                </c:pt>
                <c:pt idx="1803">
                  <c:v>104.23</c:v>
                </c:pt>
                <c:pt idx="1804">
                  <c:v>104.27</c:v>
                </c:pt>
                <c:pt idx="1805">
                  <c:v>104.31</c:v>
                </c:pt>
                <c:pt idx="1806">
                  <c:v>104.35</c:v>
                </c:pt>
                <c:pt idx="1807">
                  <c:v>104.39</c:v>
                </c:pt>
                <c:pt idx="1808">
                  <c:v>104.43</c:v>
                </c:pt>
                <c:pt idx="1809">
                  <c:v>104.47</c:v>
                </c:pt>
                <c:pt idx="1810">
                  <c:v>104.51</c:v>
                </c:pt>
                <c:pt idx="1811">
                  <c:v>104.55</c:v>
                </c:pt>
                <c:pt idx="1812">
                  <c:v>104.59</c:v>
                </c:pt>
                <c:pt idx="1813">
                  <c:v>104.63</c:v>
                </c:pt>
                <c:pt idx="1814">
                  <c:v>104.66999999999999</c:v>
                </c:pt>
                <c:pt idx="1815">
                  <c:v>104.71000000000002</c:v>
                </c:pt>
                <c:pt idx="1816">
                  <c:v>104.75</c:v>
                </c:pt>
                <c:pt idx="1817">
                  <c:v>104.79</c:v>
                </c:pt>
                <c:pt idx="1818">
                  <c:v>104.83</c:v>
                </c:pt>
                <c:pt idx="1819">
                  <c:v>104.93</c:v>
                </c:pt>
                <c:pt idx="1820">
                  <c:v>104.97</c:v>
                </c:pt>
                <c:pt idx="1821">
                  <c:v>105.01</c:v>
                </c:pt>
                <c:pt idx="1822">
                  <c:v>105.05</c:v>
                </c:pt>
                <c:pt idx="1823">
                  <c:v>105.09</c:v>
                </c:pt>
                <c:pt idx="1824">
                  <c:v>105.13</c:v>
                </c:pt>
                <c:pt idx="1825">
                  <c:v>105.16999999999999</c:v>
                </c:pt>
                <c:pt idx="1826">
                  <c:v>105.21000000000002</c:v>
                </c:pt>
                <c:pt idx="1827">
                  <c:v>105.25</c:v>
                </c:pt>
                <c:pt idx="1828">
                  <c:v>105.29</c:v>
                </c:pt>
                <c:pt idx="1829">
                  <c:v>105.33</c:v>
                </c:pt>
                <c:pt idx="1830">
                  <c:v>105.36999999999999</c:v>
                </c:pt>
                <c:pt idx="1831">
                  <c:v>105.41000000000012</c:v>
                </c:pt>
                <c:pt idx="1832">
                  <c:v>105.45</c:v>
                </c:pt>
                <c:pt idx="1833">
                  <c:v>105.49000000000002</c:v>
                </c:pt>
                <c:pt idx="1834">
                  <c:v>105.53</c:v>
                </c:pt>
                <c:pt idx="1835">
                  <c:v>105.57</c:v>
                </c:pt>
                <c:pt idx="1836">
                  <c:v>105.61</c:v>
                </c:pt>
                <c:pt idx="1837">
                  <c:v>105.64999999999999</c:v>
                </c:pt>
                <c:pt idx="1838">
                  <c:v>105.69</c:v>
                </c:pt>
                <c:pt idx="1839">
                  <c:v>105.73</c:v>
                </c:pt>
                <c:pt idx="1840">
                  <c:v>105.77</c:v>
                </c:pt>
                <c:pt idx="1841">
                  <c:v>105.81</c:v>
                </c:pt>
                <c:pt idx="1842">
                  <c:v>105.85</c:v>
                </c:pt>
                <c:pt idx="1843">
                  <c:v>105.89</c:v>
                </c:pt>
                <c:pt idx="1844">
                  <c:v>105.93</c:v>
                </c:pt>
                <c:pt idx="1845">
                  <c:v>105.97</c:v>
                </c:pt>
                <c:pt idx="1846">
                  <c:v>106.01</c:v>
                </c:pt>
                <c:pt idx="1847">
                  <c:v>106.05</c:v>
                </c:pt>
                <c:pt idx="1848">
                  <c:v>106.09</c:v>
                </c:pt>
                <c:pt idx="1849">
                  <c:v>106.13</c:v>
                </c:pt>
                <c:pt idx="1850">
                  <c:v>106.16999999999999</c:v>
                </c:pt>
                <c:pt idx="1851">
                  <c:v>106.21000000000002</c:v>
                </c:pt>
                <c:pt idx="1852">
                  <c:v>106.25</c:v>
                </c:pt>
                <c:pt idx="1853">
                  <c:v>106.29</c:v>
                </c:pt>
                <c:pt idx="1854">
                  <c:v>106.33</c:v>
                </c:pt>
                <c:pt idx="1855">
                  <c:v>106.36999999999999</c:v>
                </c:pt>
                <c:pt idx="1856">
                  <c:v>106.43</c:v>
                </c:pt>
                <c:pt idx="1857">
                  <c:v>106.47</c:v>
                </c:pt>
                <c:pt idx="1858">
                  <c:v>106.51</c:v>
                </c:pt>
                <c:pt idx="1859">
                  <c:v>106.55</c:v>
                </c:pt>
                <c:pt idx="1860">
                  <c:v>106.59</c:v>
                </c:pt>
                <c:pt idx="1861">
                  <c:v>106.63</c:v>
                </c:pt>
                <c:pt idx="1862">
                  <c:v>106.66999999999999</c:v>
                </c:pt>
                <c:pt idx="1863">
                  <c:v>106.71000000000002</c:v>
                </c:pt>
                <c:pt idx="1864">
                  <c:v>106.75</c:v>
                </c:pt>
                <c:pt idx="1865">
                  <c:v>106.79</c:v>
                </c:pt>
                <c:pt idx="1866">
                  <c:v>106.83</c:v>
                </c:pt>
                <c:pt idx="1867">
                  <c:v>106.86999999999999</c:v>
                </c:pt>
                <c:pt idx="1868">
                  <c:v>106.91000000000012</c:v>
                </c:pt>
                <c:pt idx="1869">
                  <c:v>106.95</c:v>
                </c:pt>
                <c:pt idx="1870">
                  <c:v>106.99000000000002</c:v>
                </c:pt>
                <c:pt idx="1871">
                  <c:v>107.03</c:v>
                </c:pt>
                <c:pt idx="1872">
                  <c:v>107.07</c:v>
                </c:pt>
                <c:pt idx="1873">
                  <c:v>107.11</c:v>
                </c:pt>
                <c:pt idx="1874">
                  <c:v>107.14999999999999</c:v>
                </c:pt>
                <c:pt idx="1875">
                  <c:v>107.19</c:v>
                </c:pt>
                <c:pt idx="1876">
                  <c:v>107.23</c:v>
                </c:pt>
                <c:pt idx="1877">
                  <c:v>107.27</c:v>
                </c:pt>
                <c:pt idx="1878">
                  <c:v>107.31</c:v>
                </c:pt>
                <c:pt idx="1879">
                  <c:v>107.35</c:v>
                </c:pt>
                <c:pt idx="1880">
                  <c:v>107.39</c:v>
                </c:pt>
                <c:pt idx="1881">
                  <c:v>107.43</c:v>
                </c:pt>
                <c:pt idx="1882">
                  <c:v>107.47</c:v>
                </c:pt>
                <c:pt idx="1883">
                  <c:v>107.51</c:v>
                </c:pt>
                <c:pt idx="1884">
                  <c:v>107.55</c:v>
                </c:pt>
                <c:pt idx="1885">
                  <c:v>107.59</c:v>
                </c:pt>
                <c:pt idx="1886">
                  <c:v>107.63</c:v>
                </c:pt>
                <c:pt idx="1887">
                  <c:v>107.66999999999999</c:v>
                </c:pt>
                <c:pt idx="1888">
                  <c:v>107.71000000000002</c:v>
                </c:pt>
                <c:pt idx="1889">
                  <c:v>107.75</c:v>
                </c:pt>
                <c:pt idx="1890">
                  <c:v>107.79</c:v>
                </c:pt>
                <c:pt idx="1891">
                  <c:v>107.83</c:v>
                </c:pt>
                <c:pt idx="1892">
                  <c:v>107.86999999999999</c:v>
                </c:pt>
                <c:pt idx="1893">
                  <c:v>107.93</c:v>
                </c:pt>
                <c:pt idx="1894">
                  <c:v>107.97</c:v>
                </c:pt>
                <c:pt idx="1895">
                  <c:v>108.01</c:v>
                </c:pt>
                <c:pt idx="1896">
                  <c:v>108.05</c:v>
                </c:pt>
                <c:pt idx="1897">
                  <c:v>108.09</c:v>
                </c:pt>
                <c:pt idx="1898">
                  <c:v>108.13</c:v>
                </c:pt>
                <c:pt idx="1899">
                  <c:v>108.16999999999999</c:v>
                </c:pt>
                <c:pt idx="1900">
                  <c:v>108.21000000000002</c:v>
                </c:pt>
                <c:pt idx="1901">
                  <c:v>108.25</c:v>
                </c:pt>
                <c:pt idx="1902">
                  <c:v>108.29</c:v>
                </c:pt>
                <c:pt idx="1903">
                  <c:v>108.33</c:v>
                </c:pt>
                <c:pt idx="1904">
                  <c:v>108.36999999999999</c:v>
                </c:pt>
                <c:pt idx="1905">
                  <c:v>108.41000000000012</c:v>
                </c:pt>
                <c:pt idx="1906">
                  <c:v>108.45</c:v>
                </c:pt>
                <c:pt idx="1907">
                  <c:v>108.49000000000002</c:v>
                </c:pt>
                <c:pt idx="1908">
                  <c:v>108.53</c:v>
                </c:pt>
                <c:pt idx="1909">
                  <c:v>108.57</c:v>
                </c:pt>
                <c:pt idx="1910">
                  <c:v>108.61</c:v>
                </c:pt>
                <c:pt idx="1911">
                  <c:v>108.64999999999999</c:v>
                </c:pt>
                <c:pt idx="1912">
                  <c:v>108.69</c:v>
                </c:pt>
                <c:pt idx="1913">
                  <c:v>108.73</c:v>
                </c:pt>
                <c:pt idx="1914">
                  <c:v>108.77</c:v>
                </c:pt>
                <c:pt idx="1915">
                  <c:v>108.81</c:v>
                </c:pt>
                <c:pt idx="1916">
                  <c:v>108.85</c:v>
                </c:pt>
                <c:pt idx="1917">
                  <c:v>108.89</c:v>
                </c:pt>
                <c:pt idx="1918">
                  <c:v>108.93</c:v>
                </c:pt>
                <c:pt idx="1919">
                  <c:v>108.97</c:v>
                </c:pt>
                <c:pt idx="1920">
                  <c:v>109.01</c:v>
                </c:pt>
                <c:pt idx="1921">
                  <c:v>109.05</c:v>
                </c:pt>
                <c:pt idx="1922">
                  <c:v>109.09</c:v>
                </c:pt>
                <c:pt idx="1923">
                  <c:v>109.13</c:v>
                </c:pt>
                <c:pt idx="1924">
                  <c:v>109.16999999999999</c:v>
                </c:pt>
                <c:pt idx="1925">
                  <c:v>109.21000000000002</c:v>
                </c:pt>
                <c:pt idx="1926">
                  <c:v>109.25</c:v>
                </c:pt>
                <c:pt idx="1927">
                  <c:v>109.29</c:v>
                </c:pt>
                <c:pt idx="1928">
                  <c:v>109.33</c:v>
                </c:pt>
                <c:pt idx="1929">
                  <c:v>109.36999999999999</c:v>
                </c:pt>
                <c:pt idx="1930">
                  <c:v>109.43</c:v>
                </c:pt>
                <c:pt idx="1931">
                  <c:v>109.47</c:v>
                </c:pt>
                <c:pt idx="1932">
                  <c:v>109.51</c:v>
                </c:pt>
                <c:pt idx="1933">
                  <c:v>109.55</c:v>
                </c:pt>
                <c:pt idx="1934">
                  <c:v>109.59</c:v>
                </c:pt>
                <c:pt idx="1935">
                  <c:v>109.63</c:v>
                </c:pt>
                <c:pt idx="1936">
                  <c:v>109.66999999999999</c:v>
                </c:pt>
                <c:pt idx="1937">
                  <c:v>109.71000000000002</c:v>
                </c:pt>
                <c:pt idx="1938">
                  <c:v>109.75</c:v>
                </c:pt>
                <c:pt idx="1939">
                  <c:v>109.79</c:v>
                </c:pt>
                <c:pt idx="1940">
                  <c:v>109.83</c:v>
                </c:pt>
                <c:pt idx="1941">
                  <c:v>109.86999999999999</c:v>
                </c:pt>
                <c:pt idx="1942">
                  <c:v>109.91000000000012</c:v>
                </c:pt>
                <c:pt idx="1943">
                  <c:v>109.95</c:v>
                </c:pt>
                <c:pt idx="1944">
                  <c:v>109.99000000000002</c:v>
                </c:pt>
                <c:pt idx="1945">
                  <c:v>110.03</c:v>
                </c:pt>
                <c:pt idx="1946">
                  <c:v>110.07</c:v>
                </c:pt>
                <c:pt idx="1947">
                  <c:v>110.11</c:v>
                </c:pt>
                <c:pt idx="1948">
                  <c:v>110.14999999999999</c:v>
                </c:pt>
                <c:pt idx="1949">
                  <c:v>110.19</c:v>
                </c:pt>
                <c:pt idx="1950">
                  <c:v>110.23</c:v>
                </c:pt>
                <c:pt idx="1951">
                  <c:v>110.27</c:v>
                </c:pt>
                <c:pt idx="1952">
                  <c:v>110.31</c:v>
                </c:pt>
                <c:pt idx="1953">
                  <c:v>110.35</c:v>
                </c:pt>
                <c:pt idx="1954">
                  <c:v>110.39</c:v>
                </c:pt>
                <c:pt idx="1955">
                  <c:v>110.43</c:v>
                </c:pt>
                <c:pt idx="1956">
                  <c:v>110.47</c:v>
                </c:pt>
                <c:pt idx="1957">
                  <c:v>110.51</c:v>
                </c:pt>
                <c:pt idx="1958">
                  <c:v>110.55</c:v>
                </c:pt>
                <c:pt idx="1959">
                  <c:v>110.59</c:v>
                </c:pt>
                <c:pt idx="1960">
                  <c:v>110.63</c:v>
                </c:pt>
                <c:pt idx="1961">
                  <c:v>110.66999999999999</c:v>
                </c:pt>
                <c:pt idx="1962">
                  <c:v>110.71000000000002</c:v>
                </c:pt>
                <c:pt idx="1963">
                  <c:v>110.75</c:v>
                </c:pt>
                <c:pt idx="1964">
                  <c:v>110.79</c:v>
                </c:pt>
                <c:pt idx="1965">
                  <c:v>110.83</c:v>
                </c:pt>
                <c:pt idx="1966">
                  <c:v>110.86999999999999</c:v>
                </c:pt>
                <c:pt idx="1967">
                  <c:v>110.93</c:v>
                </c:pt>
                <c:pt idx="1968">
                  <c:v>110.97</c:v>
                </c:pt>
                <c:pt idx="1969">
                  <c:v>111.01</c:v>
                </c:pt>
                <c:pt idx="1970">
                  <c:v>111.05</c:v>
                </c:pt>
                <c:pt idx="1971">
                  <c:v>111.09</c:v>
                </c:pt>
                <c:pt idx="1972">
                  <c:v>111.13</c:v>
                </c:pt>
                <c:pt idx="1973">
                  <c:v>111.16999999999999</c:v>
                </c:pt>
                <c:pt idx="1974">
                  <c:v>111.21000000000002</c:v>
                </c:pt>
                <c:pt idx="1975">
                  <c:v>111.25</c:v>
                </c:pt>
                <c:pt idx="1976">
                  <c:v>111.29</c:v>
                </c:pt>
                <c:pt idx="1977">
                  <c:v>111.33</c:v>
                </c:pt>
                <c:pt idx="1978">
                  <c:v>111.36999999999999</c:v>
                </c:pt>
                <c:pt idx="1979">
                  <c:v>111.41000000000012</c:v>
                </c:pt>
                <c:pt idx="1980">
                  <c:v>111.45</c:v>
                </c:pt>
                <c:pt idx="1981">
                  <c:v>111.49000000000002</c:v>
                </c:pt>
                <c:pt idx="1982">
                  <c:v>111.53</c:v>
                </c:pt>
                <c:pt idx="1983">
                  <c:v>111.57</c:v>
                </c:pt>
                <c:pt idx="1984">
                  <c:v>111.61</c:v>
                </c:pt>
                <c:pt idx="1985">
                  <c:v>111.64999999999999</c:v>
                </c:pt>
                <c:pt idx="1986">
                  <c:v>111.69</c:v>
                </c:pt>
                <c:pt idx="1987">
                  <c:v>111.73</c:v>
                </c:pt>
                <c:pt idx="1988">
                  <c:v>111.77</c:v>
                </c:pt>
                <c:pt idx="1989">
                  <c:v>111.81</c:v>
                </c:pt>
                <c:pt idx="1990">
                  <c:v>111.85</c:v>
                </c:pt>
                <c:pt idx="1991">
                  <c:v>111.89</c:v>
                </c:pt>
                <c:pt idx="1992">
                  <c:v>111.93</c:v>
                </c:pt>
                <c:pt idx="1993">
                  <c:v>111.97</c:v>
                </c:pt>
                <c:pt idx="1994">
                  <c:v>112.01</c:v>
                </c:pt>
                <c:pt idx="1995">
                  <c:v>112.05</c:v>
                </c:pt>
                <c:pt idx="1996">
                  <c:v>112.09</c:v>
                </c:pt>
                <c:pt idx="1997">
                  <c:v>112.13</c:v>
                </c:pt>
                <c:pt idx="1998">
                  <c:v>112.16999999999999</c:v>
                </c:pt>
                <c:pt idx="1999">
                  <c:v>112.21000000000002</c:v>
                </c:pt>
                <c:pt idx="2000">
                  <c:v>112.25</c:v>
                </c:pt>
                <c:pt idx="2001">
                  <c:v>112.29</c:v>
                </c:pt>
                <c:pt idx="2002">
                  <c:v>112.33</c:v>
                </c:pt>
                <c:pt idx="2003">
                  <c:v>112.36999999999999</c:v>
                </c:pt>
                <c:pt idx="2004">
                  <c:v>112.43</c:v>
                </c:pt>
                <c:pt idx="2005">
                  <c:v>112.47</c:v>
                </c:pt>
                <c:pt idx="2006">
                  <c:v>112.51</c:v>
                </c:pt>
                <c:pt idx="2007">
                  <c:v>112.55</c:v>
                </c:pt>
                <c:pt idx="2008">
                  <c:v>112.59</c:v>
                </c:pt>
                <c:pt idx="2009">
                  <c:v>112.63</c:v>
                </c:pt>
                <c:pt idx="2010">
                  <c:v>112.66999999999999</c:v>
                </c:pt>
                <c:pt idx="2011">
                  <c:v>112.71000000000002</c:v>
                </c:pt>
                <c:pt idx="2012">
                  <c:v>112.75</c:v>
                </c:pt>
                <c:pt idx="2013">
                  <c:v>112.79</c:v>
                </c:pt>
                <c:pt idx="2014">
                  <c:v>112.83</c:v>
                </c:pt>
                <c:pt idx="2015">
                  <c:v>112.86999999999999</c:v>
                </c:pt>
                <c:pt idx="2016">
                  <c:v>112.91000000000012</c:v>
                </c:pt>
                <c:pt idx="2017">
                  <c:v>112.95</c:v>
                </c:pt>
                <c:pt idx="2018">
                  <c:v>112.99000000000002</c:v>
                </c:pt>
                <c:pt idx="2019">
                  <c:v>113.03</c:v>
                </c:pt>
                <c:pt idx="2020">
                  <c:v>113.07</c:v>
                </c:pt>
                <c:pt idx="2021">
                  <c:v>113.11</c:v>
                </c:pt>
                <c:pt idx="2022">
                  <c:v>113.14999999999999</c:v>
                </c:pt>
                <c:pt idx="2023">
                  <c:v>113.19</c:v>
                </c:pt>
                <c:pt idx="2024">
                  <c:v>113.23</c:v>
                </c:pt>
                <c:pt idx="2025">
                  <c:v>113.27</c:v>
                </c:pt>
                <c:pt idx="2026">
                  <c:v>113.31</c:v>
                </c:pt>
                <c:pt idx="2027">
                  <c:v>113.35</c:v>
                </c:pt>
                <c:pt idx="2028">
                  <c:v>113.39</c:v>
                </c:pt>
                <c:pt idx="2029">
                  <c:v>132.22999999999999</c:v>
                </c:pt>
                <c:pt idx="2030">
                  <c:v>132.26999999999998</c:v>
                </c:pt>
                <c:pt idx="2031">
                  <c:v>132.31</c:v>
                </c:pt>
                <c:pt idx="2032">
                  <c:v>132.3500000000007</c:v>
                </c:pt>
                <c:pt idx="2033">
                  <c:v>132.39000000000001</c:v>
                </c:pt>
                <c:pt idx="2034">
                  <c:v>132.43</c:v>
                </c:pt>
                <c:pt idx="2035">
                  <c:v>132.47</c:v>
                </c:pt>
                <c:pt idx="2036">
                  <c:v>132.51</c:v>
                </c:pt>
                <c:pt idx="2037">
                  <c:v>132.55000000000001</c:v>
                </c:pt>
                <c:pt idx="2038">
                  <c:v>132.59</c:v>
                </c:pt>
                <c:pt idx="2039">
                  <c:v>132.63</c:v>
                </c:pt>
                <c:pt idx="2040">
                  <c:v>132.66999999999999</c:v>
                </c:pt>
                <c:pt idx="2041">
                  <c:v>132.70999999999998</c:v>
                </c:pt>
                <c:pt idx="2042">
                  <c:v>132.75</c:v>
                </c:pt>
                <c:pt idx="2043">
                  <c:v>132.79</c:v>
                </c:pt>
                <c:pt idx="2044">
                  <c:v>132.83000000000001</c:v>
                </c:pt>
                <c:pt idx="2045">
                  <c:v>132.87</c:v>
                </c:pt>
                <c:pt idx="2046">
                  <c:v>132.91</c:v>
                </c:pt>
                <c:pt idx="2047">
                  <c:v>132.94999999999999</c:v>
                </c:pt>
                <c:pt idx="2048">
                  <c:v>132.99</c:v>
                </c:pt>
                <c:pt idx="2049">
                  <c:v>133.03</c:v>
                </c:pt>
                <c:pt idx="2050">
                  <c:v>133.07</c:v>
                </c:pt>
                <c:pt idx="2051">
                  <c:v>133.10999999999999</c:v>
                </c:pt>
                <c:pt idx="2052">
                  <c:v>133.15</c:v>
                </c:pt>
                <c:pt idx="2053">
                  <c:v>133.19</c:v>
                </c:pt>
                <c:pt idx="2054">
                  <c:v>133.22999999999999</c:v>
                </c:pt>
                <c:pt idx="2055">
                  <c:v>133.26999999999998</c:v>
                </c:pt>
                <c:pt idx="2056">
                  <c:v>133.31</c:v>
                </c:pt>
                <c:pt idx="2057">
                  <c:v>133.3500000000007</c:v>
                </c:pt>
                <c:pt idx="2058">
                  <c:v>133.39000000000001</c:v>
                </c:pt>
                <c:pt idx="2059">
                  <c:v>133.43</c:v>
                </c:pt>
                <c:pt idx="2060">
                  <c:v>133.47</c:v>
                </c:pt>
                <c:pt idx="2061">
                  <c:v>133.51</c:v>
                </c:pt>
                <c:pt idx="2062">
                  <c:v>133.55000000000001</c:v>
                </c:pt>
                <c:pt idx="2063">
                  <c:v>133.59</c:v>
                </c:pt>
                <c:pt idx="2064">
                  <c:v>133.63</c:v>
                </c:pt>
                <c:pt idx="2065">
                  <c:v>133.66999999999999</c:v>
                </c:pt>
                <c:pt idx="2066">
                  <c:v>133.72999999999999</c:v>
                </c:pt>
                <c:pt idx="2067">
                  <c:v>133.76999999999998</c:v>
                </c:pt>
                <c:pt idx="2068">
                  <c:v>133.81</c:v>
                </c:pt>
                <c:pt idx="2069">
                  <c:v>133.8500000000007</c:v>
                </c:pt>
                <c:pt idx="2070">
                  <c:v>133.89000000000001</c:v>
                </c:pt>
                <c:pt idx="2071">
                  <c:v>133.93</c:v>
                </c:pt>
                <c:pt idx="2072">
                  <c:v>133.97</c:v>
                </c:pt>
                <c:pt idx="2073">
                  <c:v>134.01</c:v>
                </c:pt>
                <c:pt idx="2074">
                  <c:v>134.05000000000001</c:v>
                </c:pt>
                <c:pt idx="2075">
                  <c:v>134.09</c:v>
                </c:pt>
                <c:pt idx="2076">
                  <c:v>134.13</c:v>
                </c:pt>
                <c:pt idx="2077">
                  <c:v>134.16999999999999</c:v>
                </c:pt>
                <c:pt idx="2078">
                  <c:v>134.20999999999998</c:v>
                </c:pt>
                <c:pt idx="2079">
                  <c:v>134.25</c:v>
                </c:pt>
                <c:pt idx="2080">
                  <c:v>134.29</c:v>
                </c:pt>
                <c:pt idx="2081">
                  <c:v>134.33000000000001</c:v>
                </c:pt>
                <c:pt idx="2082">
                  <c:v>134.37</c:v>
                </c:pt>
                <c:pt idx="2083">
                  <c:v>134.41</c:v>
                </c:pt>
                <c:pt idx="2084">
                  <c:v>134.44999999999999</c:v>
                </c:pt>
                <c:pt idx="2085">
                  <c:v>134.49</c:v>
                </c:pt>
                <c:pt idx="2086">
                  <c:v>134.53</c:v>
                </c:pt>
                <c:pt idx="2087">
                  <c:v>134.57</c:v>
                </c:pt>
                <c:pt idx="2088">
                  <c:v>134.60999999999999</c:v>
                </c:pt>
                <c:pt idx="2089">
                  <c:v>134.65</c:v>
                </c:pt>
                <c:pt idx="2090">
                  <c:v>134.69</c:v>
                </c:pt>
                <c:pt idx="2091">
                  <c:v>134.72999999999999</c:v>
                </c:pt>
                <c:pt idx="2092">
                  <c:v>134.76999999999998</c:v>
                </c:pt>
                <c:pt idx="2093">
                  <c:v>134.81</c:v>
                </c:pt>
                <c:pt idx="2094">
                  <c:v>134.8500000000007</c:v>
                </c:pt>
                <c:pt idx="2095">
                  <c:v>134.89000000000001</c:v>
                </c:pt>
                <c:pt idx="2096">
                  <c:v>134.93</c:v>
                </c:pt>
                <c:pt idx="2097">
                  <c:v>134.97</c:v>
                </c:pt>
                <c:pt idx="2098">
                  <c:v>135.01</c:v>
                </c:pt>
                <c:pt idx="2099">
                  <c:v>135.05000000000001</c:v>
                </c:pt>
                <c:pt idx="2100">
                  <c:v>135.09</c:v>
                </c:pt>
                <c:pt idx="2101">
                  <c:v>135.13</c:v>
                </c:pt>
                <c:pt idx="2102">
                  <c:v>135.16999999999999</c:v>
                </c:pt>
                <c:pt idx="2103">
                  <c:v>135.22999999999999</c:v>
                </c:pt>
                <c:pt idx="2104">
                  <c:v>135.26999999999998</c:v>
                </c:pt>
                <c:pt idx="2105">
                  <c:v>135.31</c:v>
                </c:pt>
                <c:pt idx="2106">
                  <c:v>135.3500000000007</c:v>
                </c:pt>
                <c:pt idx="2107">
                  <c:v>135.39000000000001</c:v>
                </c:pt>
                <c:pt idx="2108">
                  <c:v>135.43</c:v>
                </c:pt>
                <c:pt idx="2109">
                  <c:v>135.47</c:v>
                </c:pt>
                <c:pt idx="2110">
                  <c:v>135.51</c:v>
                </c:pt>
                <c:pt idx="2111">
                  <c:v>135.55000000000001</c:v>
                </c:pt>
                <c:pt idx="2112">
                  <c:v>135.59</c:v>
                </c:pt>
                <c:pt idx="2113">
                  <c:v>135.63</c:v>
                </c:pt>
                <c:pt idx="2114">
                  <c:v>135.66999999999999</c:v>
                </c:pt>
                <c:pt idx="2115">
                  <c:v>135.70999999999998</c:v>
                </c:pt>
                <c:pt idx="2116">
                  <c:v>135.75</c:v>
                </c:pt>
                <c:pt idx="2117">
                  <c:v>135.79</c:v>
                </c:pt>
                <c:pt idx="2118">
                  <c:v>135.83000000000001</c:v>
                </c:pt>
                <c:pt idx="2119">
                  <c:v>135.87</c:v>
                </c:pt>
                <c:pt idx="2120">
                  <c:v>135.91</c:v>
                </c:pt>
                <c:pt idx="2121">
                  <c:v>135.94999999999999</c:v>
                </c:pt>
                <c:pt idx="2122">
                  <c:v>141.93</c:v>
                </c:pt>
                <c:pt idx="2123">
                  <c:v>141.97</c:v>
                </c:pt>
                <c:pt idx="2124">
                  <c:v>142.01</c:v>
                </c:pt>
                <c:pt idx="2125">
                  <c:v>142.05000000000001</c:v>
                </c:pt>
                <c:pt idx="2126">
                  <c:v>142.09</c:v>
                </c:pt>
                <c:pt idx="2127">
                  <c:v>142.13</c:v>
                </c:pt>
                <c:pt idx="2128">
                  <c:v>142.16999999999999</c:v>
                </c:pt>
                <c:pt idx="2129">
                  <c:v>142.20999999999998</c:v>
                </c:pt>
                <c:pt idx="2130">
                  <c:v>142.25</c:v>
                </c:pt>
                <c:pt idx="2131">
                  <c:v>142.29</c:v>
                </c:pt>
                <c:pt idx="2132">
                  <c:v>142.33000000000001</c:v>
                </c:pt>
                <c:pt idx="2133">
                  <c:v>142.37</c:v>
                </c:pt>
                <c:pt idx="2134">
                  <c:v>142.41</c:v>
                </c:pt>
                <c:pt idx="2135">
                  <c:v>142.44999999999999</c:v>
                </c:pt>
                <c:pt idx="2136">
                  <c:v>142.49</c:v>
                </c:pt>
                <c:pt idx="2137">
                  <c:v>142.53</c:v>
                </c:pt>
                <c:pt idx="2138">
                  <c:v>142.57</c:v>
                </c:pt>
                <c:pt idx="2139">
                  <c:v>142.60999999999999</c:v>
                </c:pt>
                <c:pt idx="2140">
                  <c:v>142.65</c:v>
                </c:pt>
                <c:pt idx="2141">
                  <c:v>142.69</c:v>
                </c:pt>
                <c:pt idx="2142">
                  <c:v>142.72999999999999</c:v>
                </c:pt>
                <c:pt idx="2143">
                  <c:v>142.76999999999998</c:v>
                </c:pt>
                <c:pt idx="2144">
                  <c:v>142.81</c:v>
                </c:pt>
                <c:pt idx="2145">
                  <c:v>142.8500000000007</c:v>
                </c:pt>
                <c:pt idx="2146">
                  <c:v>142.89000000000001</c:v>
                </c:pt>
                <c:pt idx="2147">
                  <c:v>142.93</c:v>
                </c:pt>
                <c:pt idx="2148">
                  <c:v>142.97</c:v>
                </c:pt>
                <c:pt idx="2149">
                  <c:v>143.01</c:v>
                </c:pt>
                <c:pt idx="2150">
                  <c:v>143.05000000000001</c:v>
                </c:pt>
                <c:pt idx="2151">
                  <c:v>143.09</c:v>
                </c:pt>
                <c:pt idx="2152">
                  <c:v>143.13</c:v>
                </c:pt>
                <c:pt idx="2153">
                  <c:v>143.16999999999999</c:v>
                </c:pt>
                <c:pt idx="2154">
                  <c:v>143.20999999999998</c:v>
                </c:pt>
                <c:pt idx="2155">
                  <c:v>143.25</c:v>
                </c:pt>
                <c:pt idx="2156">
                  <c:v>143.29</c:v>
                </c:pt>
                <c:pt idx="2157">
                  <c:v>143.33000000000001</c:v>
                </c:pt>
                <c:pt idx="2158">
                  <c:v>143.37</c:v>
                </c:pt>
                <c:pt idx="2159">
                  <c:v>143.43</c:v>
                </c:pt>
                <c:pt idx="2160">
                  <c:v>143.47</c:v>
                </c:pt>
                <c:pt idx="2161">
                  <c:v>143.51</c:v>
                </c:pt>
                <c:pt idx="2162">
                  <c:v>143.55000000000001</c:v>
                </c:pt>
                <c:pt idx="2163">
                  <c:v>143.59</c:v>
                </c:pt>
                <c:pt idx="2164">
                  <c:v>143.63</c:v>
                </c:pt>
                <c:pt idx="2165">
                  <c:v>143.66999999999999</c:v>
                </c:pt>
                <c:pt idx="2166">
                  <c:v>143.70999999999998</c:v>
                </c:pt>
                <c:pt idx="2167">
                  <c:v>143.75</c:v>
                </c:pt>
                <c:pt idx="2168">
                  <c:v>143.79</c:v>
                </c:pt>
                <c:pt idx="2169">
                  <c:v>143.83000000000001</c:v>
                </c:pt>
                <c:pt idx="2170">
                  <c:v>143.87</c:v>
                </c:pt>
                <c:pt idx="2171">
                  <c:v>143.91</c:v>
                </c:pt>
                <c:pt idx="2172">
                  <c:v>143.94999999999999</c:v>
                </c:pt>
                <c:pt idx="2173">
                  <c:v>143.99</c:v>
                </c:pt>
                <c:pt idx="2174">
                  <c:v>144.03</c:v>
                </c:pt>
                <c:pt idx="2175">
                  <c:v>144.07</c:v>
                </c:pt>
                <c:pt idx="2176">
                  <c:v>144.10999999999999</c:v>
                </c:pt>
                <c:pt idx="2177">
                  <c:v>144.15</c:v>
                </c:pt>
                <c:pt idx="2178">
                  <c:v>144.19</c:v>
                </c:pt>
                <c:pt idx="2179">
                  <c:v>144.22999999999999</c:v>
                </c:pt>
                <c:pt idx="2180">
                  <c:v>144.26999999999998</c:v>
                </c:pt>
                <c:pt idx="2181">
                  <c:v>144.31</c:v>
                </c:pt>
                <c:pt idx="2182">
                  <c:v>144.3500000000007</c:v>
                </c:pt>
                <c:pt idx="2183">
                  <c:v>144.39000000000001</c:v>
                </c:pt>
                <c:pt idx="2184">
                  <c:v>144.43</c:v>
                </c:pt>
                <c:pt idx="2185">
                  <c:v>144.47</c:v>
                </c:pt>
                <c:pt idx="2186">
                  <c:v>144.51</c:v>
                </c:pt>
                <c:pt idx="2187">
                  <c:v>144.55000000000001</c:v>
                </c:pt>
                <c:pt idx="2188">
                  <c:v>144.59</c:v>
                </c:pt>
                <c:pt idx="2189">
                  <c:v>144.63</c:v>
                </c:pt>
                <c:pt idx="2190">
                  <c:v>144.66999999999999</c:v>
                </c:pt>
                <c:pt idx="2191">
                  <c:v>144.70999999999998</c:v>
                </c:pt>
                <c:pt idx="2192">
                  <c:v>144.75</c:v>
                </c:pt>
                <c:pt idx="2193">
                  <c:v>144.79</c:v>
                </c:pt>
                <c:pt idx="2194">
                  <c:v>144.83000000000001</c:v>
                </c:pt>
                <c:pt idx="2195">
                  <c:v>144.87</c:v>
                </c:pt>
                <c:pt idx="2196">
                  <c:v>144.93</c:v>
                </c:pt>
                <c:pt idx="2197">
                  <c:v>144.97</c:v>
                </c:pt>
                <c:pt idx="2198">
                  <c:v>145.01</c:v>
                </c:pt>
                <c:pt idx="2199">
                  <c:v>145.05000000000001</c:v>
                </c:pt>
                <c:pt idx="2200">
                  <c:v>145.09</c:v>
                </c:pt>
                <c:pt idx="2201">
                  <c:v>145.13</c:v>
                </c:pt>
                <c:pt idx="2202">
                  <c:v>145.16999999999999</c:v>
                </c:pt>
                <c:pt idx="2203">
                  <c:v>145.20999999999998</c:v>
                </c:pt>
                <c:pt idx="2204">
                  <c:v>145.25</c:v>
                </c:pt>
                <c:pt idx="2205">
                  <c:v>145.29</c:v>
                </c:pt>
                <c:pt idx="2206">
                  <c:v>145.33000000000001</c:v>
                </c:pt>
                <c:pt idx="2207">
                  <c:v>145.37</c:v>
                </c:pt>
                <c:pt idx="2208">
                  <c:v>145.41</c:v>
                </c:pt>
                <c:pt idx="2209">
                  <c:v>145.44999999999999</c:v>
                </c:pt>
                <c:pt idx="2210">
                  <c:v>145.49</c:v>
                </c:pt>
                <c:pt idx="2211">
                  <c:v>151.63</c:v>
                </c:pt>
                <c:pt idx="2212">
                  <c:v>151.66999999999999</c:v>
                </c:pt>
                <c:pt idx="2213">
                  <c:v>151.70999999999998</c:v>
                </c:pt>
                <c:pt idx="2214">
                  <c:v>151.75</c:v>
                </c:pt>
                <c:pt idx="2215">
                  <c:v>151.79</c:v>
                </c:pt>
                <c:pt idx="2216">
                  <c:v>151.83000000000001</c:v>
                </c:pt>
                <c:pt idx="2217">
                  <c:v>151.87</c:v>
                </c:pt>
                <c:pt idx="2218">
                  <c:v>151.91</c:v>
                </c:pt>
                <c:pt idx="2219">
                  <c:v>151.94999999999999</c:v>
                </c:pt>
                <c:pt idx="2220">
                  <c:v>151.99</c:v>
                </c:pt>
                <c:pt idx="2221">
                  <c:v>152.03</c:v>
                </c:pt>
                <c:pt idx="2222">
                  <c:v>152.07</c:v>
                </c:pt>
                <c:pt idx="2223">
                  <c:v>152.10999999999999</c:v>
                </c:pt>
                <c:pt idx="2224">
                  <c:v>152.15</c:v>
                </c:pt>
                <c:pt idx="2225">
                  <c:v>152.19</c:v>
                </c:pt>
                <c:pt idx="2226">
                  <c:v>152.22999999999999</c:v>
                </c:pt>
                <c:pt idx="2227">
                  <c:v>152.26999999999998</c:v>
                </c:pt>
                <c:pt idx="2228">
                  <c:v>152.31</c:v>
                </c:pt>
                <c:pt idx="2229">
                  <c:v>152.3500000000007</c:v>
                </c:pt>
                <c:pt idx="2230">
                  <c:v>152.39000000000001</c:v>
                </c:pt>
                <c:pt idx="2231">
                  <c:v>152.43</c:v>
                </c:pt>
                <c:pt idx="2232">
                  <c:v>152.47</c:v>
                </c:pt>
                <c:pt idx="2233">
                  <c:v>152.51</c:v>
                </c:pt>
                <c:pt idx="2234">
                  <c:v>152.55000000000001</c:v>
                </c:pt>
                <c:pt idx="2235">
                  <c:v>152.59</c:v>
                </c:pt>
                <c:pt idx="2236">
                  <c:v>152.63</c:v>
                </c:pt>
                <c:pt idx="2237">
                  <c:v>152.66999999999999</c:v>
                </c:pt>
                <c:pt idx="2238">
                  <c:v>152.70999999999998</c:v>
                </c:pt>
                <c:pt idx="2239">
                  <c:v>152.75</c:v>
                </c:pt>
                <c:pt idx="2240">
                  <c:v>152.79</c:v>
                </c:pt>
                <c:pt idx="2241">
                  <c:v>152.83000000000001</c:v>
                </c:pt>
                <c:pt idx="2242">
                  <c:v>152.87</c:v>
                </c:pt>
                <c:pt idx="2243">
                  <c:v>152.91</c:v>
                </c:pt>
                <c:pt idx="2244">
                  <c:v>152.94999999999999</c:v>
                </c:pt>
                <c:pt idx="2245">
                  <c:v>152.99</c:v>
                </c:pt>
                <c:pt idx="2246">
                  <c:v>153.03</c:v>
                </c:pt>
                <c:pt idx="2247">
                  <c:v>153.07</c:v>
                </c:pt>
                <c:pt idx="2248">
                  <c:v>153.13</c:v>
                </c:pt>
                <c:pt idx="2249">
                  <c:v>153.16999999999999</c:v>
                </c:pt>
                <c:pt idx="2250">
                  <c:v>153.20999999999998</c:v>
                </c:pt>
                <c:pt idx="2251">
                  <c:v>153.25</c:v>
                </c:pt>
                <c:pt idx="2252">
                  <c:v>153.29</c:v>
                </c:pt>
                <c:pt idx="2253">
                  <c:v>153.33000000000001</c:v>
                </c:pt>
                <c:pt idx="2254">
                  <c:v>153.37</c:v>
                </c:pt>
                <c:pt idx="2255">
                  <c:v>153.41</c:v>
                </c:pt>
                <c:pt idx="2256">
                  <c:v>153.44999999999999</c:v>
                </c:pt>
                <c:pt idx="2257">
                  <c:v>153.49</c:v>
                </c:pt>
                <c:pt idx="2258">
                  <c:v>153.53</c:v>
                </c:pt>
                <c:pt idx="2259">
                  <c:v>153.57</c:v>
                </c:pt>
                <c:pt idx="2260">
                  <c:v>153.60999999999999</c:v>
                </c:pt>
                <c:pt idx="2261">
                  <c:v>153.65</c:v>
                </c:pt>
                <c:pt idx="2262">
                  <c:v>153.69</c:v>
                </c:pt>
                <c:pt idx="2263">
                  <c:v>153.72999999999999</c:v>
                </c:pt>
                <c:pt idx="2264">
                  <c:v>153.76999999999998</c:v>
                </c:pt>
                <c:pt idx="2265">
                  <c:v>153.81</c:v>
                </c:pt>
                <c:pt idx="2266">
                  <c:v>153.8500000000007</c:v>
                </c:pt>
                <c:pt idx="2267">
                  <c:v>153.89000000000001</c:v>
                </c:pt>
                <c:pt idx="2268">
                  <c:v>153.93</c:v>
                </c:pt>
                <c:pt idx="2269">
                  <c:v>153.97</c:v>
                </c:pt>
                <c:pt idx="2270">
                  <c:v>154.01</c:v>
                </c:pt>
                <c:pt idx="2271">
                  <c:v>154.05000000000001</c:v>
                </c:pt>
                <c:pt idx="2272">
                  <c:v>154.09</c:v>
                </c:pt>
                <c:pt idx="2273">
                  <c:v>154.13</c:v>
                </c:pt>
                <c:pt idx="2274">
                  <c:v>154.16999999999999</c:v>
                </c:pt>
                <c:pt idx="2275">
                  <c:v>154.20999999999998</c:v>
                </c:pt>
                <c:pt idx="2276">
                  <c:v>154.25</c:v>
                </c:pt>
                <c:pt idx="2277">
                  <c:v>154.29</c:v>
                </c:pt>
                <c:pt idx="2278">
                  <c:v>154.33000000000001</c:v>
                </c:pt>
                <c:pt idx="2279">
                  <c:v>154.37</c:v>
                </c:pt>
                <c:pt idx="2280">
                  <c:v>154.41</c:v>
                </c:pt>
                <c:pt idx="2281">
                  <c:v>154.44999999999999</c:v>
                </c:pt>
                <c:pt idx="2282">
                  <c:v>154.49</c:v>
                </c:pt>
                <c:pt idx="2283">
                  <c:v>154.53</c:v>
                </c:pt>
                <c:pt idx="2284">
                  <c:v>154.57</c:v>
                </c:pt>
                <c:pt idx="2285">
                  <c:v>154.63</c:v>
                </c:pt>
                <c:pt idx="2286">
                  <c:v>154.66999999999999</c:v>
                </c:pt>
                <c:pt idx="2287">
                  <c:v>154.70999999999998</c:v>
                </c:pt>
                <c:pt idx="2288">
                  <c:v>154.75</c:v>
                </c:pt>
                <c:pt idx="2289">
                  <c:v>154.79</c:v>
                </c:pt>
                <c:pt idx="2290">
                  <c:v>154.83000000000001</c:v>
                </c:pt>
                <c:pt idx="2291">
                  <c:v>154.87</c:v>
                </c:pt>
                <c:pt idx="2292">
                  <c:v>154.91</c:v>
                </c:pt>
                <c:pt idx="2293">
                  <c:v>154.94999999999999</c:v>
                </c:pt>
                <c:pt idx="2294">
                  <c:v>154.99</c:v>
                </c:pt>
                <c:pt idx="2295">
                  <c:v>155.03</c:v>
                </c:pt>
                <c:pt idx="2296">
                  <c:v>155.07</c:v>
                </c:pt>
                <c:pt idx="2297">
                  <c:v>155.10999999999999</c:v>
                </c:pt>
                <c:pt idx="2298">
                  <c:v>155.15</c:v>
                </c:pt>
                <c:pt idx="2299">
                  <c:v>155.19</c:v>
                </c:pt>
                <c:pt idx="2300">
                  <c:v>155.22999999999999</c:v>
                </c:pt>
                <c:pt idx="2301">
                  <c:v>155.26999999999998</c:v>
                </c:pt>
                <c:pt idx="2302">
                  <c:v>155.31</c:v>
                </c:pt>
                <c:pt idx="2303">
                  <c:v>155.3500000000007</c:v>
                </c:pt>
                <c:pt idx="2304">
                  <c:v>155.39000000000001</c:v>
                </c:pt>
                <c:pt idx="2305">
                  <c:v>155.43</c:v>
                </c:pt>
                <c:pt idx="2306">
                  <c:v>155.47</c:v>
                </c:pt>
                <c:pt idx="2307">
                  <c:v>155.51</c:v>
                </c:pt>
                <c:pt idx="2308">
                  <c:v>155.55000000000001</c:v>
                </c:pt>
                <c:pt idx="2309">
                  <c:v>155.59</c:v>
                </c:pt>
                <c:pt idx="2310">
                  <c:v>155.63</c:v>
                </c:pt>
                <c:pt idx="2311">
                  <c:v>155.66999999999999</c:v>
                </c:pt>
                <c:pt idx="2312">
                  <c:v>155.70999999999998</c:v>
                </c:pt>
                <c:pt idx="2313">
                  <c:v>155.75</c:v>
                </c:pt>
                <c:pt idx="2314">
                  <c:v>155.79</c:v>
                </c:pt>
                <c:pt idx="2315">
                  <c:v>155.83000000000001</c:v>
                </c:pt>
                <c:pt idx="2316">
                  <c:v>155.87</c:v>
                </c:pt>
                <c:pt idx="2317">
                  <c:v>155.91</c:v>
                </c:pt>
                <c:pt idx="2318">
                  <c:v>155.94999999999999</c:v>
                </c:pt>
                <c:pt idx="2319">
                  <c:v>155.99</c:v>
                </c:pt>
                <c:pt idx="2320">
                  <c:v>156.03</c:v>
                </c:pt>
                <c:pt idx="2321">
                  <c:v>156.07</c:v>
                </c:pt>
                <c:pt idx="2322">
                  <c:v>156.13</c:v>
                </c:pt>
                <c:pt idx="2323">
                  <c:v>156.16999999999999</c:v>
                </c:pt>
                <c:pt idx="2324">
                  <c:v>156.20999999999998</c:v>
                </c:pt>
                <c:pt idx="2325">
                  <c:v>156.25</c:v>
                </c:pt>
                <c:pt idx="2326">
                  <c:v>156.29</c:v>
                </c:pt>
                <c:pt idx="2327">
                  <c:v>156.33000000000001</c:v>
                </c:pt>
                <c:pt idx="2328">
                  <c:v>156.37</c:v>
                </c:pt>
                <c:pt idx="2329">
                  <c:v>156.41</c:v>
                </c:pt>
                <c:pt idx="2330">
                  <c:v>156.44999999999999</c:v>
                </c:pt>
                <c:pt idx="2331">
                  <c:v>156.49</c:v>
                </c:pt>
                <c:pt idx="2332">
                  <c:v>156.53</c:v>
                </c:pt>
                <c:pt idx="2333">
                  <c:v>156.57</c:v>
                </c:pt>
                <c:pt idx="2334">
                  <c:v>156.60999999999999</c:v>
                </c:pt>
                <c:pt idx="2335">
                  <c:v>156.65</c:v>
                </c:pt>
                <c:pt idx="2336">
                  <c:v>156.69</c:v>
                </c:pt>
                <c:pt idx="2337">
                  <c:v>156.72999999999999</c:v>
                </c:pt>
                <c:pt idx="2338">
                  <c:v>156.76999999999998</c:v>
                </c:pt>
                <c:pt idx="2339">
                  <c:v>156.81</c:v>
                </c:pt>
                <c:pt idx="2340">
                  <c:v>156.8500000000007</c:v>
                </c:pt>
                <c:pt idx="2341">
                  <c:v>156.89000000000001</c:v>
                </c:pt>
                <c:pt idx="2342">
                  <c:v>156.93</c:v>
                </c:pt>
                <c:pt idx="2343">
                  <c:v>156.97</c:v>
                </c:pt>
                <c:pt idx="2344">
                  <c:v>157.01</c:v>
                </c:pt>
                <c:pt idx="2345">
                  <c:v>157.05000000000001</c:v>
                </c:pt>
                <c:pt idx="2346">
                  <c:v>157.09</c:v>
                </c:pt>
                <c:pt idx="2347">
                  <c:v>157.13</c:v>
                </c:pt>
                <c:pt idx="2348">
                  <c:v>157.16999999999999</c:v>
                </c:pt>
                <c:pt idx="2349">
                  <c:v>157.20999999999998</c:v>
                </c:pt>
                <c:pt idx="2350">
                  <c:v>157.25</c:v>
                </c:pt>
                <c:pt idx="2351">
                  <c:v>157.29</c:v>
                </c:pt>
                <c:pt idx="2352">
                  <c:v>157.33000000000001</c:v>
                </c:pt>
                <c:pt idx="2353">
                  <c:v>157.37</c:v>
                </c:pt>
                <c:pt idx="2354">
                  <c:v>157.41</c:v>
                </c:pt>
                <c:pt idx="2355">
                  <c:v>157.44999999999999</c:v>
                </c:pt>
                <c:pt idx="2356">
                  <c:v>157.49</c:v>
                </c:pt>
                <c:pt idx="2357">
                  <c:v>157.53</c:v>
                </c:pt>
                <c:pt idx="2358">
                  <c:v>157.57</c:v>
                </c:pt>
                <c:pt idx="2359">
                  <c:v>157.63</c:v>
                </c:pt>
                <c:pt idx="2360">
                  <c:v>157.66999999999999</c:v>
                </c:pt>
                <c:pt idx="2361">
                  <c:v>157.70999999999998</c:v>
                </c:pt>
                <c:pt idx="2362">
                  <c:v>157.75</c:v>
                </c:pt>
                <c:pt idx="2363">
                  <c:v>157.79</c:v>
                </c:pt>
                <c:pt idx="2364">
                  <c:v>157.83000000000001</c:v>
                </c:pt>
                <c:pt idx="2365">
                  <c:v>157.87</c:v>
                </c:pt>
                <c:pt idx="2366">
                  <c:v>157.91</c:v>
                </c:pt>
                <c:pt idx="2367">
                  <c:v>157.94999999999999</c:v>
                </c:pt>
                <c:pt idx="2368">
                  <c:v>157.99</c:v>
                </c:pt>
                <c:pt idx="2369">
                  <c:v>158.03</c:v>
                </c:pt>
                <c:pt idx="2370">
                  <c:v>158.07</c:v>
                </c:pt>
                <c:pt idx="2371">
                  <c:v>158.10999999999999</c:v>
                </c:pt>
                <c:pt idx="2372">
                  <c:v>158.15</c:v>
                </c:pt>
                <c:pt idx="2373">
                  <c:v>158.19</c:v>
                </c:pt>
                <c:pt idx="2374">
                  <c:v>158.22999999999999</c:v>
                </c:pt>
                <c:pt idx="2375">
                  <c:v>158.26999999999998</c:v>
                </c:pt>
                <c:pt idx="2376">
                  <c:v>158.31</c:v>
                </c:pt>
                <c:pt idx="2377">
                  <c:v>158.3500000000007</c:v>
                </c:pt>
                <c:pt idx="2378">
                  <c:v>158.39000000000001</c:v>
                </c:pt>
                <c:pt idx="2379">
                  <c:v>158.43</c:v>
                </c:pt>
                <c:pt idx="2380">
                  <c:v>158.47</c:v>
                </c:pt>
                <c:pt idx="2381">
                  <c:v>158.51</c:v>
                </c:pt>
                <c:pt idx="2382">
                  <c:v>158.55000000000001</c:v>
                </c:pt>
                <c:pt idx="2383">
                  <c:v>158.59</c:v>
                </c:pt>
                <c:pt idx="2384">
                  <c:v>158.63</c:v>
                </c:pt>
                <c:pt idx="2385">
                  <c:v>158.66999999999999</c:v>
                </c:pt>
                <c:pt idx="2386">
                  <c:v>158.70999999999998</c:v>
                </c:pt>
                <c:pt idx="2387">
                  <c:v>158.75</c:v>
                </c:pt>
                <c:pt idx="2388">
                  <c:v>158.79</c:v>
                </c:pt>
                <c:pt idx="2389">
                  <c:v>158.83000000000001</c:v>
                </c:pt>
                <c:pt idx="2390">
                  <c:v>158.87</c:v>
                </c:pt>
                <c:pt idx="2391">
                  <c:v>158.91</c:v>
                </c:pt>
                <c:pt idx="2392">
                  <c:v>158.94999999999999</c:v>
                </c:pt>
                <c:pt idx="2393">
                  <c:v>158.99</c:v>
                </c:pt>
                <c:pt idx="2394">
                  <c:v>159.03</c:v>
                </c:pt>
                <c:pt idx="2395">
                  <c:v>159.13</c:v>
                </c:pt>
                <c:pt idx="2396">
                  <c:v>159.16999999999999</c:v>
                </c:pt>
                <c:pt idx="2397">
                  <c:v>159.20999999999998</c:v>
                </c:pt>
                <c:pt idx="2398">
                  <c:v>159.25</c:v>
                </c:pt>
                <c:pt idx="2399">
                  <c:v>159.29</c:v>
                </c:pt>
                <c:pt idx="2400">
                  <c:v>159.33000000000001</c:v>
                </c:pt>
                <c:pt idx="2401">
                  <c:v>159.37</c:v>
                </c:pt>
                <c:pt idx="2402">
                  <c:v>159.41</c:v>
                </c:pt>
                <c:pt idx="2403">
                  <c:v>159.44999999999999</c:v>
                </c:pt>
                <c:pt idx="2404">
                  <c:v>159.49</c:v>
                </c:pt>
                <c:pt idx="2405">
                  <c:v>159.53</c:v>
                </c:pt>
                <c:pt idx="2406">
                  <c:v>159.57</c:v>
                </c:pt>
                <c:pt idx="2407">
                  <c:v>159.60999999999999</c:v>
                </c:pt>
                <c:pt idx="2408">
                  <c:v>159.65</c:v>
                </c:pt>
                <c:pt idx="2409">
                  <c:v>159.69</c:v>
                </c:pt>
                <c:pt idx="2410">
                  <c:v>159.72999999999999</c:v>
                </c:pt>
                <c:pt idx="2411">
                  <c:v>159.76999999999998</c:v>
                </c:pt>
                <c:pt idx="2412">
                  <c:v>159.81</c:v>
                </c:pt>
                <c:pt idx="2413">
                  <c:v>159.8500000000007</c:v>
                </c:pt>
                <c:pt idx="2414">
                  <c:v>159.89000000000001</c:v>
                </c:pt>
                <c:pt idx="2415">
                  <c:v>159.93</c:v>
                </c:pt>
                <c:pt idx="2416">
                  <c:v>159.97</c:v>
                </c:pt>
                <c:pt idx="2417">
                  <c:v>160.01</c:v>
                </c:pt>
                <c:pt idx="2418">
                  <c:v>160.05000000000001</c:v>
                </c:pt>
                <c:pt idx="2419">
                  <c:v>160.09</c:v>
                </c:pt>
                <c:pt idx="2420">
                  <c:v>160.13</c:v>
                </c:pt>
                <c:pt idx="2421">
                  <c:v>160.16999999999999</c:v>
                </c:pt>
                <c:pt idx="2422">
                  <c:v>160.20999999999998</c:v>
                </c:pt>
                <c:pt idx="2423">
                  <c:v>160.25</c:v>
                </c:pt>
                <c:pt idx="2424">
                  <c:v>160.29</c:v>
                </c:pt>
                <c:pt idx="2425">
                  <c:v>160.33000000000001</c:v>
                </c:pt>
                <c:pt idx="2426">
                  <c:v>160.37</c:v>
                </c:pt>
                <c:pt idx="2427">
                  <c:v>160.41</c:v>
                </c:pt>
                <c:pt idx="2428">
                  <c:v>160.44999999999999</c:v>
                </c:pt>
                <c:pt idx="2429">
                  <c:v>170.83</c:v>
                </c:pt>
                <c:pt idx="2430">
                  <c:v>170.87</c:v>
                </c:pt>
                <c:pt idx="2431">
                  <c:v>170.91</c:v>
                </c:pt>
                <c:pt idx="2432">
                  <c:v>170.95000000000007</c:v>
                </c:pt>
                <c:pt idx="2433">
                  <c:v>170.99</c:v>
                </c:pt>
                <c:pt idx="2434">
                  <c:v>171.03</c:v>
                </c:pt>
                <c:pt idx="2435">
                  <c:v>171.07</c:v>
                </c:pt>
                <c:pt idx="2436">
                  <c:v>171.10999999999999</c:v>
                </c:pt>
                <c:pt idx="2437">
                  <c:v>171.15</c:v>
                </c:pt>
                <c:pt idx="2438">
                  <c:v>171.19</c:v>
                </c:pt>
                <c:pt idx="2439">
                  <c:v>171.23</c:v>
                </c:pt>
                <c:pt idx="2440">
                  <c:v>171.26999999999998</c:v>
                </c:pt>
                <c:pt idx="2441">
                  <c:v>171.31</c:v>
                </c:pt>
                <c:pt idx="2442">
                  <c:v>171.3500000000007</c:v>
                </c:pt>
                <c:pt idx="2443">
                  <c:v>171.39000000000001</c:v>
                </c:pt>
                <c:pt idx="2444">
                  <c:v>171.43</c:v>
                </c:pt>
                <c:pt idx="2445">
                  <c:v>171.47</c:v>
                </c:pt>
                <c:pt idx="2446">
                  <c:v>171.51</c:v>
                </c:pt>
                <c:pt idx="2447">
                  <c:v>171.55</c:v>
                </c:pt>
                <c:pt idx="2448">
                  <c:v>171.59</c:v>
                </c:pt>
                <c:pt idx="2449">
                  <c:v>171.63</c:v>
                </c:pt>
                <c:pt idx="2450">
                  <c:v>171.67</c:v>
                </c:pt>
                <c:pt idx="2451">
                  <c:v>171.70999999999998</c:v>
                </c:pt>
                <c:pt idx="2452">
                  <c:v>171.75</c:v>
                </c:pt>
                <c:pt idx="2453">
                  <c:v>171.79</c:v>
                </c:pt>
                <c:pt idx="2454">
                  <c:v>171.83</c:v>
                </c:pt>
                <c:pt idx="2455">
                  <c:v>171.87</c:v>
                </c:pt>
                <c:pt idx="2456">
                  <c:v>171.91</c:v>
                </c:pt>
                <c:pt idx="2457">
                  <c:v>171.95000000000007</c:v>
                </c:pt>
                <c:pt idx="2458">
                  <c:v>171.99</c:v>
                </c:pt>
                <c:pt idx="2459">
                  <c:v>172.03</c:v>
                </c:pt>
                <c:pt idx="2460">
                  <c:v>172.07</c:v>
                </c:pt>
                <c:pt idx="2461">
                  <c:v>172.10999999999999</c:v>
                </c:pt>
                <c:pt idx="2462">
                  <c:v>172.15</c:v>
                </c:pt>
                <c:pt idx="2463">
                  <c:v>172.19</c:v>
                </c:pt>
                <c:pt idx="2464">
                  <c:v>172.23</c:v>
                </c:pt>
                <c:pt idx="2465">
                  <c:v>172.26999999999998</c:v>
                </c:pt>
                <c:pt idx="2466">
                  <c:v>172.33</c:v>
                </c:pt>
                <c:pt idx="2467">
                  <c:v>172.37</c:v>
                </c:pt>
                <c:pt idx="2468">
                  <c:v>172.41</c:v>
                </c:pt>
                <c:pt idx="2469">
                  <c:v>172.45000000000007</c:v>
                </c:pt>
                <c:pt idx="2470">
                  <c:v>172.49</c:v>
                </c:pt>
                <c:pt idx="2471">
                  <c:v>172.53</c:v>
                </c:pt>
                <c:pt idx="2472">
                  <c:v>172.57</c:v>
                </c:pt>
                <c:pt idx="2473">
                  <c:v>172.60999999999999</c:v>
                </c:pt>
                <c:pt idx="2474">
                  <c:v>172.65</c:v>
                </c:pt>
                <c:pt idx="2475">
                  <c:v>172.69</c:v>
                </c:pt>
                <c:pt idx="2476">
                  <c:v>172.73</c:v>
                </c:pt>
                <c:pt idx="2477">
                  <c:v>172.76999999999998</c:v>
                </c:pt>
                <c:pt idx="2478">
                  <c:v>172.81</c:v>
                </c:pt>
                <c:pt idx="2479">
                  <c:v>172.8500000000007</c:v>
                </c:pt>
                <c:pt idx="2480">
                  <c:v>172.89000000000001</c:v>
                </c:pt>
                <c:pt idx="2481">
                  <c:v>172.93</c:v>
                </c:pt>
                <c:pt idx="2482">
                  <c:v>172.97</c:v>
                </c:pt>
                <c:pt idx="2483">
                  <c:v>173.01</c:v>
                </c:pt>
                <c:pt idx="2484">
                  <c:v>173.05</c:v>
                </c:pt>
                <c:pt idx="2485">
                  <c:v>173.09</c:v>
                </c:pt>
                <c:pt idx="2486">
                  <c:v>173.13</c:v>
                </c:pt>
                <c:pt idx="2487">
                  <c:v>173.17</c:v>
                </c:pt>
                <c:pt idx="2488">
                  <c:v>173.20999999999998</c:v>
                </c:pt>
                <c:pt idx="2489">
                  <c:v>173.25</c:v>
                </c:pt>
                <c:pt idx="2490">
                  <c:v>173.29</c:v>
                </c:pt>
                <c:pt idx="2491">
                  <c:v>173.33</c:v>
                </c:pt>
                <c:pt idx="2492">
                  <c:v>173.37</c:v>
                </c:pt>
                <c:pt idx="2493">
                  <c:v>173.41</c:v>
                </c:pt>
                <c:pt idx="2494">
                  <c:v>173.45000000000007</c:v>
                </c:pt>
                <c:pt idx="2495">
                  <c:v>173.49</c:v>
                </c:pt>
                <c:pt idx="2496">
                  <c:v>173.53</c:v>
                </c:pt>
                <c:pt idx="2497">
                  <c:v>173.57</c:v>
                </c:pt>
                <c:pt idx="2498">
                  <c:v>173.60999999999999</c:v>
                </c:pt>
                <c:pt idx="2499">
                  <c:v>173.65</c:v>
                </c:pt>
                <c:pt idx="2500">
                  <c:v>173.69</c:v>
                </c:pt>
                <c:pt idx="2501">
                  <c:v>173.73</c:v>
                </c:pt>
                <c:pt idx="2502">
                  <c:v>173.76999999999998</c:v>
                </c:pt>
                <c:pt idx="2503">
                  <c:v>173.83</c:v>
                </c:pt>
                <c:pt idx="2504">
                  <c:v>173.87</c:v>
                </c:pt>
                <c:pt idx="2505">
                  <c:v>173.91</c:v>
                </c:pt>
                <c:pt idx="2506">
                  <c:v>173.95000000000007</c:v>
                </c:pt>
                <c:pt idx="2507">
                  <c:v>173.99</c:v>
                </c:pt>
                <c:pt idx="2508">
                  <c:v>174.03</c:v>
                </c:pt>
                <c:pt idx="2509">
                  <c:v>174.07</c:v>
                </c:pt>
                <c:pt idx="2510">
                  <c:v>174.10999999999999</c:v>
                </c:pt>
                <c:pt idx="2511">
                  <c:v>174.15</c:v>
                </c:pt>
                <c:pt idx="2512">
                  <c:v>174.19</c:v>
                </c:pt>
                <c:pt idx="2513">
                  <c:v>174.23</c:v>
                </c:pt>
                <c:pt idx="2514">
                  <c:v>174.26999999999998</c:v>
                </c:pt>
                <c:pt idx="2515">
                  <c:v>174.31</c:v>
                </c:pt>
                <c:pt idx="2516">
                  <c:v>174.3500000000007</c:v>
                </c:pt>
                <c:pt idx="2517">
                  <c:v>174.39000000000001</c:v>
                </c:pt>
                <c:pt idx="2518">
                  <c:v>174.43</c:v>
                </c:pt>
                <c:pt idx="2519">
                  <c:v>174.47</c:v>
                </c:pt>
                <c:pt idx="2520">
                  <c:v>174.51</c:v>
                </c:pt>
                <c:pt idx="2521">
                  <c:v>174.55</c:v>
                </c:pt>
                <c:pt idx="2522">
                  <c:v>174.59</c:v>
                </c:pt>
                <c:pt idx="2523">
                  <c:v>174.63</c:v>
                </c:pt>
                <c:pt idx="2524">
                  <c:v>180.43</c:v>
                </c:pt>
                <c:pt idx="2525">
                  <c:v>180.47</c:v>
                </c:pt>
                <c:pt idx="2526">
                  <c:v>180.51</c:v>
                </c:pt>
                <c:pt idx="2527">
                  <c:v>180.55</c:v>
                </c:pt>
                <c:pt idx="2528">
                  <c:v>180.59</c:v>
                </c:pt>
                <c:pt idx="2529">
                  <c:v>180.63</c:v>
                </c:pt>
                <c:pt idx="2530">
                  <c:v>180.67</c:v>
                </c:pt>
                <c:pt idx="2531">
                  <c:v>180.70999999999998</c:v>
                </c:pt>
                <c:pt idx="2532">
                  <c:v>180.75</c:v>
                </c:pt>
                <c:pt idx="2533">
                  <c:v>180.79</c:v>
                </c:pt>
                <c:pt idx="2534">
                  <c:v>180.83</c:v>
                </c:pt>
                <c:pt idx="2535">
                  <c:v>180.87</c:v>
                </c:pt>
                <c:pt idx="2536">
                  <c:v>180.91</c:v>
                </c:pt>
                <c:pt idx="2537">
                  <c:v>180.95000000000007</c:v>
                </c:pt>
                <c:pt idx="2538">
                  <c:v>180.99</c:v>
                </c:pt>
                <c:pt idx="2539">
                  <c:v>181.03</c:v>
                </c:pt>
                <c:pt idx="2540">
                  <c:v>181.07</c:v>
                </c:pt>
                <c:pt idx="2541">
                  <c:v>181.10999999999999</c:v>
                </c:pt>
                <c:pt idx="2542">
                  <c:v>181.15</c:v>
                </c:pt>
                <c:pt idx="2543">
                  <c:v>181.19</c:v>
                </c:pt>
                <c:pt idx="2544">
                  <c:v>181.23</c:v>
                </c:pt>
                <c:pt idx="2545">
                  <c:v>181.26999999999998</c:v>
                </c:pt>
                <c:pt idx="2546">
                  <c:v>181.31</c:v>
                </c:pt>
                <c:pt idx="2547">
                  <c:v>181.3500000000007</c:v>
                </c:pt>
                <c:pt idx="2548">
                  <c:v>181.39000000000001</c:v>
                </c:pt>
                <c:pt idx="2549">
                  <c:v>181.43</c:v>
                </c:pt>
                <c:pt idx="2550">
                  <c:v>181.47</c:v>
                </c:pt>
                <c:pt idx="2551">
                  <c:v>181.51</c:v>
                </c:pt>
                <c:pt idx="2552">
                  <c:v>181.55</c:v>
                </c:pt>
                <c:pt idx="2553">
                  <c:v>181.59</c:v>
                </c:pt>
                <c:pt idx="2554">
                  <c:v>181.63</c:v>
                </c:pt>
                <c:pt idx="2555">
                  <c:v>181.67</c:v>
                </c:pt>
                <c:pt idx="2556">
                  <c:v>181.70999999999998</c:v>
                </c:pt>
                <c:pt idx="2557">
                  <c:v>181.75</c:v>
                </c:pt>
                <c:pt idx="2558">
                  <c:v>181.79</c:v>
                </c:pt>
                <c:pt idx="2559">
                  <c:v>181.83</c:v>
                </c:pt>
                <c:pt idx="2560">
                  <c:v>181.87</c:v>
                </c:pt>
                <c:pt idx="2561">
                  <c:v>181.93</c:v>
                </c:pt>
                <c:pt idx="2562">
                  <c:v>181.97</c:v>
                </c:pt>
                <c:pt idx="2563">
                  <c:v>182.01</c:v>
                </c:pt>
                <c:pt idx="2564">
                  <c:v>182.05</c:v>
                </c:pt>
                <c:pt idx="2565">
                  <c:v>182.09</c:v>
                </c:pt>
                <c:pt idx="2566">
                  <c:v>182.13</c:v>
                </c:pt>
                <c:pt idx="2567">
                  <c:v>182.17</c:v>
                </c:pt>
                <c:pt idx="2568">
                  <c:v>182.20999999999998</c:v>
                </c:pt>
                <c:pt idx="2569">
                  <c:v>182.25</c:v>
                </c:pt>
                <c:pt idx="2570">
                  <c:v>182.29</c:v>
                </c:pt>
                <c:pt idx="2571">
                  <c:v>182.33</c:v>
                </c:pt>
                <c:pt idx="2572">
                  <c:v>182.37</c:v>
                </c:pt>
                <c:pt idx="2573">
                  <c:v>182.41</c:v>
                </c:pt>
                <c:pt idx="2574">
                  <c:v>182.45000000000007</c:v>
                </c:pt>
                <c:pt idx="2575">
                  <c:v>182.49</c:v>
                </c:pt>
                <c:pt idx="2576">
                  <c:v>182.53</c:v>
                </c:pt>
                <c:pt idx="2577">
                  <c:v>182.57</c:v>
                </c:pt>
                <c:pt idx="2578">
                  <c:v>182.60999999999999</c:v>
                </c:pt>
                <c:pt idx="2579">
                  <c:v>182.65</c:v>
                </c:pt>
                <c:pt idx="2580">
                  <c:v>182.69</c:v>
                </c:pt>
                <c:pt idx="2581">
                  <c:v>182.73</c:v>
                </c:pt>
                <c:pt idx="2582">
                  <c:v>182.76999999999998</c:v>
                </c:pt>
                <c:pt idx="2583">
                  <c:v>182.81</c:v>
                </c:pt>
                <c:pt idx="2584">
                  <c:v>182.8500000000007</c:v>
                </c:pt>
                <c:pt idx="2585">
                  <c:v>182.89000000000001</c:v>
                </c:pt>
                <c:pt idx="2586">
                  <c:v>182.93</c:v>
                </c:pt>
                <c:pt idx="2587">
                  <c:v>182.97</c:v>
                </c:pt>
                <c:pt idx="2588">
                  <c:v>183.01</c:v>
                </c:pt>
                <c:pt idx="2589">
                  <c:v>183.05</c:v>
                </c:pt>
                <c:pt idx="2590">
                  <c:v>183.09</c:v>
                </c:pt>
                <c:pt idx="2591">
                  <c:v>183.13</c:v>
                </c:pt>
                <c:pt idx="2592">
                  <c:v>183.17</c:v>
                </c:pt>
                <c:pt idx="2593">
                  <c:v>183.20999999999998</c:v>
                </c:pt>
                <c:pt idx="2594">
                  <c:v>183.25</c:v>
                </c:pt>
                <c:pt idx="2595">
                  <c:v>183.29</c:v>
                </c:pt>
                <c:pt idx="2596">
                  <c:v>183.33</c:v>
                </c:pt>
                <c:pt idx="2597">
                  <c:v>183.37</c:v>
                </c:pt>
                <c:pt idx="2598">
                  <c:v>183.43</c:v>
                </c:pt>
                <c:pt idx="2599">
                  <c:v>183.47</c:v>
                </c:pt>
                <c:pt idx="2600">
                  <c:v>183.51</c:v>
                </c:pt>
                <c:pt idx="2601">
                  <c:v>183.55</c:v>
                </c:pt>
                <c:pt idx="2602">
                  <c:v>183.59</c:v>
                </c:pt>
                <c:pt idx="2603">
                  <c:v>183.63</c:v>
                </c:pt>
                <c:pt idx="2604">
                  <c:v>183.67</c:v>
                </c:pt>
                <c:pt idx="2605">
                  <c:v>183.70999999999998</c:v>
                </c:pt>
                <c:pt idx="2606">
                  <c:v>183.75</c:v>
                </c:pt>
                <c:pt idx="2607">
                  <c:v>183.79</c:v>
                </c:pt>
                <c:pt idx="2608">
                  <c:v>183.83</c:v>
                </c:pt>
                <c:pt idx="2609">
                  <c:v>183.87</c:v>
                </c:pt>
                <c:pt idx="2610">
                  <c:v>183.91</c:v>
                </c:pt>
                <c:pt idx="2611">
                  <c:v>183.95000000000007</c:v>
                </c:pt>
                <c:pt idx="2612">
                  <c:v>183.99</c:v>
                </c:pt>
                <c:pt idx="2613">
                  <c:v>184.03</c:v>
                </c:pt>
                <c:pt idx="2614">
                  <c:v>184.07</c:v>
                </c:pt>
                <c:pt idx="2615">
                  <c:v>184.10999999999999</c:v>
                </c:pt>
                <c:pt idx="2616">
                  <c:v>184.15</c:v>
                </c:pt>
                <c:pt idx="2617">
                  <c:v>184.19</c:v>
                </c:pt>
                <c:pt idx="2618">
                  <c:v>184.23</c:v>
                </c:pt>
                <c:pt idx="2619">
                  <c:v>184.26999999999998</c:v>
                </c:pt>
                <c:pt idx="2620">
                  <c:v>184.31</c:v>
                </c:pt>
                <c:pt idx="2621">
                  <c:v>184.3500000000007</c:v>
                </c:pt>
                <c:pt idx="2622">
                  <c:v>184.39000000000001</c:v>
                </c:pt>
                <c:pt idx="2623">
                  <c:v>184.43</c:v>
                </c:pt>
                <c:pt idx="2624">
                  <c:v>184.47</c:v>
                </c:pt>
                <c:pt idx="2625">
                  <c:v>184.51</c:v>
                </c:pt>
                <c:pt idx="2626">
                  <c:v>184.55</c:v>
                </c:pt>
                <c:pt idx="2627">
                  <c:v>184.59</c:v>
                </c:pt>
                <c:pt idx="2628">
                  <c:v>184.63</c:v>
                </c:pt>
                <c:pt idx="2629">
                  <c:v>184.67</c:v>
                </c:pt>
                <c:pt idx="2630">
                  <c:v>184.70999999999998</c:v>
                </c:pt>
                <c:pt idx="2631">
                  <c:v>184.75</c:v>
                </c:pt>
                <c:pt idx="2632">
                  <c:v>184.79</c:v>
                </c:pt>
                <c:pt idx="2633">
                  <c:v>184.83</c:v>
                </c:pt>
                <c:pt idx="2634">
                  <c:v>184.87</c:v>
                </c:pt>
                <c:pt idx="2635">
                  <c:v>184.93</c:v>
                </c:pt>
                <c:pt idx="2636">
                  <c:v>184.97</c:v>
                </c:pt>
                <c:pt idx="2637">
                  <c:v>185.01</c:v>
                </c:pt>
                <c:pt idx="2638">
                  <c:v>185.05</c:v>
                </c:pt>
                <c:pt idx="2639">
                  <c:v>185.09</c:v>
                </c:pt>
                <c:pt idx="2640">
                  <c:v>185.13</c:v>
                </c:pt>
                <c:pt idx="2641">
                  <c:v>185.17</c:v>
                </c:pt>
                <c:pt idx="2642">
                  <c:v>185.20999999999998</c:v>
                </c:pt>
                <c:pt idx="2643">
                  <c:v>185.25</c:v>
                </c:pt>
                <c:pt idx="2644">
                  <c:v>185.29</c:v>
                </c:pt>
                <c:pt idx="2645">
                  <c:v>185.33</c:v>
                </c:pt>
                <c:pt idx="2646">
                  <c:v>185.37</c:v>
                </c:pt>
                <c:pt idx="2647">
                  <c:v>185.41</c:v>
                </c:pt>
                <c:pt idx="2648">
                  <c:v>185.45000000000007</c:v>
                </c:pt>
                <c:pt idx="2649">
                  <c:v>185.49</c:v>
                </c:pt>
                <c:pt idx="2650">
                  <c:v>185.53</c:v>
                </c:pt>
                <c:pt idx="2651">
                  <c:v>185.57</c:v>
                </c:pt>
                <c:pt idx="2652">
                  <c:v>185.60999999999999</c:v>
                </c:pt>
                <c:pt idx="2653">
                  <c:v>185.65</c:v>
                </c:pt>
                <c:pt idx="2654">
                  <c:v>185.69</c:v>
                </c:pt>
                <c:pt idx="2655">
                  <c:v>185.73</c:v>
                </c:pt>
                <c:pt idx="2656">
                  <c:v>185.76999999999998</c:v>
                </c:pt>
                <c:pt idx="2657">
                  <c:v>185.81</c:v>
                </c:pt>
                <c:pt idx="2658">
                  <c:v>185.8500000000007</c:v>
                </c:pt>
                <c:pt idx="2659">
                  <c:v>185.89000000000001</c:v>
                </c:pt>
                <c:pt idx="2660">
                  <c:v>185.93</c:v>
                </c:pt>
                <c:pt idx="2661">
                  <c:v>185.97</c:v>
                </c:pt>
                <c:pt idx="2662">
                  <c:v>186.01</c:v>
                </c:pt>
                <c:pt idx="2663">
                  <c:v>186.05</c:v>
                </c:pt>
                <c:pt idx="2664">
                  <c:v>186.09</c:v>
                </c:pt>
                <c:pt idx="2665">
                  <c:v>186.13</c:v>
                </c:pt>
                <c:pt idx="2666">
                  <c:v>186.17</c:v>
                </c:pt>
                <c:pt idx="2667">
                  <c:v>186.20999999999998</c:v>
                </c:pt>
                <c:pt idx="2668">
                  <c:v>186.25</c:v>
                </c:pt>
                <c:pt idx="2669">
                  <c:v>186.29</c:v>
                </c:pt>
                <c:pt idx="2670">
                  <c:v>186.33</c:v>
                </c:pt>
                <c:pt idx="2671">
                  <c:v>186.37</c:v>
                </c:pt>
                <c:pt idx="2672">
                  <c:v>186.43</c:v>
                </c:pt>
                <c:pt idx="2673">
                  <c:v>186.47</c:v>
                </c:pt>
                <c:pt idx="2674">
                  <c:v>186.51</c:v>
                </c:pt>
                <c:pt idx="2675">
                  <c:v>186.55</c:v>
                </c:pt>
                <c:pt idx="2676">
                  <c:v>186.59</c:v>
                </c:pt>
                <c:pt idx="2677">
                  <c:v>186.63</c:v>
                </c:pt>
                <c:pt idx="2678">
                  <c:v>186.67</c:v>
                </c:pt>
                <c:pt idx="2679">
                  <c:v>186.70999999999998</c:v>
                </c:pt>
                <c:pt idx="2680">
                  <c:v>186.75</c:v>
                </c:pt>
                <c:pt idx="2681">
                  <c:v>186.79</c:v>
                </c:pt>
                <c:pt idx="2682">
                  <c:v>186.83</c:v>
                </c:pt>
                <c:pt idx="2683">
                  <c:v>186.87</c:v>
                </c:pt>
                <c:pt idx="2684">
                  <c:v>186.91</c:v>
                </c:pt>
                <c:pt idx="2685">
                  <c:v>190.03</c:v>
                </c:pt>
                <c:pt idx="2686">
                  <c:v>190.07</c:v>
                </c:pt>
                <c:pt idx="2687">
                  <c:v>190.10999999999999</c:v>
                </c:pt>
                <c:pt idx="2688">
                  <c:v>190.15</c:v>
                </c:pt>
                <c:pt idx="2689">
                  <c:v>190.19</c:v>
                </c:pt>
                <c:pt idx="2690">
                  <c:v>190.23</c:v>
                </c:pt>
                <c:pt idx="2691">
                  <c:v>190.26999999999998</c:v>
                </c:pt>
                <c:pt idx="2692">
                  <c:v>190.31</c:v>
                </c:pt>
                <c:pt idx="2693">
                  <c:v>190.3500000000007</c:v>
                </c:pt>
                <c:pt idx="2694">
                  <c:v>190.39000000000001</c:v>
                </c:pt>
                <c:pt idx="2695">
                  <c:v>190.43</c:v>
                </c:pt>
                <c:pt idx="2696">
                  <c:v>190.47</c:v>
                </c:pt>
                <c:pt idx="2697">
                  <c:v>190.51</c:v>
                </c:pt>
                <c:pt idx="2698">
                  <c:v>190.55</c:v>
                </c:pt>
                <c:pt idx="2699">
                  <c:v>190.59</c:v>
                </c:pt>
                <c:pt idx="2700">
                  <c:v>190.63</c:v>
                </c:pt>
                <c:pt idx="2701">
                  <c:v>190.67</c:v>
                </c:pt>
                <c:pt idx="2702">
                  <c:v>190.70999999999998</c:v>
                </c:pt>
                <c:pt idx="2703">
                  <c:v>190.75</c:v>
                </c:pt>
                <c:pt idx="2704">
                  <c:v>190.79</c:v>
                </c:pt>
                <c:pt idx="2705">
                  <c:v>190.83</c:v>
                </c:pt>
                <c:pt idx="2706">
                  <c:v>190.87</c:v>
                </c:pt>
                <c:pt idx="2707">
                  <c:v>190.91</c:v>
                </c:pt>
                <c:pt idx="2708">
                  <c:v>190.95000000000007</c:v>
                </c:pt>
                <c:pt idx="2709">
                  <c:v>190.99</c:v>
                </c:pt>
                <c:pt idx="2710">
                  <c:v>191.03</c:v>
                </c:pt>
                <c:pt idx="2711">
                  <c:v>191.07</c:v>
                </c:pt>
                <c:pt idx="2712">
                  <c:v>191.10999999999999</c:v>
                </c:pt>
                <c:pt idx="2713">
                  <c:v>191.15</c:v>
                </c:pt>
                <c:pt idx="2714">
                  <c:v>191.19</c:v>
                </c:pt>
                <c:pt idx="2715">
                  <c:v>191.23</c:v>
                </c:pt>
                <c:pt idx="2716">
                  <c:v>191.26999999999998</c:v>
                </c:pt>
                <c:pt idx="2717">
                  <c:v>191.31</c:v>
                </c:pt>
                <c:pt idx="2718">
                  <c:v>191.3500000000007</c:v>
                </c:pt>
                <c:pt idx="2719">
                  <c:v>191.39000000000001</c:v>
                </c:pt>
                <c:pt idx="2720">
                  <c:v>191.43</c:v>
                </c:pt>
                <c:pt idx="2721">
                  <c:v>191.47</c:v>
                </c:pt>
                <c:pt idx="2722">
                  <c:v>191.53</c:v>
                </c:pt>
                <c:pt idx="2723">
                  <c:v>191.57</c:v>
                </c:pt>
                <c:pt idx="2724">
                  <c:v>191.60999999999999</c:v>
                </c:pt>
                <c:pt idx="2725">
                  <c:v>191.65</c:v>
                </c:pt>
                <c:pt idx="2726">
                  <c:v>191.69</c:v>
                </c:pt>
                <c:pt idx="2727">
                  <c:v>191.73</c:v>
                </c:pt>
                <c:pt idx="2728">
                  <c:v>191.76999999999998</c:v>
                </c:pt>
                <c:pt idx="2729">
                  <c:v>191.81</c:v>
                </c:pt>
                <c:pt idx="2730">
                  <c:v>191.8500000000007</c:v>
                </c:pt>
                <c:pt idx="2731">
                  <c:v>191.89000000000001</c:v>
                </c:pt>
                <c:pt idx="2732">
                  <c:v>191.93</c:v>
                </c:pt>
                <c:pt idx="2733">
                  <c:v>191.97</c:v>
                </c:pt>
                <c:pt idx="2734">
                  <c:v>192.01</c:v>
                </c:pt>
                <c:pt idx="2735">
                  <c:v>192.05</c:v>
                </c:pt>
                <c:pt idx="2736">
                  <c:v>192.09</c:v>
                </c:pt>
                <c:pt idx="2737">
                  <c:v>192.13</c:v>
                </c:pt>
                <c:pt idx="2738">
                  <c:v>192.17</c:v>
                </c:pt>
                <c:pt idx="2739">
                  <c:v>192.20999999999998</c:v>
                </c:pt>
                <c:pt idx="2740">
                  <c:v>192.25</c:v>
                </c:pt>
                <c:pt idx="2741">
                  <c:v>192.29</c:v>
                </c:pt>
                <c:pt idx="2742">
                  <c:v>192.33</c:v>
                </c:pt>
                <c:pt idx="2743">
                  <c:v>192.37</c:v>
                </c:pt>
                <c:pt idx="2744">
                  <c:v>192.41</c:v>
                </c:pt>
                <c:pt idx="2745">
                  <c:v>192.45000000000007</c:v>
                </c:pt>
                <c:pt idx="2746">
                  <c:v>192.49</c:v>
                </c:pt>
                <c:pt idx="2747">
                  <c:v>192.53</c:v>
                </c:pt>
                <c:pt idx="2748">
                  <c:v>192.57</c:v>
                </c:pt>
                <c:pt idx="2749">
                  <c:v>192.60999999999999</c:v>
                </c:pt>
                <c:pt idx="2750">
                  <c:v>192.65</c:v>
                </c:pt>
                <c:pt idx="2751">
                  <c:v>192.69</c:v>
                </c:pt>
                <c:pt idx="2752">
                  <c:v>192.73</c:v>
                </c:pt>
                <c:pt idx="2753">
                  <c:v>192.76999999999998</c:v>
                </c:pt>
                <c:pt idx="2754">
                  <c:v>192.81</c:v>
                </c:pt>
                <c:pt idx="2755">
                  <c:v>192.8500000000007</c:v>
                </c:pt>
                <c:pt idx="2756">
                  <c:v>192.89000000000001</c:v>
                </c:pt>
                <c:pt idx="2757">
                  <c:v>192.93</c:v>
                </c:pt>
                <c:pt idx="2758">
                  <c:v>192.97</c:v>
                </c:pt>
                <c:pt idx="2759">
                  <c:v>193.03</c:v>
                </c:pt>
                <c:pt idx="2760">
                  <c:v>193.07</c:v>
                </c:pt>
                <c:pt idx="2761">
                  <c:v>193.10999999999999</c:v>
                </c:pt>
                <c:pt idx="2762">
                  <c:v>193.15</c:v>
                </c:pt>
                <c:pt idx="2763">
                  <c:v>193.19</c:v>
                </c:pt>
                <c:pt idx="2764">
                  <c:v>193.23</c:v>
                </c:pt>
                <c:pt idx="2765">
                  <c:v>193.26999999999998</c:v>
                </c:pt>
                <c:pt idx="2766">
                  <c:v>193.31</c:v>
                </c:pt>
                <c:pt idx="2767">
                  <c:v>193.3500000000007</c:v>
                </c:pt>
                <c:pt idx="2768">
                  <c:v>193.39000000000001</c:v>
                </c:pt>
                <c:pt idx="2769">
                  <c:v>193.43</c:v>
                </c:pt>
                <c:pt idx="2770">
                  <c:v>193.47</c:v>
                </c:pt>
                <c:pt idx="2771">
                  <c:v>193.51</c:v>
                </c:pt>
                <c:pt idx="2772">
                  <c:v>193.55</c:v>
                </c:pt>
                <c:pt idx="2773">
                  <c:v>193.59</c:v>
                </c:pt>
                <c:pt idx="2774">
                  <c:v>193.63</c:v>
                </c:pt>
                <c:pt idx="2775">
                  <c:v>193.67</c:v>
                </c:pt>
                <c:pt idx="2776">
                  <c:v>193.70999999999998</c:v>
                </c:pt>
                <c:pt idx="2777">
                  <c:v>193.75</c:v>
                </c:pt>
                <c:pt idx="2778">
                  <c:v>193.79</c:v>
                </c:pt>
                <c:pt idx="2779">
                  <c:v>193.83</c:v>
                </c:pt>
                <c:pt idx="2780">
                  <c:v>193.87</c:v>
                </c:pt>
                <c:pt idx="2781">
                  <c:v>193.91</c:v>
                </c:pt>
                <c:pt idx="2782">
                  <c:v>193.95000000000007</c:v>
                </c:pt>
                <c:pt idx="2783">
                  <c:v>193.99</c:v>
                </c:pt>
                <c:pt idx="2784">
                  <c:v>194.03</c:v>
                </c:pt>
                <c:pt idx="2785">
                  <c:v>194.07</c:v>
                </c:pt>
                <c:pt idx="2786">
                  <c:v>194.10999999999999</c:v>
                </c:pt>
                <c:pt idx="2787">
                  <c:v>194.15</c:v>
                </c:pt>
                <c:pt idx="2788">
                  <c:v>194.19</c:v>
                </c:pt>
                <c:pt idx="2789">
                  <c:v>194.23</c:v>
                </c:pt>
                <c:pt idx="2790">
                  <c:v>194.26999999999998</c:v>
                </c:pt>
                <c:pt idx="2791">
                  <c:v>194.31</c:v>
                </c:pt>
                <c:pt idx="2792">
                  <c:v>194.3500000000007</c:v>
                </c:pt>
                <c:pt idx="2793">
                  <c:v>194.39000000000001</c:v>
                </c:pt>
                <c:pt idx="2794">
                  <c:v>194.43</c:v>
                </c:pt>
                <c:pt idx="2795">
                  <c:v>194.47</c:v>
                </c:pt>
                <c:pt idx="2796">
                  <c:v>194.53</c:v>
                </c:pt>
                <c:pt idx="2797">
                  <c:v>194.57</c:v>
                </c:pt>
                <c:pt idx="2798">
                  <c:v>194.60999999999999</c:v>
                </c:pt>
                <c:pt idx="2799">
                  <c:v>194.65</c:v>
                </c:pt>
                <c:pt idx="2800">
                  <c:v>194.69</c:v>
                </c:pt>
                <c:pt idx="2801">
                  <c:v>194.73</c:v>
                </c:pt>
                <c:pt idx="2802">
                  <c:v>194.76999999999998</c:v>
                </c:pt>
                <c:pt idx="2803">
                  <c:v>194.81</c:v>
                </c:pt>
                <c:pt idx="2804">
                  <c:v>194.8500000000007</c:v>
                </c:pt>
                <c:pt idx="2805">
                  <c:v>194.89000000000001</c:v>
                </c:pt>
                <c:pt idx="2806">
                  <c:v>194.93</c:v>
                </c:pt>
                <c:pt idx="2807">
                  <c:v>194.97</c:v>
                </c:pt>
                <c:pt idx="2808">
                  <c:v>195.01</c:v>
                </c:pt>
                <c:pt idx="2809">
                  <c:v>195.05</c:v>
                </c:pt>
                <c:pt idx="2810">
                  <c:v>195.09</c:v>
                </c:pt>
                <c:pt idx="2811">
                  <c:v>195.13</c:v>
                </c:pt>
                <c:pt idx="2812">
                  <c:v>195.17</c:v>
                </c:pt>
                <c:pt idx="2813">
                  <c:v>195.20999999999998</c:v>
                </c:pt>
                <c:pt idx="2814">
                  <c:v>195.25</c:v>
                </c:pt>
                <c:pt idx="2815">
                  <c:v>195.29</c:v>
                </c:pt>
                <c:pt idx="2816">
                  <c:v>195.33</c:v>
                </c:pt>
                <c:pt idx="2817">
                  <c:v>195.37</c:v>
                </c:pt>
                <c:pt idx="2818">
                  <c:v>195.41</c:v>
                </c:pt>
                <c:pt idx="2819">
                  <c:v>195.45000000000007</c:v>
                </c:pt>
                <c:pt idx="2820">
                  <c:v>195.49</c:v>
                </c:pt>
                <c:pt idx="2821">
                  <c:v>195.53</c:v>
                </c:pt>
                <c:pt idx="2822">
                  <c:v>195.57</c:v>
                </c:pt>
                <c:pt idx="2823">
                  <c:v>195.60999999999999</c:v>
                </c:pt>
                <c:pt idx="2824">
                  <c:v>195.65</c:v>
                </c:pt>
                <c:pt idx="2825">
                  <c:v>195.69</c:v>
                </c:pt>
                <c:pt idx="2826">
                  <c:v>195.73</c:v>
                </c:pt>
                <c:pt idx="2827">
                  <c:v>195.76999999999998</c:v>
                </c:pt>
                <c:pt idx="2828">
                  <c:v>195.81</c:v>
                </c:pt>
                <c:pt idx="2829">
                  <c:v>195.8500000000007</c:v>
                </c:pt>
                <c:pt idx="2830">
                  <c:v>195.89000000000001</c:v>
                </c:pt>
                <c:pt idx="2831">
                  <c:v>195.93</c:v>
                </c:pt>
                <c:pt idx="2832">
                  <c:v>195.97</c:v>
                </c:pt>
                <c:pt idx="2833">
                  <c:v>196.03</c:v>
                </c:pt>
                <c:pt idx="2834">
                  <c:v>196.07</c:v>
                </c:pt>
                <c:pt idx="2835">
                  <c:v>196.10999999999999</c:v>
                </c:pt>
                <c:pt idx="2836">
                  <c:v>196.15</c:v>
                </c:pt>
                <c:pt idx="2837">
                  <c:v>196.19</c:v>
                </c:pt>
                <c:pt idx="2838">
                  <c:v>196.23</c:v>
                </c:pt>
                <c:pt idx="2839">
                  <c:v>196.26999999999998</c:v>
                </c:pt>
                <c:pt idx="2840">
                  <c:v>196.31</c:v>
                </c:pt>
                <c:pt idx="2841">
                  <c:v>196.3500000000007</c:v>
                </c:pt>
                <c:pt idx="2842">
                  <c:v>196.39000000000001</c:v>
                </c:pt>
                <c:pt idx="2843">
                  <c:v>196.43</c:v>
                </c:pt>
                <c:pt idx="2844">
                  <c:v>196.47</c:v>
                </c:pt>
                <c:pt idx="2845">
                  <c:v>196.51</c:v>
                </c:pt>
                <c:pt idx="2846">
                  <c:v>196.55</c:v>
                </c:pt>
                <c:pt idx="2847">
                  <c:v>196.59</c:v>
                </c:pt>
                <c:pt idx="2848">
                  <c:v>196.63</c:v>
                </c:pt>
                <c:pt idx="2849">
                  <c:v>196.67</c:v>
                </c:pt>
                <c:pt idx="2850">
                  <c:v>196.70999999999998</c:v>
                </c:pt>
                <c:pt idx="2851">
                  <c:v>196.75</c:v>
                </c:pt>
                <c:pt idx="2852">
                  <c:v>196.79</c:v>
                </c:pt>
                <c:pt idx="2853">
                  <c:v>196.83</c:v>
                </c:pt>
                <c:pt idx="2854">
                  <c:v>196.87</c:v>
                </c:pt>
                <c:pt idx="2855">
                  <c:v>196.91</c:v>
                </c:pt>
                <c:pt idx="2856">
                  <c:v>196.95000000000007</c:v>
                </c:pt>
                <c:pt idx="2857">
                  <c:v>196.99</c:v>
                </c:pt>
                <c:pt idx="2858">
                  <c:v>197.03</c:v>
                </c:pt>
                <c:pt idx="2859">
                  <c:v>197.07</c:v>
                </c:pt>
                <c:pt idx="2860">
                  <c:v>197.10999999999999</c:v>
                </c:pt>
                <c:pt idx="2861">
                  <c:v>197.15</c:v>
                </c:pt>
                <c:pt idx="2862">
                  <c:v>197.19</c:v>
                </c:pt>
                <c:pt idx="2863">
                  <c:v>197.23</c:v>
                </c:pt>
                <c:pt idx="2864">
                  <c:v>197.26999999999998</c:v>
                </c:pt>
                <c:pt idx="2865">
                  <c:v>197.31</c:v>
                </c:pt>
                <c:pt idx="2866">
                  <c:v>197.3500000000007</c:v>
                </c:pt>
                <c:pt idx="2867">
                  <c:v>197.39000000000001</c:v>
                </c:pt>
                <c:pt idx="2868">
                  <c:v>197.43</c:v>
                </c:pt>
                <c:pt idx="2869">
                  <c:v>197.47</c:v>
                </c:pt>
                <c:pt idx="2870">
                  <c:v>197.53</c:v>
                </c:pt>
                <c:pt idx="2871">
                  <c:v>197.57</c:v>
                </c:pt>
                <c:pt idx="2872">
                  <c:v>197.60999999999999</c:v>
                </c:pt>
                <c:pt idx="2873">
                  <c:v>197.65</c:v>
                </c:pt>
                <c:pt idx="2874">
                  <c:v>197.69</c:v>
                </c:pt>
                <c:pt idx="2875">
                  <c:v>197.73</c:v>
                </c:pt>
                <c:pt idx="2876">
                  <c:v>197.76999999999998</c:v>
                </c:pt>
                <c:pt idx="2877">
                  <c:v>197.81</c:v>
                </c:pt>
                <c:pt idx="2878">
                  <c:v>197.8500000000007</c:v>
                </c:pt>
                <c:pt idx="2879">
                  <c:v>197.89000000000001</c:v>
                </c:pt>
                <c:pt idx="2880">
                  <c:v>197.93</c:v>
                </c:pt>
                <c:pt idx="2881">
                  <c:v>197.97</c:v>
                </c:pt>
                <c:pt idx="2882">
                  <c:v>198.01</c:v>
                </c:pt>
                <c:pt idx="2883">
                  <c:v>198.05</c:v>
                </c:pt>
                <c:pt idx="2884">
                  <c:v>198.09</c:v>
                </c:pt>
                <c:pt idx="2885">
                  <c:v>198.13</c:v>
                </c:pt>
                <c:pt idx="2886">
                  <c:v>198.17</c:v>
                </c:pt>
                <c:pt idx="2887">
                  <c:v>198.20999999999998</c:v>
                </c:pt>
                <c:pt idx="2888">
                  <c:v>198.25</c:v>
                </c:pt>
                <c:pt idx="2889">
                  <c:v>198.29</c:v>
                </c:pt>
                <c:pt idx="2890">
                  <c:v>198.33</c:v>
                </c:pt>
                <c:pt idx="2891">
                  <c:v>198.37</c:v>
                </c:pt>
                <c:pt idx="2892">
                  <c:v>198.41</c:v>
                </c:pt>
                <c:pt idx="2893">
                  <c:v>198.45000000000007</c:v>
                </c:pt>
                <c:pt idx="2894">
                  <c:v>198.49</c:v>
                </c:pt>
                <c:pt idx="2895">
                  <c:v>198.53</c:v>
                </c:pt>
                <c:pt idx="2896">
                  <c:v>198.57</c:v>
                </c:pt>
                <c:pt idx="2897">
                  <c:v>198.60999999999999</c:v>
                </c:pt>
                <c:pt idx="2898">
                  <c:v>198.65</c:v>
                </c:pt>
                <c:pt idx="2899">
                  <c:v>198.69</c:v>
                </c:pt>
                <c:pt idx="2900">
                  <c:v>198.73</c:v>
                </c:pt>
                <c:pt idx="2901">
                  <c:v>198.76999999999998</c:v>
                </c:pt>
                <c:pt idx="2902">
                  <c:v>198.81</c:v>
                </c:pt>
                <c:pt idx="2903">
                  <c:v>198.8500000000007</c:v>
                </c:pt>
                <c:pt idx="2904">
                  <c:v>198.89000000000001</c:v>
                </c:pt>
                <c:pt idx="2905">
                  <c:v>198.93</c:v>
                </c:pt>
                <c:pt idx="2906">
                  <c:v>198.97</c:v>
                </c:pt>
                <c:pt idx="2907">
                  <c:v>199.03</c:v>
                </c:pt>
                <c:pt idx="2908">
                  <c:v>199.07</c:v>
                </c:pt>
                <c:pt idx="2909">
                  <c:v>199.10999999999999</c:v>
                </c:pt>
                <c:pt idx="2910">
                  <c:v>199.15</c:v>
                </c:pt>
                <c:pt idx="2911">
                  <c:v>199.19</c:v>
                </c:pt>
                <c:pt idx="2912">
                  <c:v>199.23</c:v>
                </c:pt>
                <c:pt idx="2913">
                  <c:v>199.26999999999998</c:v>
                </c:pt>
                <c:pt idx="2914">
                  <c:v>199.31</c:v>
                </c:pt>
                <c:pt idx="2915">
                  <c:v>199.3500000000007</c:v>
                </c:pt>
                <c:pt idx="2916">
                  <c:v>199.39000000000001</c:v>
                </c:pt>
                <c:pt idx="2917">
                  <c:v>199.43</c:v>
                </c:pt>
                <c:pt idx="2918">
                  <c:v>199.47</c:v>
                </c:pt>
                <c:pt idx="2919">
                  <c:v>199.51</c:v>
                </c:pt>
                <c:pt idx="2920">
                  <c:v>199.55</c:v>
                </c:pt>
                <c:pt idx="2921">
                  <c:v>199.63</c:v>
                </c:pt>
                <c:pt idx="2922">
                  <c:v>199.67</c:v>
                </c:pt>
                <c:pt idx="2923">
                  <c:v>199.70999999999998</c:v>
                </c:pt>
                <c:pt idx="2924">
                  <c:v>199.75</c:v>
                </c:pt>
                <c:pt idx="2925">
                  <c:v>199.79</c:v>
                </c:pt>
                <c:pt idx="2926">
                  <c:v>209.23</c:v>
                </c:pt>
                <c:pt idx="2927">
                  <c:v>209.26999999999998</c:v>
                </c:pt>
                <c:pt idx="2928">
                  <c:v>209.31</c:v>
                </c:pt>
                <c:pt idx="2929">
                  <c:v>209.3500000000007</c:v>
                </c:pt>
                <c:pt idx="2930">
                  <c:v>209.39000000000001</c:v>
                </c:pt>
                <c:pt idx="2931">
                  <c:v>209.43</c:v>
                </c:pt>
                <c:pt idx="2932">
                  <c:v>209.47</c:v>
                </c:pt>
                <c:pt idx="2933">
                  <c:v>209.51</c:v>
                </c:pt>
                <c:pt idx="2934">
                  <c:v>209.55</c:v>
                </c:pt>
                <c:pt idx="2935">
                  <c:v>209.59</c:v>
                </c:pt>
                <c:pt idx="2936">
                  <c:v>209.63</c:v>
                </c:pt>
                <c:pt idx="2937">
                  <c:v>209.67</c:v>
                </c:pt>
                <c:pt idx="2938">
                  <c:v>209.70999999999998</c:v>
                </c:pt>
                <c:pt idx="2939">
                  <c:v>209.75</c:v>
                </c:pt>
                <c:pt idx="2940">
                  <c:v>209.79</c:v>
                </c:pt>
                <c:pt idx="2941">
                  <c:v>209.83</c:v>
                </c:pt>
                <c:pt idx="2942">
                  <c:v>209.87</c:v>
                </c:pt>
                <c:pt idx="2943">
                  <c:v>209.91</c:v>
                </c:pt>
                <c:pt idx="2944">
                  <c:v>209.95000000000007</c:v>
                </c:pt>
                <c:pt idx="2945">
                  <c:v>209.99</c:v>
                </c:pt>
                <c:pt idx="2946">
                  <c:v>210.03</c:v>
                </c:pt>
                <c:pt idx="2947">
                  <c:v>210.07</c:v>
                </c:pt>
                <c:pt idx="2948">
                  <c:v>210.10999999999999</c:v>
                </c:pt>
                <c:pt idx="2949">
                  <c:v>210.15</c:v>
                </c:pt>
                <c:pt idx="2950">
                  <c:v>210.19</c:v>
                </c:pt>
                <c:pt idx="2951">
                  <c:v>210.23</c:v>
                </c:pt>
                <c:pt idx="2952">
                  <c:v>210.26999999999998</c:v>
                </c:pt>
                <c:pt idx="2953">
                  <c:v>210.31</c:v>
                </c:pt>
                <c:pt idx="2954">
                  <c:v>210.3500000000007</c:v>
                </c:pt>
                <c:pt idx="2955">
                  <c:v>210.39000000000001</c:v>
                </c:pt>
                <c:pt idx="2956">
                  <c:v>210.43</c:v>
                </c:pt>
                <c:pt idx="2957">
                  <c:v>210.47</c:v>
                </c:pt>
                <c:pt idx="2958">
                  <c:v>210.51</c:v>
                </c:pt>
                <c:pt idx="2959">
                  <c:v>210.55</c:v>
                </c:pt>
                <c:pt idx="2960">
                  <c:v>210.59</c:v>
                </c:pt>
                <c:pt idx="2961">
                  <c:v>210.63</c:v>
                </c:pt>
                <c:pt idx="2962">
                  <c:v>210.67</c:v>
                </c:pt>
                <c:pt idx="2963">
                  <c:v>210.73</c:v>
                </c:pt>
                <c:pt idx="2964">
                  <c:v>210.76999999999998</c:v>
                </c:pt>
                <c:pt idx="2965">
                  <c:v>210.81</c:v>
                </c:pt>
                <c:pt idx="2966">
                  <c:v>210.8500000000007</c:v>
                </c:pt>
                <c:pt idx="2967">
                  <c:v>210.89000000000001</c:v>
                </c:pt>
                <c:pt idx="2968">
                  <c:v>210.93</c:v>
                </c:pt>
                <c:pt idx="2969">
                  <c:v>210.97</c:v>
                </c:pt>
                <c:pt idx="2970">
                  <c:v>211.01</c:v>
                </c:pt>
                <c:pt idx="2971">
                  <c:v>211.05</c:v>
                </c:pt>
                <c:pt idx="2972">
                  <c:v>211.09</c:v>
                </c:pt>
                <c:pt idx="2973">
                  <c:v>211.13</c:v>
                </c:pt>
                <c:pt idx="2974">
                  <c:v>211.17</c:v>
                </c:pt>
                <c:pt idx="2975">
                  <c:v>211.20999999999998</c:v>
                </c:pt>
                <c:pt idx="2976">
                  <c:v>211.25</c:v>
                </c:pt>
                <c:pt idx="2977">
                  <c:v>211.29</c:v>
                </c:pt>
                <c:pt idx="2978">
                  <c:v>211.33</c:v>
                </c:pt>
                <c:pt idx="2979">
                  <c:v>211.37</c:v>
                </c:pt>
                <c:pt idx="2980">
                  <c:v>211.41</c:v>
                </c:pt>
                <c:pt idx="2981">
                  <c:v>211.45000000000007</c:v>
                </c:pt>
                <c:pt idx="2982">
                  <c:v>211.49</c:v>
                </c:pt>
                <c:pt idx="2983">
                  <c:v>211.53</c:v>
                </c:pt>
                <c:pt idx="2984">
                  <c:v>211.57</c:v>
                </c:pt>
                <c:pt idx="2985">
                  <c:v>211.60999999999999</c:v>
                </c:pt>
                <c:pt idx="2986">
                  <c:v>211.65</c:v>
                </c:pt>
                <c:pt idx="2987">
                  <c:v>211.69</c:v>
                </c:pt>
                <c:pt idx="2988">
                  <c:v>211.73</c:v>
                </c:pt>
                <c:pt idx="2989">
                  <c:v>211.76999999999998</c:v>
                </c:pt>
                <c:pt idx="2990">
                  <c:v>228.53</c:v>
                </c:pt>
                <c:pt idx="2991">
                  <c:v>228.57</c:v>
                </c:pt>
                <c:pt idx="2992">
                  <c:v>228.60999999999999</c:v>
                </c:pt>
                <c:pt idx="2993">
                  <c:v>228.65</c:v>
                </c:pt>
                <c:pt idx="2994">
                  <c:v>228.69</c:v>
                </c:pt>
                <c:pt idx="2995">
                  <c:v>228.73</c:v>
                </c:pt>
                <c:pt idx="2996">
                  <c:v>228.76999999999998</c:v>
                </c:pt>
                <c:pt idx="2997">
                  <c:v>228.81</c:v>
                </c:pt>
                <c:pt idx="2998">
                  <c:v>228.8500000000007</c:v>
                </c:pt>
                <c:pt idx="2999">
                  <c:v>228.89000000000001</c:v>
                </c:pt>
                <c:pt idx="3000">
                  <c:v>228.93</c:v>
                </c:pt>
                <c:pt idx="3001">
                  <c:v>228.97</c:v>
                </c:pt>
                <c:pt idx="3002">
                  <c:v>229.01</c:v>
                </c:pt>
                <c:pt idx="3003">
                  <c:v>229.05</c:v>
                </c:pt>
                <c:pt idx="3004">
                  <c:v>229.09</c:v>
                </c:pt>
                <c:pt idx="3005">
                  <c:v>229.13</c:v>
                </c:pt>
                <c:pt idx="3006">
                  <c:v>229.17</c:v>
                </c:pt>
                <c:pt idx="3007">
                  <c:v>229.20999999999998</c:v>
                </c:pt>
                <c:pt idx="3008">
                  <c:v>229.25</c:v>
                </c:pt>
                <c:pt idx="3009">
                  <c:v>229.29</c:v>
                </c:pt>
                <c:pt idx="3010">
                  <c:v>229.33</c:v>
                </c:pt>
                <c:pt idx="3011">
                  <c:v>229.37</c:v>
                </c:pt>
                <c:pt idx="3012">
                  <c:v>229.41</c:v>
                </c:pt>
                <c:pt idx="3013">
                  <c:v>229.45000000000007</c:v>
                </c:pt>
                <c:pt idx="3014">
                  <c:v>229.49</c:v>
                </c:pt>
                <c:pt idx="3015">
                  <c:v>229.53</c:v>
                </c:pt>
                <c:pt idx="3016">
                  <c:v>229.57</c:v>
                </c:pt>
                <c:pt idx="3017">
                  <c:v>229.60999999999999</c:v>
                </c:pt>
                <c:pt idx="3018">
                  <c:v>229.65</c:v>
                </c:pt>
                <c:pt idx="3019">
                  <c:v>229.69</c:v>
                </c:pt>
                <c:pt idx="3020">
                  <c:v>229.73</c:v>
                </c:pt>
                <c:pt idx="3021">
                  <c:v>229.76999999999998</c:v>
                </c:pt>
                <c:pt idx="3022">
                  <c:v>229.81</c:v>
                </c:pt>
                <c:pt idx="3023">
                  <c:v>229.8500000000007</c:v>
                </c:pt>
                <c:pt idx="3024">
                  <c:v>229.89000000000001</c:v>
                </c:pt>
                <c:pt idx="3025">
                  <c:v>229.93</c:v>
                </c:pt>
                <c:pt idx="3026">
                  <c:v>229.97</c:v>
                </c:pt>
                <c:pt idx="3027">
                  <c:v>230.03</c:v>
                </c:pt>
                <c:pt idx="3028">
                  <c:v>230.07</c:v>
                </c:pt>
                <c:pt idx="3029">
                  <c:v>230.10999999999999</c:v>
                </c:pt>
                <c:pt idx="3030">
                  <c:v>230.15</c:v>
                </c:pt>
                <c:pt idx="3031">
                  <c:v>230.19</c:v>
                </c:pt>
                <c:pt idx="3032">
                  <c:v>230.23</c:v>
                </c:pt>
                <c:pt idx="3033">
                  <c:v>230.26999999999998</c:v>
                </c:pt>
                <c:pt idx="3034">
                  <c:v>230.31</c:v>
                </c:pt>
                <c:pt idx="3035">
                  <c:v>230.3500000000007</c:v>
                </c:pt>
                <c:pt idx="3036">
                  <c:v>230.39000000000001</c:v>
                </c:pt>
                <c:pt idx="3037">
                  <c:v>230.43</c:v>
                </c:pt>
                <c:pt idx="3038">
                  <c:v>230.47</c:v>
                </c:pt>
                <c:pt idx="3039">
                  <c:v>230.51</c:v>
                </c:pt>
                <c:pt idx="3040">
                  <c:v>230.55</c:v>
                </c:pt>
                <c:pt idx="3041">
                  <c:v>230.59</c:v>
                </c:pt>
                <c:pt idx="3042">
                  <c:v>230.63</c:v>
                </c:pt>
                <c:pt idx="3043">
                  <c:v>230.67</c:v>
                </c:pt>
                <c:pt idx="3044">
                  <c:v>230.70999999999998</c:v>
                </c:pt>
                <c:pt idx="3045">
                  <c:v>230.75</c:v>
                </c:pt>
                <c:pt idx="3046">
                  <c:v>230.79</c:v>
                </c:pt>
                <c:pt idx="3047">
                  <c:v>230.83</c:v>
                </c:pt>
                <c:pt idx="3048">
                  <c:v>230.87</c:v>
                </c:pt>
                <c:pt idx="3049">
                  <c:v>230.91</c:v>
                </c:pt>
                <c:pt idx="3050">
                  <c:v>230.95000000000007</c:v>
                </c:pt>
                <c:pt idx="3051">
                  <c:v>230.99</c:v>
                </c:pt>
                <c:pt idx="3052">
                  <c:v>231.03</c:v>
                </c:pt>
                <c:pt idx="3053">
                  <c:v>231.07</c:v>
                </c:pt>
                <c:pt idx="3054">
                  <c:v>231.10999999999999</c:v>
                </c:pt>
                <c:pt idx="3055">
                  <c:v>231.15</c:v>
                </c:pt>
                <c:pt idx="3056">
                  <c:v>231.19</c:v>
                </c:pt>
                <c:pt idx="3057">
                  <c:v>231.23</c:v>
                </c:pt>
                <c:pt idx="3058">
                  <c:v>231.26999999999998</c:v>
                </c:pt>
                <c:pt idx="3059">
                  <c:v>231.31</c:v>
                </c:pt>
                <c:pt idx="3060">
                  <c:v>231.3500000000007</c:v>
                </c:pt>
                <c:pt idx="3061">
                  <c:v>231.39000000000001</c:v>
                </c:pt>
                <c:pt idx="3062">
                  <c:v>231.43</c:v>
                </c:pt>
                <c:pt idx="3063">
                  <c:v>231.47</c:v>
                </c:pt>
                <c:pt idx="3064">
                  <c:v>231.53</c:v>
                </c:pt>
                <c:pt idx="3065">
                  <c:v>231.57</c:v>
                </c:pt>
                <c:pt idx="3066">
                  <c:v>231.60999999999999</c:v>
                </c:pt>
                <c:pt idx="3067">
                  <c:v>231.65</c:v>
                </c:pt>
                <c:pt idx="3068">
                  <c:v>231.69</c:v>
                </c:pt>
                <c:pt idx="3069">
                  <c:v>231.73</c:v>
                </c:pt>
                <c:pt idx="3070">
                  <c:v>231.76999999999998</c:v>
                </c:pt>
                <c:pt idx="3071">
                  <c:v>231.81</c:v>
                </c:pt>
                <c:pt idx="3072">
                  <c:v>231.8500000000007</c:v>
                </c:pt>
                <c:pt idx="3073">
                  <c:v>231.89000000000001</c:v>
                </c:pt>
                <c:pt idx="3074">
                  <c:v>231.93</c:v>
                </c:pt>
                <c:pt idx="3075">
                  <c:v>231.97</c:v>
                </c:pt>
                <c:pt idx="3076">
                  <c:v>232.01</c:v>
                </c:pt>
                <c:pt idx="3077">
                  <c:v>232.05</c:v>
                </c:pt>
                <c:pt idx="3078">
                  <c:v>232.09</c:v>
                </c:pt>
                <c:pt idx="3079">
                  <c:v>232.13</c:v>
                </c:pt>
                <c:pt idx="3080">
                  <c:v>232.17</c:v>
                </c:pt>
                <c:pt idx="3081">
                  <c:v>232.20999999999998</c:v>
                </c:pt>
                <c:pt idx="3082">
                  <c:v>232.25</c:v>
                </c:pt>
                <c:pt idx="3083">
                  <c:v>232.29</c:v>
                </c:pt>
                <c:pt idx="3084">
                  <c:v>232.33</c:v>
                </c:pt>
                <c:pt idx="3085">
                  <c:v>232.37</c:v>
                </c:pt>
                <c:pt idx="3086">
                  <c:v>232.41</c:v>
                </c:pt>
                <c:pt idx="3087">
                  <c:v>232.45000000000007</c:v>
                </c:pt>
                <c:pt idx="3088">
                  <c:v>232.49</c:v>
                </c:pt>
                <c:pt idx="3089">
                  <c:v>232.53</c:v>
                </c:pt>
                <c:pt idx="3090">
                  <c:v>232.57</c:v>
                </c:pt>
                <c:pt idx="3091">
                  <c:v>232.60999999999999</c:v>
                </c:pt>
                <c:pt idx="3092">
                  <c:v>232.65</c:v>
                </c:pt>
                <c:pt idx="3093">
                  <c:v>232.69</c:v>
                </c:pt>
                <c:pt idx="3094">
                  <c:v>232.73</c:v>
                </c:pt>
                <c:pt idx="3095">
                  <c:v>232.76999999999998</c:v>
                </c:pt>
                <c:pt idx="3096">
                  <c:v>232.81</c:v>
                </c:pt>
                <c:pt idx="3097">
                  <c:v>232.8500000000007</c:v>
                </c:pt>
                <c:pt idx="3098">
                  <c:v>232.89000000000001</c:v>
                </c:pt>
                <c:pt idx="3099">
                  <c:v>232.93</c:v>
                </c:pt>
                <c:pt idx="3100">
                  <c:v>232.97</c:v>
                </c:pt>
                <c:pt idx="3101">
                  <c:v>233.03</c:v>
                </c:pt>
                <c:pt idx="3102">
                  <c:v>233.07</c:v>
                </c:pt>
                <c:pt idx="3103">
                  <c:v>233.10999999999999</c:v>
                </c:pt>
                <c:pt idx="3104">
                  <c:v>233.15</c:v>
                </c:pt>
                <c:pt idx="3105">
                  <c:v>233.19</c:v>
                </c:pt>
                <c:pt idx="3106">
                  <c:v>233.23</c:v>
                </c:pt>
                <c:pt idx="3107">
                  <c:v>233.26999999999998</c:v>
                </c:pt>
                <c:pt idx="3108">
                  <c:v>233.31</c:v>
                </c:pt>
                <c:pt idx="3109">
                  <c:v>233.3500000000007</c:v>
                </c:pt>
                <c:pt idx="3110">
                  <c:v>233.39000000000001</c:v>
                </c:pt>
                <c:pt idx="3111">
                  <c:v>233.43</c:v>
                </c:pt>
                <c:pt idx="3112">
                  <c:v>233.47</c:v>
                </c:pt>
                <c:pt idx="3113">
                  <c:v>233.51</c:v>
                </c:pt>
                <c:pt idx="3114">
                  <c:v>233.55</c:v>
                </c:pt>
                <c:pt idx="3115">
                  <c:v>233.59</c:v>
                </c:pt>
                <c:pt idx="3116">
                  <c:v>233.63</c:v>
                </c:pt>
                <c:pt idx="3117">
                  <c:v>233.67</c:v>
                </c:pt>
                <c:pt idx="3118">
                  <c:v>233.70999999999998</c:v>
                </c:pt>
                <c:pt idx="3119">
                  <c:v>233.75</c:v>
                </c:pt>
                <c:pt idx="3120">
                  <c:v>233.79</c:v>
                </c:pt>
                <c:pt idx="3121">
                  <c:v>233.83</c:v>
                </c:pt>
                <c:pt idx="3122">
                  <c:v>233.87</c:v>
                </c:pt>
                <c:pt idx="3123">
                  <c:v>233.91</c:v>
                </c:pt>
                <c:pt idx="3124">
                  <c:v>233.95000000000007</c:v>
                </c:pt>
                <c:pt idx="3125">
                  <c:v>233.99</c:v>
                </c:pt>
                <c:pt idx="3126">
                  <c:v>234.03</c:v>
                </c:pt>
                <c:pt idx="3127">
                  <c:v>234.07</c:v>
                </c:pt>
                <c:pt idx="3128">
                  <c:v>234.10999999999999</c:v>
                </c:pt>
                <c:pt idx="3129">
                  <c:v>238.13</c:v>
                </c:pt>
                <c:pt idx="3130">
                  <c:v>238.17</c:v>
                </c:pt>
                <c:pt idx="3131">
                  <c:v>238.20999999999998</c:v>
                </c:pt>
                <c:pt idx="3132">
                  <c:v>238.25</c:v>
                </c:pt>
                <c:pt idx="3133">
                  <c:v>238.29</c:v>
                </c:pt>
                <c:pt idx="3134">
                  <c:v>238.33</c:v>
                </c:pt>
                <c:pt idx="3135">
                  <c:v>238.37</c:v>
                </c:pt>
                <c:pt idx="3136">
                  <c:v>238.41</c:v>
                </c:pt>
                <c:pt idx="3137">
                  <c:v>238.45000000000007</c:v>
                </c:pt>
                <c:pt idx="3138">
                  <c:v>238.49</c:v>
                </c:pt>
                <c:pt idx="3139">
                  <c:v>238.53</c:v>
                </c:pt>
                <c:pt idx="3140">
                  <c:v>238.57</c:v>
                </c:pt>
                <c:pt idx="3141">
                  <c:v>238.60999999999999</c:v>
                </c:pt>
                <c:pt idx="3142">
                  <c:v>238.65</c:v>
                </c:pt>
                <c:pt idx="3143">
                  <c:v>238.69</c:v>
                </c:pt>
                <c:pt idx="3144">
                  <c:v>238.73</c:v>
                </c:pt>
                <c:pt idx="3145">
                  <c:v>238.76999999999998</c:v>
                </c:pt>
                <c:pt idx="3146">
                  <c:v>238.81</c:v>
                </c:pt>
                <c:pt idx="3147">
                  <c:v>238.8500000000007</c:v>
                </c:pt>
                <c:pt idx="3148">
                  <c:v>238.89000000000001</c:v>
                </c:pt>
                <c:pt idx="3149">
                  <c:v>238.93</c:v>
                </c:pt>
                <c:pt idx="3150">
                  <c:v>238.97</c:v>
                </c:pt>
                <c:pt idx="3151">
                  <c:v>239.01</c:v>
                </c:pt>
                <c:pt idx="3152">
                  <c:v>239.05</c:v>
                </c:pt>
                <c:pt idx="3153">
                  <c:v>239.09</c:v>
                </c:pt>
                <c:pt idx="3154">
                  <c:v>239.13</c:v>
                </c:pt>
                <c:pt idx="3155">
                  <c:v>239.17</c:v>
                </c:pt>
                <c:pt idx="3156">
                  <c:v>239.20999999999998</c:v>
                </c:pt>
                <c:pt idx="3157">
                  <c:v>239.25</c:v>
                </c:pt>
                <c:pt idx="3158">
                  <c:v>239.29</c:v>
                </c:pt>
                <c:pt idx="3159">
                  <c:v>239.33</c:v>
                </c:pt>
                <c:pt idx="3160">
                  <c:v>239.37</c:v>
                </c:pt>
                <c:pt idx="3161">
                  <c:v>239.41</c:v>
                </c:pt>
                <c:pt idx="3162">
                  <c:v>239.45000000000007</c:v>
                </c:pt>
                <c:pt idx="3163">
                  <c:v>239.49</c:v>
                </c:pt>
                <c:pt idx="3164">
                  <c:v>239.53</c:v>
                </c:pt>
                <c:pt idx="3165">
                  <c:v>239.57</c:v>
                </c:pt>
                <c:pt idx="3166">
                  <c:v>239.63</c:v>
                </c:pt>
                <c:pt idx="3167">
                  <c:v>239.67</c:v>
                </c:pt>
                <c:pt idx="3168">
                  <c:v>239.70999999999998</c:v>
                </c:pt>
                <c:pt idx="3169">
                  <c:v>239.75</c:v>
                </c:pt>
                <c:pt idx="3170">
                  <c:v>239.79</c:v>
                </c:pt>
                <c:pt idx="3171">
                  <c:v>239.83</c:v>
                </c:pt>
                <c:pt idx="3172">
                  <c:v>239.87</c:v>
                </c:pt>
                <c:pt idx="3173">
                  <c:v>239.91</c:v>
                </c:pt>
                <c:pt idx="3174">
                  <c:v>239.95000000000007</c:v>
                </c:pt>
                <c:pt idx="3175">
                  <c:v>239.99</c:v>
                </c:pt>
                <c:pt idx="3176">
                  <c:v>240.03</c:v>
                </c:pt>
                <c:pt idx="3177">
                  <c:v>240.07</c:v>
                </c:pt>
                <c:pt idx="3178">
                  <c:v>240.10999999999999</c:v>
                </c:pt>
                <c:pt idx="3179">
                  <c:v>240.15</c:v>
                </c:pt>
                <c:pt idx="3180">
                  <c:v>240.19</c:v>
                </c:pt>
                <c:pt idx="3181">
                  <c:v>240.23</c:v>
                </c:pt>
                <c:pt idx="3182">
                  <c:v>240.26999999999998</c:v>
                </c:pt>
                <c:pt idx="3183">
                  <c:v>240.31</c:v>
                </c:pt>
                <c:pt idx="3184">
                  <c:v>240.3500000000007</c:v>
                </c:pt>
                <c:pt idx="3185">
                  <c:v>240.39000000000001</c:v>
                </c:pt>
                <c:pt idx="3186">
                  <c:v>240.43</c:v>
                </c:pt>
                <c:pt idx="3187">
                  <c:v>240.47</c:v>
                </c:pt>
                <c:pt idx="3188">
                  <c:v>240.51</c:v>
                </c:pt>
                <c:pt idx="3189">
                  <c:v>240.55</c:v>
                </c:pt>
                <c:pt idx="3190">
                  <c:v>240.59</c:v>
                </c:pt>
                <c:pt idx="3191">
                  <c:v>240.63</c:v>
                </c:pt>
                <c:pt idx="3192">
                  <c:v>240.67</c:v>
                </c:pt>
                <c:pt idx="3193">
                  <c:v>240.70999999999998</c:v>
                </c:pt>
                <c:pt idx="3194">
                  <c:v>240.75</c:v>
                </c:pt>
                <c:pt idx="3195">
                  <c:v>240.79</c:v>
                </c:pt>
                <c:pt idx="3196">
                  <c:v>240.83</c:v>
                </c:pt>
                <c:pt idx="3197">
                  <c:v>240.87</c:v>
                </c:pt>
                <c:pt idx="3198">
                  <c:v>240.91</c:v>
                </c:pt>
                <c:pt idx="3199">
                  <c:v>240.95000000000007</c:v>
                </c:pt>
                <c:pt idx="3200">
                  <c:v>240.99</c:v>
                </c:pt>
                <c:pt idx="3201">
                  <c:v>241.03</c:v>
                </c:pt>
                <c:pt idx="3202">
                  <c:v>241.07</c:v>
                </c:pt>
                <c:pt idx="3203">
                  <c:v>241.13</c:v>
                </c:pt>
                <c:pt idx="3204">
                  <c:v>241.17</c:v>
                </c:pt>
                <c:pt idx="3205">
                  <c:v>241.20999999999998</c:v>
                </c:pt>
                <c:pt idx="3206">
                  <c:v>241.25</c:v>
                </c:pt>
                <c:pt idx="3207">
                  <c:v>241.29</c:v>
                </c:pt>
                <c:pt idx="3208">
                  <c:v>241.33</c:v>
                </c:pt>
                <c:pt idx="3209">
                  <c:v>241.37</c:v>
                </c:pt>
                <c:pt idx="3210">
                  <c:v>241.41</c:v>
                </c:pt>
                <c:pt idx="3211">
                  <c:v>241.45000000000007</c:v>
                </c:pt>
                <c:pt idx="3212">
                  <c:v>247.73</c:v>
                </c:pt>
                <c:pt idx="3213">
                  <c:v>247.76999999999998</c:v>
                </c:pt>
                <c:pt idx="3214">
                  <c:v>247.81</c:v>
                </c:pt>
                <c:pt idx="3215">
                  <c:v>247.8500000000007</c:v>
                </c:pt>
                <c:pt idx="3216">
                  <c:v>247.89000000000001</c:v>
                </c:pt>
                <c:pt idx="3217">
                  <c:v>247.93</c:v>
                </c:pt>
                <c:pt idx="3218">
                  <c:v>247.97</c:v>
                </c:pt>
                <c:pt idx="3219">
                  <c:v>248.01</c:v>
                </c:pt>
                <c:pt idx="3220">
                  <c:v>248.05</c:v>
                </c:pt>
                <c:pt idx="3221">
                  <c:v>248.09</c:v>
                </c:pt>
                <c:pt idx="3222">
                  <c:v>248.13</c:v>
                </c:pt>
                <c:pt idx="3223">
                  <c:v>248.17</c:v>
                </c:pt>
                <c:pt idx="3224">
                  <c:v>248.20999999999998</c:v>
                </c:pt>
                <c:pt idx="3225">
                  <c:v>248.25</c:v>
                </c:pt>
                <c:pt idx="3226">
                  <c:v>248.29</c:v>
                </c:pt>
                <c:pt idx="3227">
                  <c:v>248.33</c:v>
                </c:pt>
                <c:pt idx="3228">
                  <c:v>248.37</c:v>
                </c:pt>
                <c:pt idx="3229">
                  <c:v>248.41</c:v>
                </c:pt>
                <c:pt idx="3230">
                  <c:v>248.45000000000007</c:v>
                </c:pt>
                <c:pt idx="3231">
                  <c:v>248.49</c:v>
                </c:pt>
                <c:pt idx="3232">
                  <c:v>248.53</c:v>
                </c:pt>
                <c:pt idx="3233">
                  <c:v>248.57</c:v>
                </c:pt>
                <c:pt idx="3234">
                  <c:v>248.60999999999999</c:v>
                </c:pt>
                <c:pt idx="3235">
                  <c:v>248.65</c:v>
                </c:pt>
                <c:pt idx="3236">
                  <c:v>248.69</c:v>
                </c:pt>
                <c:pt idx="3237">
                  <c:v>248.73</c:v>
                </c:pt>
                <c:pt idx="3238">
                  <c:v>248.76999999999998</c:v>
                </c:pt>
                <c:pt idx="3239">
                  <c:v>248.81</c:v>
                </c:pt>
                <c:pt idx="3240">
                  <c:v>248.8500000000007</c:v>
                </c:pt>
                <c:pt idx="3241">
                  <c:v>248.89000000000001</c:v>
                </c:pt>
                <c:pt idx="3242">
                  <c:v>248.93</c:v>
                </c:pt>
                <c:pt idx="3243">
                  <c:v>248.97</c:v>
                </c:pt>
                <c:pt idx="3244">
                  <c:v>249.01</c:v>
                </c:pt>
                <c:pt idx="3245">
                  <c:v>249.05</c:v>
                </c:pt>
                <c:pt idx="3246">
                  <c:v>249.09</c:v>
                </c:pt>
                <c:pt idx="3247">
                  <c:v>249.13</c:v>
                </c:pt>
                <c:pt idx="3248">
                  <c:v>249.17</c:v>
                </c:pt>
                <c:pt idx="3249">
                  <c:v>249.23</c:v>
                </c:pt>
                <c:pt idx="3250">
                  <c:v>249.26999999999998</c:v>
                </c:pt>
                <c:pt idx="3251">
                  <c:v>249.31</c:v>
                </c:pt>
                <c:pt idx="3252">
                  <c:v>249.3500000000007</c:v>
                </c:pt>
                <c:pt idx="3253">
                  <c:v>249.39000000000001</c:v>
                </c:pt>
                <c:pt idx="3254">
                  <c:v>249.43</c:v>
                </c:pt>
                <c:pt idx="3255">
                  <c:v>249.47</c:v>
                </c:pt>
                <c:pt idx="3256">
                  <c:v>249.51</c:v>
                </c:pt>
                <c:pt idx="3257">
                  <c:v>249.55</c:v>
                </c:pt>
                <c:pt idx="3258">
                  <c:v>249.59</c:v>
                </c:pt>
                <c:pt idx="3259">
                  <c:v>249.63</c:v>
                </c:pt>
                <c:pt idx="3260">
                  <c:v>249.67</c:v>
                </c:pt>
                <c:pt idx="3261">
                  <c:v>249.70999999999998</c:v>
                </c:pt>
                <c:pt idx="3262">
                  <c:v>249.75</c:v>
                </c:pt>
                <c:pt idx="3263">
                  <c:v>249.79</c:v>
                </c:pt>
                <c:pt idx="3264">
                  <c:v>249.83</c:v>
                </c:pt>
                <c:pt idx="3265">
                  <c:v>249.87</c:v>
                </c:pt>
                <c:pt idx="3266">
                  <c:v>249.91</c:v>
                </c:pt>
                <c:pt idx="3267">
                  <c:v>249.95000000000007</c:v>
                </c:pt>
                <c:pt idx="3268">
                  <c:v>249.99</c:v>
                </c:pt>
                <c:pt idx="3269">
                  <c:v>250.03</c:v>
                </c:pt>
                <c:pt idx="3270">
                  <c:v>250.07</c:v>
                </c:pt>
                <c:pt idx="3271">
                  <c:v>250.10999999999999</c:v>
                </c:pt>
                <c:pt idx="3272">
                  <c:v>250.15</c:v>
                </c:pt>
                <c:pt idx="3273">
                  <c:v>250.19</c:v>
                </c:pt>
                <c:pt idx="3274">
                  <c:v>250.23</c:v>
                </c:pt>
                <c:pt idx="3275">
                  <c:v>250.26999999999998</c:v>
                </c:pt>
                <c:pt idx="3276">
                  <c:v>250.31</c:v>
                </c:pt>
                <c:pt idx="3277">
                  <c:v>250.3500000000007</c:v>
                </c:pt>
                <c:pt idx="3278">
                  <c:v>250.39000000000001</c:v>
                </c:pt>
                <c:pt idx="3279">
                  <c:v>250.43</c:v>
                </c:pt>
                <c:pt idx="3280">
                  <c:v>250.47</c:v>
                </c:pt>
                <c:pt idx="3281">
                  <c:v>250.51</c:v>
                </c:pt>
                <c:pt idx="3282">
                  <c:v>250.55</c:v>
                </c:pt>
                <c:pt idx="3283">
                  <c:v>250.59</c:v>
                </c:pt>
                <c:pt idx="3284">
                  <c:v>250.63</c:v>
                </c:pt>
                <c:pt idx="3285">
                  <c:v>250.67</c:v>
                </c:pt>
                <c:pt idx="3286">
                  <c:v>250.73</c:v>
                </c:pt>
                <c:pt idx="3287">
                  <c:v>250.76999999999998</c:v>
                </c:pt>
                <c:pt idx="3288">
                  <c:v>250.81</c:v>
                </c:pt>
                <c:pt idx="3289">
                  <c:v>250.8500000000007</c:v>
                </c:pt>
                <c:pt idx="3290">
                  <c:v>250.89000000000001</c:v>
                </c:pt>
                <c:pt idx="3291">
                  <c:v>250.93</c:v>
                </c:pt>
                <c:pt idx="3292">
                  <c:v>250.97</c:v>
                </c:pt>
                <c:pt idx="3293">
                  <c:v>251.01</c:v>
                </c:pt>
                <c:pt idx="3294">
                  <c:v>251.05</c:v>
                </c:pt>
                <c:pt idx="3295">
                  <c:v>251.09</c:v>
                </c:pt>
                <c:pt idx="3296">
                  <c:v>251.13</c:v>
                </c:pt>
                <c:pt idx="3297">
                  <c:v>251.17</c:v>
                </c:pt>
                <c:pt idx="3298">
                  <c:v>251.20999999999998</c:v>
                </c:pt>
                <c:pt idx="3299">
                  <c:v>251.25</c:v>
                </c:pt>
                <c:pt idx="3300">
                  <c:v>251.29</c:v>
                </c:pt>
                <c:pt idx="3301">
                  <c:v>251.33</c:v>
                </c:pt>
                <c:pt idx="3302">
                  <c:v>251.37</c:v>
                </c:pt>
                <c:pt idx="3303">
                  <c:v>251.41</c:v>
                </c:pt>
                <c:pt idx="3304">
                  <c:v>251.45000000000007</c:v>
                </c:pt>
                <c:pt idx="3305">
                  <c:v>251.49</c:v>
                </c:pt>
                <c:pt idx="3306">
                  <c:v>251.53</c:v>
                </c:pt>
                <c:pt idx="3307">
                  <c:v>251.57</c:v>
                </c:pt>
                <c:pt idx="3308">
                  <c:v>251.60999999999999</c:v>
                </c:pt>
                <c:pt idx="3309">
                  <c:v>251.65</c:v>
                </c:pt>
                <c:pt idx="3310">
                  <c:v>251.73</c:v>
                </c:pt>
                <c:pt idx="3311">
                  <c:v>251.76999999999998</c:v>
                </c:pt>
                <c:pt idx="3312">
                  <c:v>251.81</c:v>
                </c:pt>
                <c:pt idx="3313">
                  <c:v>251.8500000000007</c:v>
                </c:pt>
                <c:pt idx="3314">
                  <c:v>251.89000000000001</c:v>
                </c:pt>
                <c:pt idx="3315">
                  <c:v>251.93</c:v>
                </c:pt>
                <c:pt idx="3316">
                  <c:v>251.97</c:v>
                </c:pt>
                <c:pt idx="3317">
                  <c:v>252.01</c:v>
                </c:pt>
                <c:pt idx="3318">
                  <c:v>252.05</c:v>
                </c:pt>
                <c:pt idx="3319">
                  <c:v>252.09</c:v>
                </c:pt>
                <c:pt idx="3320">
                  <c:v>252.13</c:v>
                </c:pt>
                <c:pt idx="3321">
                  <c:v>252.17</c:v>
                </c:pt>
                <c:pt idx="3322">
                  <c:v>252.20999999999998</c:v>
                </c:pt>
                <c:pt idx="3323">
                  <c:v>252.25</c:v>
                </c:pt>
                <c:pt idx="3324">
                  <c:v>252.29</c:v>
                </c:pt>
                <c:pt idx="3325">
                  <c:v>257.33</c:v>
                </c:pt>
                <c:pt idx="3326">
                  <c:v>257.37</c:v>
                </c:pt>
                <c:pt idx="3327">
                  <c:v>257.41000000000003</c:v>
                </c:pt>
                <c:pt idx="3328">
                  <c:v>257.45</c:v>
                </c:pt>
                <c:pt idx="3329">
                  <c:v>257.48999999999899</c:v>
                </c:pt>
                <c:pt idx="3330">
                  <c:v>257.52999999999969</c:v>
                </c:pt>
                <c:pt idx="3331">
                  <c:v>257.57</c:v>
                </c:pt>
                <c:pt idx="3332">
                  <c:v>257.61</c:v>
                </c:pt>
                <c:pt idx="3333">
                  <c:v>257.64999999999998</c:v>
                </c:pt>
                <c:pt idx="3334">
                  <c:v>257.69</c:v>
                </c:pt>
                <c:pt idx="3335">
                  <c:v>257.72999999999894</c:v>
                </c:pt>
                <c:pt idx="3336">
                  <c:v>257.77</c:v>
                </c:pt>
                <c:pt idx="3337">
                  <c:v>257.81</c:v>
                </c:pt>
                <c:pt idx="3338">
                  <c:v>257.85000000000002</c:v>
                </c:pt>
                <c:pt idx="3339">
                  <c:v>257.89</c:v>
                </c:pt>
                <c:pt idx="3340">
                  <c:v>257.92999999999893</c:v>
                </c:pt>
                <c:pt idx="3341">
                  <c:v>257.97000000000003</c:v>
                </c:pt>
                <c:pt idx="3342">
                  <c:v>258.01</c:v>
                </c:pt>
                <c:pt idx="3343">
                  <c:v>258.05</c:v>
                </c:pt>
                <c:pt idx="3344">
                  <c:v>258.08999999999969</c:v>
                </c:pt>
                <c:pt idx="3345">
                  <c:v>258.13</c:v>
                </c:pt>
                <c:pt idx="3346">
                  <c:v>258.17</c:v>
                </c:pt>
                <c:pt idx="3347">
                  <c:v>258.20999999999964</c:v>
                </c:pt>
                <c:pt idx="3348">
                  <c:v>258.25</c:v>
                </c:pt>
                <c:pt idx="3349">
                  <c:v>258.28999999999894</c:v>
                </c:pt>
                <c:pt idx="3350">
                  <c:v>258.33</c:v>
                </c:pt>
                <c:pt idx="3351">
                  <c:v>258.37</c:v>
                </c:pt>
                <c:pt idx="3352">
                  <c:v>258.41000000000003</c:v>
                </c:pt>
                <c:pt idx="3353">
                  <c:v>258.45</c:v>
                </c:pt>
                <c:pt idx="3354">
                  <c:v>258.48999999999899</c:v>
                </c:pt>
                <c:pt idx="3355">
                  <c:v>258.52999999999969</c:v>
                </c:pt>
                <c:pt idx="3356">
                  <c:v>258.57</c:v>
                </c:pt>
                <c:pt idx="3357">
                  <c:v>258.61</c:v>
                </c:pt>
                <c:pt idx="3358">
                  <c:v>258.64999999999998</c:v>
                </c:pt>
                <c:pt idx="3359">
                  <c:v>258.69</c:v>
                </c:pt>
                <c:pt idx="3360">
                  <c:v>258.72999999999894</c:v>
                </c:pt>
                <c:pt idx="3361">
                  <c:v>258.83</c:v>
                </c:pt>
                <c:pt idx="3362">
                  <c:v>258.87</c:v>
                </c:pt>
                <c:pt idx="3363">
                  <c:v>258.91000000000003</c:v>
                </c:pt>
                <c:pt idx="3364">
                  <c:v>258.95</c:v>
                </c:pt>
                <c:pt idx="3365">
                  <c:v>258.98999999999899</c:v>
                </c:pt>
                <c:pt idx="3366">
                  <c:v>259.02999999999969</c:v>
                </c:pt>
                <c:pt idx="3367">
                  <c:v>259.07</c:v>
                </c:pt>
                <c:pt idx="3368">
                  <c:v>259.11</c:v>
                </c:pt>
                <c:pt idx="3369">
                  <c:v>259.14999999999998</c:v>
                </c:pt>
                <c:pt idx="3370">
                  <c:v>259.19</c:v>
                </c:pt>
                <c:pt idx="3371">
                  <c:v>259.22999999999894</c:v>
                </c:pt>
                <c:pt idx="3372">
                  <c:v>259.27</c:v>
                </c:pt>
                <c:pt idx="3373">
                  <c:v>259.31</c:v>
                </c:pt>
                <c:pt idx="3374">
                  <c:v>259.35000000000002</c:v>
                </c:pt>
                <c:pt idx="3375">
                  <c:v>259.39</c:v>
                </c:pt>
                <c:pt idx="3376">
                  <c:v>259.42999999999893</c:v>
                </c:pt>
                <c:pt idx="3377">
                  <c:v>259.47000000000003</c:v>
                </c:pt>
                <c:pt idx="3378">
                  <c:v>259.51</c:v>
                </c:pt>
                <c:pt idx="3379">
                  <c:v>259.55</c:v>
                </c:pt>
                <c:pt idx="3380">
                  <c:v>259.58999999999969</c:v>
                </c:pt>
                <c:pt idx="3381">
                  <c:v>259.63</c:v>
                </c:pt>
                <c:pt idx="3382">
                  <c:v>259.67</c:v>
                </c:pt>
                <c:pt idx="3383">
                  <c:v>259.70999999999964</c:v>
                </c:pt>
                <c:pt idx="3384">
                  <c:v>259.75</c:v>
                </c:pt>
                <c:pt idx="3385">
                  <c:v>259.78999999999894</c:v>
                </c:pt>
                <c:pt idx="3386">
                  <c:v>259.83</c:v>
                </c:pt>
                <c:pt idx="3387">
                  <c:v>259.87</c:v>
                </c:pt>
                <c:pt idx="3388">
                  <c:v>259.91000000000003</c:v>
                </c:pt>
                <c:pt idx="3389">
                  <c:v>259.95</c:v>
                </c:pt>
                <c:pt idx="3390">
                  <c:v>259.98999999999899</c:v>
                </c:pt>
                <c:pt idx="3391">
                  <c:v>260.02999999999969</c:v>
                </c:pt>
                <c:pt idx="3392">
                  <c:v>260.07</c:v>
                </c:pt>
                <c:pt idx="3393">
                  <c:v>260.11</c:v>
                </c:pt>
                <c:pt idx="3394">
                  <c:v>260.14999999999998</c:v>
                </c:pt>
                <c:pt idx="3395">
                  <c:v>260.19</c:v>
                </c:pt>
                <c:pt idx="3396">
                  <c:v>260.22999999999894</c:v>
                </c:pt>
                <c:pt idx="3397">
                  <c:v>260.27</c:v>
                </c:pt>
                <c:pt idx="3398">
                  <c:v>260.33</c:v>
                </c:pt>
                <c:pt idx="3399">
                  <c:v>260.37</c:v>
                </c:pt>
                <c:pt idx="3400">
                  <c:v>260.41000000000003</c:v>
                </c:pt>
                <c:pt idx="3401">
                  <c:v>260.45</c:v>
                </c:pt>
                <c:pt idx="3402">
                  <c:v>260.48999999999899</c:v>
                </c:pt>
                <c:pt idx="3403">
                  <c:v>260.52999999999969</c:v>
                </c:pt>
                <c:pt idx="3404">
                  <c:v>260.57</c:v>
                </c:pt>
                <c:pt idx="3405">
                  <c:v>260.61</c:v>
                </c:pt>
                <c:pt idx="3406">
                  <c:v>260.64999999999998</c:v>
                </c:pt>
                <c:pt idx="3407">
                  <c:v>260.69</c:v>
                </c:pt>
                <c:pt idx="3408">
                  <c:v>260.72999999999894</c:v>
                </c:pt>
                <c:pt idx="3409">
                  <c:v>260.77</c:v>
                </c:pt>
                <c:pt idx="3410">
                  <c:v>260.81</c:v>
                </c:pt>
                <c:pt idx="3411">
                  <c:v>260.85000000000002</c:v>
                </c:pt>
                <c:pt idx="3412">
                  <c:v>260.89</c:v>
                </c:pt>
                <c:pt idx="3413">
                  <c:v>260.92999999999893</c:v>
                </c:pt>
                <c:pt idx="3414">
                  <c:v>260.97000000000003</c:v>
                </c:pt>
                <c:pt idx="3415">
                  <c:v>261.01</c:v>
                </c:pt>
                <c:pt idx="3416">
                  <c:v>261.05</c:v>
                </c:pt>
                <c:pt idx="3417">
                  <c:v>261.08999999999969</c:v>
                </c:pt>
                <c:pt idx="3418">
                  <c:v>261.13</c:v>
                </c:pt>
                <c:pt idx="3419">
                  <c:v>261.17</c:v>
                </c:pt>
                <c:pt idx="3420">
                  <c:v>261.20999999999964</c:v>
                </c:pt>
                <c:pt idx="3421">
                  <c:v>261.25</c:v>
                </c:pt>
                <c:pt idx="3422">
                  <c:v>261.28999999999894</c:v>
                </c:pt>
                <c:pt idx="3423">
                  <c:v>261.33</c:v>
                </c:pt>
                <c:pt idx="3424">
                  <c:v>261.37</c:v>
                </c:pt>
                <c:pt idx="3425">
                  <c:v>261.41000000000003</c:v>
                </c:pt>
                <c:pt idx="3426">
                  <c:v>261.45</c:v>
                </c:pt>
                <c:pt idx="3427">
                  <c:v>261.48999999999899</c:v>
                </c:pt>
                <c:pt idx="3428">
                  <c:v>261.52999999999969</c:v>
                </c:pt>
                <c:pt idx="3429">
                  <c:v>261.57</c:v>
                </c:pt>
                <c:pt idx="3430">
                  <c:v>261.61</c:v>
                </c:pt>
                <c:pt idx="3431">
                  <c:v>261.64999999999998</c:v>
                </c:pt>
                <c:pt idx="3432">
                  <c:v>261.69</c:v>
                </c:pt>
                <c:pt idx="3433">
                  <c:v>261.72999999999894</c:v>
                </c:pt>
                <c:pt idx="3434">
                  <c:v>261.77</c:v>
                </c:pt>
                <c:pt idx="3435">
                  <c:v>261.83</c:v>
                </c:pt>
                <c:pt idx="3436">
                  <c:v>261.87</c:v>
                </c:pt>
                <c:pt idx="3437">
                  <c:v>261.91000000000003</c:v>
                </c:pt>
                <c:pt idx="3438">
                  <c:v>261.95</c:v>
                </c:pt>
                <c:pt idx="3439">
                  <c:v>261.98999999999899</c:v>
                </c:pt>
                <c:pt idx="3440">
                  <c:v>262.02999999999969</c:v>
                </c:pt>
                <c:pt idx="3441">
                  <c:v>262.07</c:v>
                </c:pt>
                <c:pt idx="3442">
                  <c:v>262.11</c:v>
                </c:pt>
                <c:pt idx="3443">
                  <c:v>262.14999999999998</c:v>
                </c:pt>
                <c:pt idx="3444">
                  <c:v>262.19</c:v>
                </c:pt>
                <c:pt idx="3445">
                  <c:v>262.22999999999894</c:v>
                </c:pt>
                <c:pt idx="3446">
                  <c:v>262.27</c:v>
                </c:pt>
                <c:pt idx="3447">
                  <c:v>262.31</c:v>
                </c:pt>
                <c:pt idx="3448">
                  <c:v>262.35000000000002</c:v>
                </c:pt>
                <c:pt idx="3449">
                  <c:v>262.39</c:v>
                </c:pt>
                <c:pt idx="3450">
                  <c:v>262.42999999999893</c:v>
                </c:pt>
                <c:pt idx="3451">
                  <c:v>262.47000000000003</c:v>
                </c:pt>
                <c:pt idx="3452">
                  <c:v>262.51</c:v>
                </c:pt>
                <c:pt idx="3453">
                  <c:v>262.55</c:v>
                </c:pt>
                <c:pt idx="3454">
                  <c:v>262.58999999999969</c:v>
                </c:pt>
                <c:pt idx="3455">
                  <c:v>262.63</c:v>
                </c:pt>
                <c:pt idx="3456">
                  <c:v>262.67</c:v>
                </c:pt>
                <c:pt idx="3457">
                  <c:v>262.70999999999964</c:v>
                </c:pt>
                <c:pt idx="3458">
                  <c:v>262.75</c:v>
                </c:pt>
                <c:pt idx="3459">
                  <c:v>262.78999999999894</c:v>
                </c:pt>
                <c:pt idx="3460">
                  <c:v>262.83</c:v>
                </c:pt>
                <c:pt idx="3461">
                  <c:v>262.87</c:v>
                </c:pt>
                <c:pt idx="3462">
                  <c:v>262.91000000000003</c:v>
                </c:pt>
                <c:pt idx="3463">
                  <c:v>262.95</c:v>
                </c:pt>
                <c:pt idx="3464">
                  <c:v>262.98999999999899</c:v>
                </c:pt>
                <c:pt idx="3465">
                  <c:v>263.02999999999969</c:v>
                </c:pt>
                <c:pt idx="3466">
                  <c:v>263.07</c:v>
                </c:pt>
                <c:pt idx="3467">
                  <c:v>263.11</c:v>
                </c:pt>
                <c:pt idx="3468">
                  <c:v>263.14999999999998</c:v>
                </c:pt>
                <c:pt idx="3469">
                  <c:v>263.19</c:v>
                </c:pt>
                <c:pt idx="3470">
                  <c:v>263.22999999999894</c:v>
                </c:pt>
                <c:pt idx="3471">
                  <c:v>263.27</c:v>
                </c:pt>
                <c:pt idx="3472">
                  <c:v>263.33</c:v>
                </c:pt>
                <c:pt idx="3473">
                  <c:v>263.37</c:v>
                </c:pt>
                <c:pt idx="3474">
                  <c:v>263.41000000000003</c:v>
                </c:pt>
                <c:pt idx="3475">
                  <c:v>263.45</c:v>
                </c:pt>
                <c:pt idx="3476">
                  <c:v>263.48999999999899</c:v>
                </c:pt>
                <c:pt idx="3477">
                  <c:v>263.52999999999969</c:v>
                </c:pt>
                <c:pt idx="3478">
                  <c:v>263.57</c:v>
                </c:pt>
                <c:pt idx="3479">
                  <c:v>263.61</c:v>
                </c:pt>
                <c:pt idx="3480">
                  <c:v>263.64999999999998</c:v>
                </c:pt>
                <c:pt idx="3481">
                  <c:v>263.69</c:v>
                </c:pt>
                <c:pt idx="3482">
                  <c:v>263.72999999999894</c:v>
                </c:pt>
                <c:pt idx="3483">
                  <c:v>263.77</c:v>
                </c:pt>
                <c:pt idx="3484">
                  <c:v>263.81</c:v>
                </c:pt>
                <c:pt idx="3485">
                  <c:v>263.85000000000002</c:v>
                </c:pt>
                <c:pt idx="3486">
                  <c:v>263.89</c:v>
                </c:pt>
                <c:pt idx="3487">
                  <c:v>263.92999999999893</c:v>
                </c:pt>
                <c:pt idx="3488">
                  <c:v>263.97000000000003</c:v>
                </c:pt>
                <c:pt idx="3489">
                  <c:v>264.01</c:v>
                </c:pt>
                <c:pt idx="3490">
                  <c:v>264.05</c:v>
                </c:pt>
                <c:pt idx="3491">
                  <c:v>264.08999999999969</c:v>
                </c:pt>
                <c:pt idx="3492">
                  <c:v>264.13</c:v>
                </c:pt>
                <c:pt idx="3493">
                  <c:v>264.17</c:v>
                </c:pt>
                <c:pt idx="3494">
                  <c:v>264.20999999999964</c:v>
                </c:pt>
                <c:pt idx="3495">
                  <c:v>264.25</c:v>
                </c:pt>
                <c:pt idx="3496">
                  <c:v>264.28999999999894</c:v>
                </c:pt>
                <c:pt idx="3497">
                  <c:v>264.33</c:v>
                </c:pt>
                <c:pt idx="3498">
                  <c:v>264.37</c:v>
                </c:pt>
                <c:pt idx="3499">
                  <c:v>264.41000000000003</c:v>
                </c:pt>
                <c:pt idx="3500">
                  <c:v>264.45</c:v>
                </c:pt>
                <c:pt idx="3501">
                  <c:v>264.48999999999899</c:v>
                </c:pt>
                <c:pt idx="3502">
                  <c:v>264.52999999999969</c:v>
                </c:pt>
                <c:pt idx="3503">
                  <c:v>264.57</c:v>
                </c:pt>
                <c:pt idx="3504">
                  <c:v>264.61</c:v>
                </c:pt>
                <c:pt idx="3505">
                  <c:v>264.64999999999998</c:v>
                </c:pt>
                <c:pt idx="3506">
                  <c:v>264.69</c:v>
                </c:pt>
                <c:pt idx="3507">
                  <c:v>264.72999999999894</c:v>
                </c:pt>
                <c:pt idx="3508">
                  <c:v>264.83</c:v>
                </c:pt>
                <c:pt idx="3509">
                  <c:v>264.87</c:v>
                </c:pt>
                <c:pt idx="3510">
                  <c:v>264.91000000000003</c:v>
                </c:pt>
                <c:pt idx="3511">
                  <c:v>264.95</c:v>
                </c:pt>
                <c:pt idx="3512">
                  <c:v>264.98999999999899</c:v>
                </c:pt>
                <c:pt idx="3513">
                  <c:v>265.02999999999969</c:v>
                </c:pt>
                <c:pt idx="3514">
                  <c:v>265.07</c:v>
                </c:pt>
                <c:pt idx="3515">
                  <c:v>265.11</c:v>
                </c:pt>
                <c:pt idx="3516">
                  <c:v>265.14999999999998</c:v>
                </c:pt>
                <c:pt idx="3517">
                  <c:v>265.19</c:v>
                </c:pt>
                <c:pt idx="3518">
                  <c:v>265.22999999999894</c:v>
                </c:pt>
                <c:pt idx="3519">
                  <c:v>265.27</c:v>
                </c:pt>
                <c:pt idx="3520">
                  <c:v>265.31</c:v>
                </c:pt>
                <c:pt idx="3521">
                  <c:v>265.35000000000002</c:v>
                </c:pt>
                <c:pt idx="3522">
                  <c:v>265.39</c:v>
                </c:pt>
                <c:pt idx="3523">
                  <c:v>265.42999999999893</c:v>
                </c:pt>
                <c:pt idx="3524">
                  <c:v>265.47000000000003</c:v>
                </c:pt>
                <c:pt idx="3525">
                  <c:v>265.51</c:v>
                </c:pt>
                <c:pt idx="3526">
                  <c:v>265.55</c:v>
                </c:pt>
                <c:pt idx="3527">
                  <c:v>265.58999999999969</c:v>
                </c:pt>
                <c:pt idx="3528">
                  <c:v>265.63</c:v>
                </c:pt>
                <c:pt idx="3529">
                  <c:v>265.67</c:v>
                </c:pt>
                <c:pt idx="3530">
                  <c:v>265.70999999999964</c:v>
                </c:pt>
                <c:pt idx="3531">
                  <c:v>265.75</c:v>
                </c:pt>
                <c:pt idx="3532">
                  <c:v>265.78999999999894</c:v>
                </c:pt>
                <c:pt idx="3533">
                  <c:v>265.83</c:v>
                </c:pt>
                <c:pt idx="3534">
                  <c:v>265.87</c:v>
                </c:pt>
                <c:pt idx="3535">
                  <c:v>265.91000000000003</c:v>
                </c:pt>
                <c:pt idx="3536">
                  <c:v>265.95</c:v>
                </c:pt>
                <c:pt idx="3537">
                  <c:v>265.98999999999899</c:v>
                </c:pt>
                <c:pt idx="3538">
                  <c:v>266.02999999999969</c:v>
                </c:pt>
                <c:pt idx="3539">
                  <c:v>266.07</c:v>
                </c:pt>
                <c:pt idx="3540">
                  <c:v>266.11</c:v>
                </c:pt>
                <c:pt idx="3541">
                  <c:v>266.14999999999998</c:v>
                </c:pt>
                <c:pt idx="3542">
                  <c:v>266.19</c:v>
                </c:pt>
                <c:pt idx="3543">
                  <c:v>266.22999999999894</c:v>
                </c:pt>
                <c:pt idx="3544">
                  <c:v>266.27</c:v>
                </c:pt>
                <c:pt idx="3545">
                  <c:v>266.33</c:v>
                </c:pt>
                <c:pt idx="3546">
                  <c:v>266.37</c:v>
                </c:pt>
                <c:pt idx="3547">
                  <c:v>266.41000000000003</c:v>
                </c:pt>
                <c:pt idx="3548">
                  <c:v>266.45</c:v>
                </c:pt>
                <c:pt idx="3549">
                  <c:v>266.48999999999899</c:v>
                </c:pt>
                <c:pt idx="3550">
                  <c:v>266.52999999999969</c:v>
                </c:pt>
                <c:pt idx="3551">
                  <c:v>266.57</c:v>
                </c:pt>
                <c:pt idx="3552">
                  <c:v>266.61</c:v>
                </c:pt>
                <c:pt idx="3553">
                  <c:v>266.64999999999998</c:v>
                </c:pt>
                <c:pt idx="3554">
                  <c:v>266.69</c:v>
                </c:pt>
                <c:pt idx="3555">
                  <c:v>266.72999999999894</c:v>
                </c:pt>
                <c:pt idx="3556">
                  <c:v>266.77</c:v>
                </c:pt>
                <c:pt idx="3557">
                  <c:v>266.81</c:v>
                </c:pt>
                <c:pt idx="3558">
                  <c:v>266.85000000000002</c:v>
                </c:pt>
                <c:pt idx="3559">
                  <c:v>266.89</c:v>
                </c:pt>
                <c:pt idx="3560">
                  <c:v>266.92999999999893</c:v>
                </c:pt>
                <c:pt idx="3561">
                  <c:v>266.97000000000003</c:v>
                </c:pt>
                <c:pt idx="3562">
                  <c:v>266.92999999999893</c:v>
                </c:pt>
                <c:pt idx="3563">
                  <c:v>266.97000000000003</c:v>
                </c:pt>
                <c:pt idx="3564">
                  <c:v>267.01</c:v>
                </c:pt>
                <c:pt idx="3565">
                  <c:v>267.05</c:v>
                </c:pt>
                <c:pt idx="3566">
                  <c:v>267.08999999999969</c:v>
                </c:pt>
                <c:pt idx="3567">
                  <c:v>267.13</c:v>
                </c:pt>
                <c:pt idx="3568">
                  <c:v>267.17</c:v>
                </c:pt>
                <c:pt idx="3569">
                  <c:v>267.20999999999964</c:v>
                </c:pt>
                <c:pt idx="3570">
                  <c:v>267.25</c:v>
                </c:pt>
                <c:pt idx="3571">
                  <c:v>267.28999999999894</c:v>
                </c:pt>
                <c:pt idx="3572">
                  <c:v>267.33</c:v>
                </c:pt>
                <c:pt idx="3573">
                  <c:v>267.37</c:v>
                </c:pt>
                <c:pt idx="3574">
                  <c:v>267.41000000000003</c:v>
                </c:pt>
                <c:pt idx="3575">
                  <c:v>267.45</c:v>
                </c:pt>
                <c:pt idx="3576">
                  <c:v>267.48999999999899</c:v>
                </c:pt>
                <c:pt idx="3577">
                  <c:v>267.52999999999969</c:v>
                </c:pt>
                <c:pt idx="3578">
                  <c:v>267.57</c:v>
                </c:pt>
                <c:pt idx="3579">
                  <c:v>267.61</c:v>
                </c:pt>
                <c:pt idx="3580">
                  <c:v>267.64999999999998</c:v>
                </c:pt>
                <c:pt idx="3581">
                  <c:v>267.69</c:v>
                </c:pt>
                <c:pt idx="3582">
                  <c:v>267.72999999999894</c:v>
                </c:pt>
                <c:pt idx="3583">
                  <c:v>267.77</c:v>
                </c:pt>
                <c:pt idx="3584">
                  <c:v>267.81</c:v>
                </c:pt>
                <c:pt idx="3585">
                  <c:v>267.85000000000002</c:v>
                </c:pt>
                <c:pt idx="3586">
                  <c:v>267.89</c:v>
                </c:pt>
                <c:pt idx="3587">
                  <c:v>267.92999999999893</c:v>
                </c:pt>
                <c:pt idx="3588">
                  <c:v>267.97000000000003</c:v>
                </c:pt>
                <c:pt idx="3589">
                  <c:v>268.01</c:v>
                </c:pt>
                <c:pt idx="3590">
                  <c:v>268.05</c:v>
                </c:pt>
                <c:pt idx="3591">
                  <c:v>268.08999999999969</c:v>
                </c:pt>
                <c:pt idx="3592">
                  <c:v>268.13</c:v>
                </c:pt>
                <c:pt idx="3593">
                  <c:v>268.17</c:v>
                </c:pt>
                <c:pt idx="3594">
                  <c:v>268.20999999999964</c:v>
                </c:pt>
                <c:pt idx="3595">
                  <c:v>268.25</c:v>
                </c:pt>
                <c:pt idx="3596">
                  <c:v>268.28999999999894</c:v>
                </c:pt>
                <c:pt idx="3597">
                  <c:v>268.33</c:v>
                </c:pt>
                <c:pt idx="3598">
                  <c:v>268.37</c:v>
                </c:pt>
                <c:pt idx="3599">
                  <c:v>268.42999999999893</c:v>
                </c:pt>
                <c:pt idx="3600">
                  <c:v>268.47000000000003</c:v>
                </c:pt>
                <c:pt idx="3601">
                  <c:v>268.51</c:v>
                </c:pt>
                <c:pt idx="3602">
                  <c:v>268.55</c:v>
                </c:pt>
                <c:pt idx="3603">
                  <c:v>268.58999999999969</c:v>
                </c:pt>
                <c:pt idx="3604">
                  <c:v>268.63</c:v>
                </c:pt>
                <c:pt idx="3605">
                  <c:v>268.67</c:v>
                </c:pt>
                <c:pt idx="3606">
                  <c:v>268.70999999999964</c:v>
                </c:pt>
                <c:pt idx="3607">
                  <c:v>268.75</c:v>
                </c:pt>
                <c:pt idx="3608">
                  <c:v>268.78999999999894</c:v>
                </c:pt>
                <c:pt idx="3609">
                  <c:v>268.83</c:v>
                </c:pt>
                <c:pt idx="3610">
                  <c:v>268.87</c:v>
                </c:pt>
                <c:pt idx="3611">
                  <c:v>268.91000000000003</c:v>
                </c:pt>
                <c:pt idx="3612">
                  <c:v>268.95</c:v>
                </c:pt>
                <c:pt idx="3613">
                  <c:v>268.98999999999899</c:v>
                </c:pt>
                <c:pt idx="3614">
                  <c:v>269.02999999999969</c:v>
                </c:pt>
                <c:pt idx="3615">
                  <c:v>269.07</c:v>
                </c:pt>
                <c:pt idx="3616">
                  <c:v>269.11</c:v>
                </c:pt>
                <c:pt idx="3617">
                  <c:v>269.14999999999998</c:v>
                </c:pt>
                <c:pt idx="3618">
                  <c:v>269.19</c:v>
                </c:pt>
                <c:pt idx="3619">
                  <c:v>269.22999999999894</c:v>
                </c:pt>
                <c:pt idx="3620">
                  <c:v>269.27</c:v>
                </c:pt>
                <c:pt idx="3621">
                  <c:v>269.31</c:v>
                </c:pt>
                <c:pt idx="3622">
                  <c:v>269.35000000000002</c:v>
                </c:pt>
                <c:pt idx="3623">
                  <c:v>269.39</c:v>
                </c:pt>
                <c:pt idx="3624">
                  <c:v>269.42999999999893</c:v>
                </c:pt>
                <c:pt idx="3625">
                  <c:v>269.47000000000003</c:v>
                </c:pt>
                <c:pt idx="3626">
                  <c:v>269.51</c:v>
                </c:pt>
                <c:pt idx="3627">
                  <c:v>269.55</c:v>
                </c:pt>
                <c:pt idx="3628">
                  <c:v>269.58999999999969</c:v>
                </c:pt>
                <c:pt idx="3629">
                  <c:v>269.63</c:v>
                </c:pt>
                <c:pt idx="3630">
                  <c:v>269.67</c:v>
                </c:pt>
                <c:pt idx="3631">
                  <c:v>269.70999999999964</c:v>
                </c:pt>
                <c:pt idx="3632">
                  <c:v>269.75</c:v>
                </c:pt>
                <c:pt idx="3633">
                  <c:v>269.78999999999894</c:v>
                </c:pt>
                <c:pt idx="3634">
                  <c:v>269.83</c:v>
                </c:pt>
                <c:pt idx="3635">
                  <c:v>269.87</c:v>
                </c:pt>
                <c:pt idx="3636">
                  <c:v>269.92999999999893</c:v>
                </c:pt>
                <c:pt idx="3637">
                  <c:v>269.97000000000003</c:v>
                </c:pt>
                <c:pt idx="3638">
                  <c:v>270.01</c:v>
                </c:pt>
                <c:pt idx="3639">
                  <c:v>270.05</c:v>
                </c:pt>
                <c:pt idx="3640">
                  <c:v>270.08999999999969</c:v>
                </c:pt>
                <c:pt idx="3641">
                  <c:v>270.13</c:v>
                </c:pt>
                <c:pt idx="3642">
                  <c:v>270.17</c:v>
                </c:pt>
                <c:pt idx="3643">
                  <c:v>270.20999999999964</c:v>
                </c:pt>
                <c:pt idx="3644">
                  <c:v>270.25</c:v>
                </c:pt>
                <c:pt idx="3645">
                  <c:v>270.28999999999894</c:v>
                </c:pt>
                <c:pt idx="3646">
                  <c:v>270.33</c:v>
                </c:pt>
                <c:pt idx="3647">
                  <c:v>270.37</c:v>
                </c:pt>
                <c:pt idx="3648">
                  <c:v>270.41000000000003</c:v>
                </c:pt>
                <c:pt idx="3649">
                  <c:v>270.45</c:v>
                </c:pt>
                <c:pt idx="3650">
                  <c:v>270.48999999999899</c:v>
                </c:pt>
                <c:pt idx="3651">
                  <c:v>270.52999999999969</c:v>
                </c:pt>
                <c:pt idx="3652">
                  <c:v>270.57</c:v>
                </c:pt>
                <c:pt idx="3653">
                  <c:v>270.61</c:v>
                </c:pt>
                <c:pt idx="3654">
                  <c:v>270.64999999999998</c:v>
                </c:pt>
                <c:pt idx="3655">
                  <c:v>270.69</c:v>
                </c:pt>
                <c:pt idx="3656">
                  <c:v>270.72999999999894</c:v>
                </c:pt>
                <c:pt idx="3657">
                  <c:v>270.77</c:v>
                </c:pt>
                <c:pt idx="3658">
                  <c:v>270.81</c:v>
                </c:pt>
                <c:pt idx="3659">
                  <c:v>270.85000000000002</c:v>
                </c:pt>
                <c:pt idx="3660">
                  <c:v>270.89</c:v>
                </c:pt>
                <c:pt idx="3661">
                  <c:v>270.92999999999893</c:v>
                </c:pt>
                <c:pt idx="3662">
                  <c:v>270.97000000000003</c:v>
                </c:pt>
                <c:pt idx="3663">
                  <c:v>271.01</c:v>
                </c:pt>
                <c:pt idx="3664">
                  <c:v>271.05</c:v>
                </c:pt>
                <c:pt idx="3665">
                  <c:v>271.08999999999969</c:v>
                </c:pt>
                <c:pt idx="3666">
                  <c:v>271.13</c:v>
                </c:pt>
                <c:pt idx="3667">
                  <c:v>271.17</c:v>
                </c:pt>
                <c:pt idx="3668">
                  <c:v>271.20999999999964</c:v>
                </c:pt>
                <c:pt idx="3669">
                  <c:v>271.25</c:v>
                </c:pt>
                <c:pt idx="3670">
                  <c:v>271.28999999999894</c:v>
                </c:pt>
                <c:pt idx="3671">
                  <c:v>271.33</c:v>
                </c:pt>
                <c:pt idx="3672">
                  <c:v>271.37</c:v>
                </c:pt>
                <c:pt idx="3673">
                  <c:v>271.42999999999893</c:v>
                </c:pt>
                <c:pt idx="3674">
                  <c:v>271.47000000000003</c:v>
                </c:pt>
                <c:pt idx="3675">
                  <c:v>271.51</c:v>
                </c:pt>
                <c:pt idx="3676">
                  <c:v>271.55</c:v>
                </c:pt>
                <c:pt idx="3677">
                  <c:v>271.58999999999969</c:v>
                </c:pt>
                <c:pt idx="3678">
                  <c:v>271.63</c:v>
                </c:pt>
                <c:pt idx="3679">
                  <c:v>271.67</c:v>
                </c:pt>
                <c:pt idx="3680">
                  <c:v>271.70999999999964</c:v>
                </c:pt>
                <c:pt idx="3681">
                  <c:v>271.75</c:v>
                </c:pt>
                <c:pt idx="3682">
                  <c:v>271.78999999999894</c:v>
                </c:pt>
                <c:pt idx="3683">
                  <c:v>271.83</c:v>
                </c:pt>
                <c:pt idx="3684">
                  <c:v>276.52999999999969</c:v>
                </c:pt>
                <c:pt idx="3685">
                  <c:v>276.57</c:v>
                </c:pt>
                <c:pt idx="3686">
                  <c:v>276.61</c:v>
                </c:pt>
                <c:pt idx="3687">
                  <c:v>276.64999999999998</c:v>
                </c:pt>
                <c:pt idx="3688">
                  <c:v>276.69</c:v>
                </c:pt>
                <c:pt idx="3689">
                  <c:v>276.72999999999894</c:v>
                </c:pt>
                <c:pt idx="3690">
                  <c:v>276.77</c:v>
                </c:pt>
                <c:pt idx="3691">
                  <c:v>276.81</c:v>
                </c:pt>
                <c:pt idx="3692">
                  <c:v>276.85000000000002</c:v>
                </c:pt>
                <c:pt idx="3693">
                  <c:v>276.89</c:v>
                </c:pt>
                <c:pt idx="3694">
                  <c:v>276.92999999999893</c:v>
                </c:pt>
                <c:pt idx="3695">
                  <c:v>276.97000000000003</c:v>
                </c:pt>
                <c:pt idx="3696">
                  <c:v>277.01</c:v>
                </c:pt>
                <c:pt idx="3697">
                  <c:v>277.05</c:v>
                </c:pt>
                <c:pt idx="3698">
                  <c:v>277.08999999999969</c:v>
                </c:pt>
                <c:pt idx="3699">
                  <c:v>277.13</c:v>
                </c:pt>
                <c:pt idx="3700">
                  <c:v>277.17</c:v>
                </c:pt>
                <c:pt idx="3701">
                  <c:v>277.20999999999964</c:v>
                </c:pt>
                <c:pt idx="3702">
                  <c:v>277.25</c:v>
                </c:pt>
                <c:pt idx="3703">
                  <c:v>277.28999999999894</c:v>
                </c:pt>
                <c:pt idx="3704">
                  <c:v>277.33</c:v>
                </c:pt>
                <c:pt idx="3705">
                  <c:v>277.37</c:v>
                </c:pt>
                <c:pt idx="3706">
                  <c:v>277.41000000000003</c:v>
                </c:pt>
                <c:pt idx="3707">
                  <c:v>277.45</c:v>
                </c:pt>
                <c:pt idx="3708">
                  <c:v>277.48999999999899</c:v>
                </c:pt>
                <c:pt idx="3709">
                  <c:v>277.52999999999969</c:v>
                </c:pt>
                <c:pt idx="3710">
                  <c:v>277.57</c:v>
                </c:pt>
                <c:pt idx="3711">
                  <c:v>277.61</c:v>
                </c:pt>
                <c:pt idx="3712">
                  <c:v>277.64999999999998</c:v>
                </c:pt>
                <c:pt idx="3713">
                  <c:v>277.69</c:v>
                </c:pt>
                <c:pt idx="3714">
                  <c:v>277.72999999999894</c:v>
                </c:pt>
                <c:pt idx="3715">
                  <c:v>277.77</c:v>
                </c:pt>
                <c:pt idx="3716">
                  <c:v>277.81</c:v>
                </c:pt>
                <c:pt idx="3717">
                  <c:v>277.85000000000002</c:v>
                </c:pt>
                <c:pt idx="3718">
                  <c:v>277.89</c:v>
                </c:pt>
                <c:pt idx="3719">
                  <c:v>277.92999999999893</c:v>
                </c:pt>
                <c:pt idx="3720">
                  <c:v>277.97000000000003</c:v>
                </c:pt>
                <c:pt idx="3721">
                  <c:v>278.02999999999969</c:v>
                </c:pt>
                <c:pt idx="3722">
                  <c:v>278.07</c:v>
                </c:pt>
                <c:pt idx="3723">
                  <c:v>278.11</c:v>
                </c:pt>
                <c:pt idx="3724">
                  <c:v>278.14999999999998</c:v>
                </c:pt>
                <c:pt idx="3725">
                  <c:v>278.19</c:v>
                </c:pt>
                <c:pt idx="3726">
                  <c:v>278.22999999999894</c:v>
                </c:pt>
                <c:pt idx="3727">
                  <c:v>286.13</c:v>
                </c:pt>
                <c:pt idx="3728">
                  <c:v>286.17</c:v>
                </c:pt>
                <c:pt idx="3729">
                  <c:v>286.20999999999964</c:v>
                </c:pt>
                <c:pt idx="3730">
                  <c:v>286.25</c:v>
                </c:pt>
                <c:pt idx="3731">
                  <c:v>286.28999999999894</c:v>
                </c:pt>
                <c:pt idx="3732">
                  <c:v>286.33</c:v>
                </c:pt>
                <c:pt idx="3733">
                  <c:v>286.37</c:v>
                </c:pt>
                <c:pt idx="3734">
                  <c:v>286.41000000000003</c:v>
                </c:pt>
                <c:pt idx="3735">
                  <c:v>286.45</c:v>
                </c:pt>
                <c:pt idx="3736">
                  <c:v>286.48999999999899</c:v>
                </c:pt>
                <c:pt idx="3737">
                  <c:v>286.52999999999969</c:v>
                </c:pt>
                <c:pt idx="3738">
                  <c:v>286.57</c:v>
                </c:pt>
                <c:pt idx="3739">
                  <c:v>286.61</c:v>
                </c:pt>
                <c:pt idx="3740">
                  <c:v>286.64999999999998</c:v>
                </c:pt>
                <c:pt idx="3741">
                  <c:v>286.69</c:v>
                </c:pt>
                <c:pt idx="3742">
                  <c:v>286.72999999999894</c:v>
                </c:pt>
                <c:pt idx="3743">
                  <c:v>286.77</c:v>
                </c:pt>
                <c:pt idx="3744">
                  <c:v>286.81</c:v>
                </c:pt>
                <c:pt idx="3745">
                  <c:v>286.85000000000002</c:v>
                </c:pt>
                <c:pt idx="3746">
                  <c:v>286.89</c:v>
                </c:pt>
                <c:pt idx="3747">
                  <c:v>286.92999999999893</c:v>
                </c:pt>
                <c:pt idx="3748">
                  <c:v>286.97000000000003</c:v>
                </c:pt>
                <c:pt idx="3749">
                  <c:v>287.01</c:v>
                </c:pt>
                <c:pt idx="3750">
                  <c:v>287.05</c:v>
                </c:pt>
                <c:pt idx="3751">
                  <c:v>287.08999999999969</c:v>
                </c:pt>
                <c:pt idx="3752">
                  <c:v>287.13</c:v>
                </c:pt>
                <c:pt idx="3753">
                  <c:v>287.17</c:v>
                </c:pt>
                <c:pt idx="3754">
                  <c:v>287.20999999999964</c:v>
                </c:pt>
                <c:pt idx="3755">
                  <c:v>287.25</c:v>
                </c:pt>
                <c:pt idx="3756">
                  <c:v>287.28999999999894</c:v>
                </c:pt>
                <c:pt idx="3757">
                  <c:v>287.33</c:v>
                </c:pt>
                <c:pt idx="3758">
                  <c:v>287.37</c:v>
                </c:pt>
                <c:pt idx="3759">
                  <c:v>287.41000000000003</c:v>
                </c:pt>
                <c:pt idx="3760">
                  <c:v>287.45</c:v>
                </c:pt>
                <c:pt idx="3761">
                  <c:v>287.48999999999899</c:v>
                </c:pt>
                <c:pt idx="3762">
                  <c:v>287.52999999999969</c:v>
                </c:pt>
                <c:pt idx="3763">
                  <c:v>287.57</c:v>
                </c:pt>
                <c:pt idx="3764">
                  <c:v>287.63</c:v>
                </c:pt>
                <c:pt idx="3765">
                  <c:v>287.67</c:v>
                </c:pt>
                <c:pt idx="3766">
                  <c:v>287.70999999999964</c:v>
                </c:pt>
                <c:pt idx="3767">
                  <c:v>287.75</c:v>
                </c:pt>
                <c:pt idx="3768">
                  <c:v>287.78999999999894</c:v>
                </c:pt>
                <c:pt idx="3769">
                  <c:v>287.83</c:v>
                </c:pt>
                <c:pt idx="3770">
                  <c:v>287.87</c:v>
                </c:pt>
                <c:pt idx="3771">
                  <c:v>287.91000000000003</c:v>
                </c:pt>
                <c:pt idx="3772">
                  <c:v>287.95</c:v>
                </c:pt>
                <c:pt idx="3773">
                  <c:v>287.98999999999899</c:v>
                </c:pt>
                <c:pt idx="3774">
                  <c:v>288.02999999999969</c:v>
                </c:pt>
                <c:pt idx="3775">
                  <c:v>288.07</c:v>
                </c:pt>
                <c:pt idx="3776">
                  <c:v>288.11</c:v>
                </c:pt>
                <c:pt idx="3777">
                  <c:v>288.14999999999998</c:v>
                </c:pt>
                <c:pt idx="3778">
                  <c:v>288.19</c:v>
                </c:pt>
                <c:pt idx="3779">
                  <c:v>288.22999999999894</c:v>
                </c:pt>
                <c:pt idx="3780">
                  <c:v>288.27</c:v>
                </c:pt>
                <c:pt idx="3781">
                  <c:v>288.31</c:v>
                </c:pt>
                <c:pt idx="3782">
                  <c:v>288.35000000000002</c:v>
                </c:pt>
                <c:pt idx="3783">
                  <c:v>288.39</c:v>
                </c:pt>
                <c:pt idx="3784">
                  <c:v>288.42999999999893</c:v>
                </c:pt>
                <c:pt idx="3785">
                  <c:v>288.47000000000003</c:v>
                </c:pt>
                <c:pt idx="3786">
                  <c:v>288.51</c:v>
                </c:pt>
                <c:pt idx="3787">
                  <c:v>288.55</c:v>
                </c:pt>
                <c:pt idx="3788">
                  <c:v>288.58999999999969</c:v>
                </c:pt>
                <c:pt idx="3789">
                  <c:v>288.63</c:v>
                </c:pt>
                <c:pt idx="3790">
                  <c:v>288.67</c:v>
                </c:pt>
                <c:pt idx="3791">
                  <c:v>288.70999999999964</c:v>
                </c:pt>
                <c:pt idx="3792">
                  <c:v>288.75</c:v>
                </c:pt>
                <c:pt idx="3793">
                  <c:v>288.78999999999894</c:v>
                </c:pt>
                <c:pt idx="3794">
                  <c:v>288.83</c:v>
                </c:pt>
                <c:pt idx="3795">
                  <c:v>288.87</c:v>
                </c:pt>
                <c:pt idx="3796">
                  <c:v>288.91000000000003</c:v>
                </c:pt>
                <c:pt idx="3797">
                  <c:v>288.95</c:v>
                </c:pt>
                <c:pt idx="3798">
                  <c:v>288.98999999999899</c:v>
                </c:pt>
                <c:pt idx="3799">
                  <c:v>289.02999999999969</c:v>
                </c:pt>
                <c:pt idx="3800">
                  <c:v>289.07</c:v>
                </c:pt>
                <c:pt idx="3801">
                  <c:v>289.13</c:v>
                </c:pt>
                <c:pt idx="3802">
                  <c:v>289.17</c:v>
                </c:pt>
                <c:pt idx="3803">
                  <c:v>289.20999999999964</c:v>
                </c:pt>
                <c:pt idx="3804">
                  <c:v>289.25</c:v>
                </c:pt>
                <c:pt idx="3805">
                  <c:v>289.28999999999894</c:v>
                </c:pt>
                <c:pt idx="3806">
                  <c:v>289.33</c:v>
                </c:pt>
                <c:pt idx="3807">
                  <c:v>289.37</c:v>
                </c:pt>
                <c:pt idx="3808">
                  <c:v>289.41000000000003</c:v>
                </c:pt>
                <c:pt idx="3809">
                  <c:v>289.45</c:v>
                </c:pt>
                <c:pt idx="3810">
                  <c:v>289.48999999999899</c:v>
                </c:pt>
                <c:pt idx="3811">
                  <c:v>289.52999999999969</c:v>
                </c:pt>
                <c:pt idx="3812">
                  <c:v>289.57</c:v>
                </c:pt>
                <c:pt idx="3813">
                  <c:v>289.61</c:v>
                </c:pt>
                <c:pt idx="3814">
                  <c:v>289.64999999999998</c:v>
                </c:pt>
                <c:pt idx="3815">
                  <c:v>289.69</c:v>
                </c:pt>
                <c:pt idx="3816">
                  <c:v>289.72999999999894</c:v>
                </c:pt>
                <c:pt idx="3817">
                  <c:v>289.77</c:v>
                </c:pt>
                <c:pt idx="3818">
                  <c:v>289.81</c:v>
                </c:pt>
                <c:pt idx="3819">
                  <c:v>289.85000000000002</c:v>
                </c:pt>
                <c:pt idx="3820">
                  <c:v>289.89</c:v>
                </c:pt>
                <c:pt idx="3821">
                  <c:v>289.92999999999893</c:v>
                </c:pt>
                <c:pt idx="3822">
                  <c:v>289.97000000000003</c:v>
                </c:pt>
                <c:pt idx="3823">
                  <c:v>290.01</c:v>
                </c:pt>
                <c:pt idx="3824">
                  <c:v>290.05</c:v>
                </c:pt>
                <c:pt idx="3825">
                  <c:v>290.08999999999969</c:v>
                </c:pt>
                <c:pt idx="3826">
                  <c:v>290.13</c:v>
                </c:pt>
                <c:pt idx="3827">
                  <c:v>290.17</c:v>
                </c:pt>
                <c:pt idx="3828">
                  <c:v>290.20999999999964</c:v>
                </c:pt>
                <c:pt idx="3829">
                  <c:v>290.25</c:v>
                </c:pt>
                <c:pt idx="3830">
                  <c:v>290.28999999999894</c:v>
                </c:pt>
                <c:pt idx="3831">
                  <c:v>290.33</c:v>
                </c:pt>
                <c:pt idx="3832">
                  <c:v>290.37</c:v>
                </c:pt>
                <c:pt idx="3833">
                  <c:v>290.41000000000003</c:v>
                </c:pt>
                <c:pt idx="3834">
                  <c:v>290.45</c:v>
                </c:pt>
                <c:pt idx="3835">
                  <c:v>290.48999999999899</c:v>
                </c:pt>
                <c:pt idx="3836">
                  <c:v>290.52999999999969</c:v>
                </c:pt>
                <c:pt idx="3837">
                  <c:v>290.57</c:v>
                </c:pt>
                <c:pt idx="3838">
                  <c:v>290.63</c:v>
                </c:pt>
                <c:pt idx="3839">
                  <c:v>290.67</c:v>
                </c:pt>
                <c:pt idx="3840">
                  <c:v>290.70999999999964</c:v>
                </c:pt>
                <c:pt idx="3841">
                  <c:v>290.75</c:v>
                </c:pt>
                <c:pt idx="3842">
                  <c:v>290.78999999999894</c:v>
                </c:pt>
                <c:pt idx="3843">
                  <c:v>290.83</c:v>
                </c:pt>
                <c:pt idx="3844">
                  <c:v>290.87</c:v>
                </c:pt>
                <c:pt idx="3845">
                  <c:v>290.91000000000003</c:v>
                </c:pt>
                <c:pt idx="3846">
                  <c:v>290.95</c:v>
                </c:pt>
                <c:pt idx="3847">
                  <c:v>290.98999999999899</c:v>
                </c:pt>
                <c:pt idx="3848">
                  <c:v>291.02999999999969</c:v>
                </c:pt>
                <c:pt idx="3849">
                  <c:v>291.07</c:v>
                </c:pt>
                <c:pt idx="3850">
                  <c:v>291.11</c:v>
                </c:pt>
                <c:pt idx="3851">
                  <c:v>291.14999999999998</c:v>
                </c:pt>
                <c:pt idx="3852">
                  <c:v>291.19</c:v>
                </c:pt>
                <c:pt idx="3853">
                  <c:v>291.22999999999894</c:v>
                </c:pt>
                <c:pt idx="3854">
                  <c:v>291.27</c:v>
                </c:pt>
                <c:pt idx="3855">
                  <c:v>291.31</c:v>
                </c:pt>
                <c:pt idx="3856">
                  <c:v>291.35000000000002</c:v>
                </c:pt>
                <c:pt idx="3857">
                  <c:v>291.39</c:v>
                </c:pt>
                <c:pt idx="3858">
                  <c:v>291.42999999999893</c:v>
                </c:pt>
                <c:pt idx="3859">
                  <c:v>291.47000000000003</c:v>
                </c:pt>
                <c:pt idx="3860">
                  <c:v>291.51</c:v>
                </c:pt>
                <c:pt idx="3861">
                  <c:v>291.55</c:v>
                </c:pt>
                <c:pt idx="3862">
                  <c:v>291.58999999999969</c:v>
                </c:pt>
                <c:pt idx="3863">
                  <c:v>291.63</c:v>
                </c:pt>
                <c:pt idx="3864">
                  <c:v>291.67</c:v>
                </c:pt>
                <c:pt idx="3865">
                  <c:v>291.70999999999964</c:v>
                </c:pt>
                <c:pt idx="3866">
                  <c:v>291.75</c:v>
                </c:pt>
                <c:pt idx="3867">
                  <c:v>291.78999999999894</c:v>
                </c:pt>
                <c:pt idx="3868">
                  <c:v>291.83</c:v>
                </c:pt>
                <c:pt idx="3869">
                  <c:v>291.87</c:v>
                </c:pt>
                <c:pt idx="3870">
                  <c:v>291.91000000000003</c:v>
                </c:pt>
                <c:pt idx="3871">
                  <c:v>291.95</c:v>
                </c:pt>
                <c:pt idx="3872">
                  <c:v>291.98999999999899</c:v>
                </c:pt>
                <c:pt idx="3873">
                  <c:v>292.02999999999969</c:v>
                </c:pt>
                <c:pt idx="3874">
                  <c:v>292.07</c:v>
                </c:pt>
                <c:pt idx="3875">
                  <c:v>292.13</c:v>
                </c:pt>
                <c:pt idx="3876">
                  <c:v>292.17</c:v>
                </c:pt>
                <c:pt idx="3877">
                  <c:v>292.20999999999964</c:v>
                </c:pt>
                <c:pt idx="3878">
                  <c:v>292.25</c:v>
                </c:pt>
                <c:pt idx="3879">
                  <c:v>292.28999999999894</c:v>
                </c:pt>
                <c:pt idx="3880">
                  <c:v>292.33</c:v>
                </c:pt>
                <c:pt idx="3881">
                  <c:v>292.37</c:v>
                </c:pt>
                <c:pt idx="3882">
                  <c:v>292.41000000000003</c:v>
                </c:pt>
                <c:pt idx="3883">
                  <c:v>292.45</c:v>
                </c:pt>
                <c:pt idx="3884">
                  <c:v>292.48999999999899</c:v>
                </c:pt>
                <c:pt idx="3885">
                  <c:v>292.52999999999969</c:v>
                </c:pt>
                <c:pt idx="3886">
                  <c:v>292.57</c:v>
                </c:pt>
                <c:pt idx="3887">
                  <c:v>292.61</c:v>
                </c:pt>
                <c:pt idx="3888">
                  <c:v>292.64999999999998</c:v>
                </c:pt>
                <c:pt idx="3889">
                  <c:v>292.69</c:v>
                </c:pt>
                <c:pt idx="3890">
                  <c:v>292.72999999999894</c:v>
                </c:pt>
                <c:pt idx="3891">
                  <c:v>292.77</c:v>
                </c:pt>
                <c:pt idx="3892">
                  <c:v>292.81</c:v>
                </c:pt>
                <c:pt idx="3893">
                  <c:v>292.85000000000002</c:v>
                </c:pt>
                <c:pt idx="3894">
                  <c:v>292.89</c:v>
                </c:pt>
                <c:pt idx="3895">
                  <c:v>292.92999999999893</c:v>
                </c:pt>
                <c:pt idx="3896">
                  <c:v>292.97000000000003</c:v>
                </c:pt>
                <c:pt idx="3897">
                  <c:v>293.01</c:v>
                </c:pt>
                <c:pt idx="3898">
                  <c:v>293.05</c:v>
                </c:pt>
                <c:pt idx="3899">
                  <c:v>293.08999999999969</c:v>
                </c:pt>
                <c:pt idx="3900">
                  <c:v>293.13</c:v>
                </c:pt>
                <c:pt idx="3901">
                  <c:v>293.17</c:v>
                </c:pt>
                <c:pt idx="3902">
                  <c:v>293.20999999999964</c:v>
                </c:pt>
                <c:pt idx="3903">
                  <c:v>293.25</c:v>
                </c:pt>
                <c:pt idx="3904">
                  <c:v>293.28999999999894</c:v>
                </c:pt>
                <c:pt idx="3905">
                  <c:v>293.33</c:v>
                </c:pt>
                <c:pt idx="3906">
                  <c:v>293.37</c:v>
                </c:pt>
                <c:pt idx="3907">
                  <c:v>293.41000000000003</c:v>
                </c:pt>
                <c:pt idx="3908">
                  <c:v>293.45</c:v>
                </c:pt>
                <c:pt idx="3909">
                  <c:v>293.48999999999899</c:v>
                </c:pt>
                <c:pt idx="3910">
                  <c:v>293.52999999999969</c:v>
                </c:pt>
                <c:pt idx="3911">
                  <c:v>293.57</c:v>
                </c:pt>
                <c:pt idx="3912">
                  <c:v>293.63</c:v>
                </c:pt>
                <c:pt idx="3913">
                  <c:v>293.67</c:v>
                </c:pt>
                <c:pt idx="3914">
                  <c:v>293.70999999999964</c:v>
                </c:pt>
                <c:pt idx="3915">
                  <c:v>293.75</c:v>
                </c:pt>
                <c:pt idx="3916">
                  <c:v>293.78999999999894</c:v>
                </c:pt>
                <c:pt idx="3917">
                  <c:v>293.83</c:v>
                </c:pt>
                <c:pt idx="3918">
                  <c:v>293.87</c:v>
                </c:pt>
                <c:pt idx="3919">
                  <c:v>293.91000000000003</c:v>
                </c:pt>
                <c:pt idx="3920">
                  <c:v>293.95</c:v>
                </c:pt>
                <c:pt idx="3921">
                  <c:v>293.98999999999899</c:v>
                </c:pt>
                <c:pt idx="3922">
                  <c:v>294.02999999999969</c:v>
                </c:pt>
                <c:pt idx="3923">
                  <c:v>294.07</c:v>
                </c:pt>
                <c:pt idx="3924">
                  <c:v>294.11</c:v>
                </c:pt>
                <c:pt idx="3925">
                  <c:v>294.14999999999998</c:v>
                </c:pt>
                <c:pt idx="3926">
                  <c:v>294.19</c:v>
                </c:pt>
                <c:pt idx="3927">
                  <c:v>294.22999999999894</c:v>
                </c:pt>
                <c:pt idx="3928">
                  <c:v>294.27</c:v>
                </c:pt>
                <c:pt idx="3929">
                  <c:v>294.31</c:v>
                </c:pt>
                <c:pt idx="3930">
                  <c:v>294.35000000000002</c:v>
                </c:pt>
                <c:pt idx="3931">
                  <c:v>294.39</c:v>
                </c:pt>
                <c:pt idx="3932">
                  <c:v>294.42999999999893</c:v>
                </c:pt>
                <c:pt idx="3933">
                  <c:v>294.47000000000003</c:v>
                </c:pt>
                <c:pt idx="3934">
                  <c:v>294.51</c:v>
                </c:pt>
                <c:pt idx="3935">
                  <c:v>294.55</c:v>
                </c:pt>
                <c:pt idx="3936">
                  <c:v>294.58999999999969</c:v>
                </c:pt>
                <c:pt idx="3937">
                  <c:v>294.63</c:v>
                </c:pt>
                <c:pt idx="3938">
                  <c:v>294.67</c:v>
                </c:pt>
                <c:pt idx="3939">
                  <c:v>294.70999999999964</c:v>
                </c:pt>
                <c:pt idx="3940">
                  <c:v>294.75</c:v>
                </c:pt>
                <c:pt idx="3941">
                  <c:v>294.78999999999894</c:v>
                </c:pt>
                <c:pt idx="3942">
                  <c:v>294.83</c:v>
                </c:pt>
                <c:pt idx="3943">
                  <c:v>294.87</c:v>
                </c:pt>
                <c:pt idx="3944">
                  <c:v>294.91000000000003</c:v>
                </c:pt>
                <c:pt idx="3945">
                  <c:v>294.95</c:v>
                </c:pt>
                <c:pt idx="3946">
                  <c:v>294.98999999999899</c:v>
                </c:pt>
                <c:pt idx="3947">
                  <c:v>295.02999999999969</c:v>
                </c:pt>
                <c:pt idx="3948">
                  <c:v>295.07</c:v>
                </c:pt>
                <c:pt idx="3949">
                  <c:v>295.13</c:v>
                </c:pt>
                <c:pt idx="3950">
                  <c:v>295.17</c:v>
                </c:pt>
                <c:pt idx="3951">
                  <c:v>295.20999999999964</c:v>
                </c:pt>
                <c:pt idx="3952">
                  <c:v>295.25</c:v>
                </c:pt>
                <c:pt idx="3953">
                  <c:v>295.28999999999894</c:v>
                </c:pt>
                <c:pt idx="3954">
                  <c:v>295.33</c:v>
                </c:pt>
                <c:pt idx="3955">
                  <c:v>295.37</c:v>
                </c:pt>
                <c:pt idx="3956">
                  <c:v>295.41000000000003</c:v>
                </c:pt>
                <c:pt idx="3957">
                  <c:v>295.45</c:v>
                </c:pt>
                <c:pt idx="3958">
                  <c:v>295.48999999999899</c:v>
                </c:pt>
                <c:pt idx="3959">
                  <c:v>295.52999999999969</c:v>
                </c:pt>
                <c:pt idx="3960">
                  <c:v>295.57</c:v>
                </c:pt>
                <c:pt idx="3961">
                  <c:v>295.61</c:v>
                </c:pt>
                <c:pt idx="3962">
                  <c:v>295.64999999999998</c:v>
                </c:pt>
                <c:pt idx="3963">
                  <c:v>295.69</c:v>
                </c:pt>
                <c:pt idx="3964">
                  <c:v>295.72999999999894</c:v>
                </c:pt>
                <c:pt idx="3965">
                  <c:v>295.83</c:v>
                </c:pt>
                <c:pt idx="3966">
                  <c:v>295.87</c:v>
                </c:pt>
                <c:pt idx="3967">
                  <c:v>295.91000000000003</c:v>
                </c:pt>
                <c:pt idx="3968">
                  <c:v>295.95</c:v>
                </c:pt>
                <c:pt idx="3969">
                  <c:v>295.98999999999899</c:v>
                </c:pt>
                <c:pt idx="3970">
                  <c:v>296.02999999999969</c:v>
                </c:pt>
                <c:pt idx="3971">
                  <c:v>296.07</c:v>
                </c:pt>
                <c:pt idx="3972">
                  <c:v>296.11</c:v>
                </c:pt>
                <c:pt idx="3973">
                  <c:v>296.14999999999998</c:v>
                </c:pt>
                <c:pt idx="3974">
                  <c:v>296.19</c:v>
                </c:pt>
                <c:pt idx="3975">
                  <c:v>296.22999999999894</c:v>
                </c:pt>
                <c:pt idx="3976">
                  <c:v>296.27</c:v>
                </c:pt>
                <c:pt idx="3977">
                  <c:v>296.31</c:v>
                </c:pt>
                <c:pt idx="3978">
                  <c:v>296.35000000000002</c:v>
                </c:pt>
                <c:pt idx="3979">
                  <c:v>296.39</c:v>
                </c:pt>
                <c:pt idx="3980">
                  <c:v>296.42999999999893</c:v>
                </c:pt>
                <c:pt idx="3981">
                  <c:v>296.47000000000003</c:v>
                </c:pt>
                <c:pt idx="3982">
                  <c:v>296.51</c:v>
                </c:pt>
                <c:pt idx="3983">
                  <c:v>296.55</c:v>
                </c:pt>
                <c:pt idx="3984">
                  <c:v>296.58999999999969</c:v>
                </c:pt>
                <c:pt idx="3985">
                  <c:v>296.63</c:v>
                </c:pt>
                <c:pt idx="3986">
                  <c:v>296.67</c:v>
                </c:pt>
                <c:pt idx="3987">
                  <c:v>296.70999999999964</c:v>
                </c:pt>
                <c:pt idx="3988">
                  <c:v>296.75</c:v>
                </c:pt>
                <c:pt idx="3989">
                  <c:v>296.78999999999894</c:v>
                </c:pt>
                <c:pt idx="3990">
                  <c:v>296.83</c:v>
                </c:pt>
                <c:pt idx="3991">
                  <c:v>296.87</c:v>
                </c:pt>
                <c:pt idx="3992">
                  <c:v>296.91000000000003</c:v>
                </c:pt>
                <c:pt idx="3993">
                  <c:v>296.95</c:v>
                </c:pt>
                <c:pt idx="3994">
                  <c:v>296.98999999999899</c:v>
                </c:pt>
                <c:pt idx="3995">
                  <c:v>297.02999999999969</c:v>
                </c:pt>
                <c:pt idx="3996">
                  <c:v>297.07</c:v>
                </c:pt>
                <c:pt idx="3997">
                  <c:v>297.11</c:v>
                </c:pt>
                <c:pt idx="3998">
                  <c:v>297.14999999999998</c:v>
                </c:pt>
                <c:pt idx="3999">
                  <c:v>297.19</c:v>
                </c:pt>
                <c:pt idx="4000">
                  <c:v>297.22999999999894</c:v>
                </c:pt>
                <c:pt idx="4001">
                  <c:v>297.33</c:v>
                </c:pt>
                <c:pt idx="4002">
                  <c:v>297.37</c:v>
                </c:pt>
                <c:pt idx="4003">
                  <c:v>297.41000000000003</c:v>
                </c:pt>
                <c:pt idx="4004">
                  <c:v>297.45</c:v>
                </c:pt>
                <c:pt idx="4005">
                  <c:v>297.48999999999899</c:v>
                </c:pt>
                <c:pt idx="4006">
                  <c:v>297.52999999999969</c:v>
                </c:pt>
                <c:pt idx="4007">
                  <c:v>297.57</c:v>
                </c:pt>
                <c:pt idx="4008">
                  <c:v>297.61</c:v>
                </c:pt>
                <c:pt idx="4009">
                  <c:v>297.64999999999998</c:v>
                </c:pt>
                <c:pt idx="4010">
                  <c:v>297.69</c:v>
                </c:pt>
                <c:pt idx="4011">
                  <c:v>297.72999999999894</c:v>
                </c:pt>
                <c:pt idx="4012">
                  <c:v>297.77</c:v>
                </c:pt>
                <c:pt idx="4013">
                  <c:v>297.81</c:v>
                </c:pt>
                <c:pt idx="4014">
                  <c:v>297.85000000000002</c:v>
                </c:pt>
                <c:pt idx="4015">
                  <c:v>297.89</c:v>
                </c:pt>
                <c:pt idx="4016">
                  <c:v>297.92999999999893</c:v>
                </c:pt>
                <c:pt idx="4017">
                  <c:v>297.97000000000003</c:v>
                </c:pt>
                <c:pt idx="4018">
                  <c:v>298.01</c:v>
                </c:pt>
                <c:pt idx="4019">
                  <c:v>305.52999999999969</c:v>
                </c:pt>
                <c:pt idx="4020">
                  <c:v>305.57</c:v>
                </c:pt>
                <c:pt idx="4021">
                  <c:v>305.61</c:v>
                </c:pt>
                <c:pt idx="4022">
                  <c:v>305.64999999999998</c:v>
                </c:pt>
                <c:pt idx="4023">
                  <c:v>305.69</c:v>
                </c:pt>
                <c:pt idx="4024">
                  <c:v>305.72999999999894</c:v>
                </c:pt>
                <c:pt idx="4025">
                  <c:v>305.77</c:v>
                </c:pt>
                <c:pt idx="4026">
                  <c:v>305.81</c:v>
                </c:pt>
                <c:pt idx="4027">
                  <c:v>305.85000000000002</c:v>
                </c:pt>
                <c:pt idx="4028">
                  <c:v>305.89</c:v>
                </c:pt>
                <c:pt idx="4029">
                  <c:v>305.92999999999893</c:v>
                </c:pt>
                <c:pt idx="4030">
                  <c:v>305.97000000000003</c:v>
                </c:pt>
                <c:pt idx="4031">
                  <c:v>306.01</c:v>
                </c:pt>
                <c:pt idx="4032">
                  <c:v>306.05</c:v>
                </c:pt>
                <c:pt idx="4033">
                  <c:v>306.08999999999969</c:v>
                </c:pt>
                <c:pt idx="4034">
                  <c:v>306.13</c:v>
                </c:pt>
                <c:pt idx="4035">
                  <c:v>306.17</c:v>
                </c:pt>
                <c:pt idx="4036">
                  <c:v>306.20999999999964</c:v>
                </c:pt>
                <c:pt idx="4037">
                  <c:v>306.25</c:v>
                </c:pt>
                <c:pt idx="4038">
                  <c:v>306.28999999999894</c:v>
                </c:pt>
                <c:pt idx="4039">
                  <c:v>306.33</c:v>
                </c:pt>
                <c:pt idx="4040">
                  <c:v>306.37</c:v>
                </c:pt>
                <c:pt idx="4041">
                  <c:v>306.41000000000003</c:v>
                </c:pt>
                <c:pt idx="4042">
                  <c:v>306.45</c:v>
                </c:pt>
                <c:pt idx="4043">
                  <c:v>306.48999999999899</c:v>
                </c:pt>
                <c:pt idx="4044">
                  <c:v>306.52999999999969</c:v>
                </c:pt>
                <c:pt idx="4045">
                  <c:v>306.57</c:v>
                </c:pt>
                <c:pt idx="4046">
                  <c:v>306.61</c:v>
                </c:pt>
                <c:pt idx="4047">
                  <c:v>306.64999999999998</c:v>
                </c:pt>
                <c:pt idx="4048">
                  <c:v>306.69</c:v>
                </c:pt>
                <c:pt idx="4049">
                  <c:v>306.72999999999894</c:v>
                </c:pt>
                <c:pt idx="4050">
                  <c:v>306.77</c:v>
                </c:pt>
                <c:pt idx="4051">
                  <c:v>306.81</c:v>
                </c:pt>
                <c:pt idx="4052">
                  <c:v>306.85000000000002</c:v>
                </c:pt>
                <c:pt idx="4053">
                  <c:v>306.89999999999969</c:v>
                </c:pt>
                <c:pt idx="4054">
                  <c:v>306.94</c:v>
                </c:pt>
                <c:pt idx="4055">
                  <c:v>306.97999999999894</c:v>
                </c:pt>
                <c:pt idx="4056">
                  <c:v>307.02</c:v>
                </c:pt>
                <c:pt idx="4057">
                  <c:v>307.06</c:v>
                </c:pt>
                <c:pt idx="4058">
                  <c:v>307.10000000000002</c:v>
                </c:pt>
                <c:pt idx="4059">
                  <c:v>307.14000000000038</c:v>
                </c:pt>
                <c:pt idx="4060">
                  <c:v>307.18</c:v>
                </c:pt>
                <c:pt idx="4061">
                  <c:v>307.22000000000003</c:v>
                </c:pt>
                <c:pt idx="4062">
                  <c:v>307.26</c:v>
                </c:pt>
                <c:pt idx="4063">
                  <c:v>307.3</c:v>
                </c:pt>
                <c:pt idx="4064">
                  <c:v>307.33999999999969</c:v>
                </c:pt>
                <c:pt idx="4065">
                  <c:v>307.38</c:v>
                </c:pt>
                <c:pt idx="4066">
                  <c:v>307.41999999999899</c:v>
                </c:pt>
                <c:pt idx="4067">
                  <c:v>307.45999999999964</c:v>
                </c:pt>
                <c:pt idx="4068">
                  <c:v>307.5</c:v>
                </c:pt>
                <c:pt idx="4069">
                  <c:v>307.54000000000002</c:v>
                </c:pt>
                <c:pt idx="4070">
                  <c:v>307.58</c:v>
                </c:pt>
                <c:pt idx="4071">
                  <c:v>307.62</c:v>
                </c:pt>
                <c:pt idx="4072">
                  <c:v>307.66000000000008</c:v>
                </c:pt>
                <c:pt idx="4073">
                  <c:v>307.7</c:v>
                </c:pt>
                <c:pt idx="4074">
                  <c:v>307.74</c:v>
                </c:pt>
                <c:pt idx="4075">
                  <c:v>307.77999999999969</c:v>
                </c:pt>
                <c:pt idx="4076">
                  <c:v>307.82</c:v>
                </c:pt>
                <c:pt idx="4077">
                  <c:v>307.86</c:v>
                </c:pt>
                <c:pt idx="4078">
                  <c:v>307.89999999999969</c:v>
                </c:pt>
                <c:pt idx="4079">
                  <c:v>307.94</c:v>
                </c:pt>
                <c:pt idx="4080">
                  <c:v>307.97999999999894</c:v>
                </c:pt>
                <c:pt idx="4081">
                  <c:v>308.02</c:v>
                </c:pt>
                <c:pt idx="4082">
                  <c:v>308.06</c:v>
                </c:pt>
                <c:pt idx="4083">
                  <c:v>308.10000000000002</c:v>
                </c:pt>
                <c:pt idx="4084">
                  <c:v>308.14000000000038</c:v>
                </c:pt>
                <c:pt idx="4085">
                  <c:v>308.18</c:v>
                </c:pt>
                <c:pt idx="4086">
                  <c:v>308.22000000000003</c:v>
                </c:pt>
                <c:pt idx="4087">
                  <c:v>308.26</c:v>
                </c:pt>
                <c:pt idx="4088">
                  <c:v>308.3</c:v>
                </c:pt>
                <c:pt idx="4089">
                  <c:v>308.33999999999969</c:v>
                </c:pt>
                <c:pt idx="4090">
                  <c:v>308.39999999999969</c:v>
                </c:pt>
                <c:pt idx="4091">
                  <c:v>308.44</c:v>
                </c:pt>
                <c:pt idx="4092">
                  <c:v>308.47999999999894</c:v>
                </c:pt>
                <c:pt idx="4093">
                  <c:v>308.52</c:v>
                </c:pt>
                <c:pt idx="4094">
                  <c:v>308.56</c:v>
                </c:pt>
                <c:pt idx="4095">
                  <c:v>308.60000000000002</c:v>
                </c:pt>
                <c:pt idx="4096">
                  <c:v>308.64000000000038</c:v>
                </c:pt>
                <c:pt idx="4097">
                  <c:v>308.68</c:v>
                </c:pt>
                <c:pt idx="4098">
                  <c:v>308.72000000000003</c:v>
                </c:pt>
                <c:pt idx="4099">
                  <c:v>308.76</c:v>
                </c:pt>
                <c:pt idx="4100">
                  <c:v>308.8</c:v>
                </c:pt>
                <c:pt idx="4101">
                  <c:v>308.83999999999969</c:v>
                </c:pt>
                <c:pt idx="4102">
                  <c:v>308.88</c:v>
                </c:pt>
                <c:pt idx="4103">
                  <c:v>308.91999999999899</c:v>
                </c:pt>
                <c:pt idx="4104">
                  <c:v>308.95999999999964</c:v>
                </c:pt>
                <c:pt idx="4105">
                  <c:v>309</c:v>
                </c:pt>
                <c:pt idx="4106">
                  <c:v>309.04000000000002</c:v>
                </c:pt>
                <c:pt idx="4107">
                  <c:v>309.08</c:v>
                </c:pt>
                <c:pt idx="4108">
                  <c:v>309.12</c:v>
                </c:pt>
                <c:pt idx="4109">
                  <c:v>309.16000000000008</c:v>
                </c:pt>
                <c:pt idx="4110">
                  <c:v>309.2</c:v>
                </c:pt>
                <c:pt idx="4111">
                  <c:v>309.24</c:v>
                </c:pt>
                <c:pt idx="4112">
                  <c:v>309.27999999999969</c:v>
                </c:pt>
                <c:pt idx="4113">
                  <c:v>309.32</c:v>
                </c:pt>
                <c:pt idx="4114">
                  <c:v>309.36</c:v>
                </c:pt>
                <c:pt idx="4115">
                  <c:v>309.39999999999969</c:v>
                </c:pt>
                <c:pt idx="4116">
                  <c:v>309.44</c:v>
                </c:pt>
                <c:pt idx="4117">
                  <c:v>309.47999999999894</c:v>
                </c:pt>
                <c:pt idx="4118">
                  <c:v>309.52</c:v>
                </c:pt>
                <c:pt idx="4119">
                  <c:v>309.56</c:v>
                </c:pt>
                <c:pt idx="4120">
                  <c:v>309.60000000000002</c:v>
                </c:pt>
                <c:pt idx="4121">
                  <c:v>309.64000000000038</c:v>
                </c:pt>
                <c:pt idx="4122">
                  <c:v>309.68</c:v>
                </c:pt>
                <c:pt idx="4123">
                  <c:v>309.72000000000003</c:v>
                </c:pt>
                <c:pt idx="4124">
                  <c:v>309.76</c:v>
                </c:pt>
                <c:pt idx="4125">
                  <c:v>309.8</c:v>
                </c:pt>
                <c:pt idx="4126">
                  <c:v>309.83999999999969</c:v>
                </c:pt>
                <c:pt idx="4127">
                  <c:v>309.89999999999969</c:v>
                </c:pt>
                <c:pt idx="4128">
                  <c:v>309.94</c:v>
                </c:pt>
                <c:pt idx="4129">
                  <c:v>309.97999999999894</c:v>
                </c:pt>
                <c:pt idx="4130">
                  <c:v>310.02</c:v>
                </c:pt>
                <c:pt idx="4131">
                  <c:v>310.06</c:v>
                </c:pt>
                <c:pt idx="4132">
                  <c:v>310.10000000000002</c:v>
                </c:pt>
                <c:pt idx="4133">
                  <c:v>310.14000000000038</c:v>
                </c:pt>
                <c:pt idx="4134">
                  <c:v>310.18</c:v>
                </c:pt>
                <c:pt idx="4135">
                  <c:v>310.22000000000003</c:v>
                </c:pt>
                <c:pt idx="4136">
                  <c:v>310.26</c:v>
                </c:pt>
                <c:pt idx="4137">
                  <c:v>310.3</c:v>
                </c:pt>
                <c:pt idx="4138">
                  <c:v>310.33999999999969</c:v>
                </c:pt>
                <c:pt idx="4139">
                  <c:v>310.38</c:v>
                </c:pt>
                <c:pt idx="4140">
                  <c:v>310.41999999999899</c:v>
                </c:pt>
                <c:pt idx="4141">
                  <c:v>310.45999999999964</c:v>
                </c:pt>
                <c:pt idx="4142">
                  <c:v>310.5</c:v>
                </c:pt>
                <c:pt idx="4143">
                  <c:v>310.54000000000002</c:v>
                </c:pt>
                <c:pt idx="4144">
                  <c:v>310.58</c:v>
                </c:pt>
                <c:pt idx="4145">
                  <c:v>310.62</c:v>
                </c:pt>
                <c:pt idx="4146">
                  <c:v>310.66000000000008</c:v>
                </c:pt>
                <c:pt idx="4147">
                  <c:v>310.7</c:v>
                </c:pt>
                <c:pt idx="4148">
                  <c:v>310.74</c:v>
                </c:pt>
                <c:pt idx="4149">
                  <c:v>310.77999999999969</c:v>
                </c:pt>
                <c:pt idx="4150">
                  <c:v>310.82</c:v>
                </c:pt>
                <c:pt idx="4151">
                  <c:v>310.86</c:v>
                </c:pt>
                <c:pt idx="4152">
                  <c:v>310.89999999999969</c:v>
                </c:pt>
                <c:pt idx="4153">
                  <c:v>315.13</c:v>
                </c:pt>
                <c:pt idx="4154">
                  <c:v>315.17</c:v>
                </c:pt>
                <c:pt idx="4155">
                  <c:v>315.20999999999964</c:v>
                </c:pt>
                <c:pt idx="4156">
                  <c:v>315.25</c:v>
                </c:pt>
                <c:pt idx="4157">
                  <c:v>315.28999999999894</c:v>
                </c:pt>
                <c:pt idx="4158">
                  <c:v>315.33</c:v>
                </c:pt>
                <c:pt idx="4159">
                  <c:v>315.37</c:v>
                </c:pt>
                <c:pt idx="4160">
                  <c:v>315.41000000000003</c:v>
                </c:pt>
                <c:pt idx="4161">
                  <c:v>315.45</c:v>
                </c:pt>
                <c:pt idx="4162">
                  <c:v>315.48999999999899</c:v>
                </c:pt>
                <c:pt idx="4163">
                  <c:v>315.52999999999969</c:v>
                </c:pt>
                <c:pt idx="4164">
                  <c:v>315.57</c:v>
                </c:pt>
                <c:pt idx="4165">
                  <c:v>315.61</c:v>
                </c:pt>
                <c:pt idx="4166">
                  <c:v>315.64999999999998</c:v>
                </c:pt>
                <c:pt idx="4167">
                  <c:v>315.69</c:v>
                </c:pt>
                <c:pt idx="4168">
                  <c:v>315.72999999999894</c:v>
                </c:pt>
                <c:pt idx="4169">
                  <c:v>315.77</c:v>
                </c:pt>
                <c:pt idx="4170">
                  <c:v>315.81</c:v>
                </c:pt>
                <c:pt idx="4171">
                  <c:v>315.85000000000002</c:v>
                </c:pt>
                <c:pt idx="4172">
                  <c:v>315.89</c:v>
                </c:pt>
                <c:pt idx="4173">
                  <c:v>315.92999999999893</c:v>
                </c:pt>
                <c:pt idx="4174">
                  <c:v>315.97000000000003</c:v>
                </c:pt>
                <c:pt idx="4175">
                  <c:v>316.01</c:v>
                </c:pt>
                <c:pt idx="4176">
                  <c:v>316.05</c:v>
                </c:pt>
                <c:pt idx="4177">
                  <c:v>316.08999999999969</c:v>
                </c:pt>
                <c:pt idx="4178">
                  <c:v>316.13</c:v>
                </c:pt>
                <c:pt idx="4179">
                  <c:v>316.17</c:v>
                </c:pt>
                <c:pt idx="4180">
                  <c:v>316.20999999999964</c:v>
                </c:pt>
                <c:pt idx="4181">
                  <c:v>316.25</c:v>
                </c:pt>
                <c:pt idx="4182">
                  <c:v>316.28999999999894</c:v>
                </c:pt>
                <c:pt idx="4183">
                  <c:v>316.33</c:v>
                </c:pt>
                <c:pt idx="4184">
                  <c:v>316.37</c:v>
                </c:pt>
                <c:pt idx="4185">
                  <c:v>316.41000000000003</c:v>
                </c:pt>
                <c:pt idx="4186">
                  <c:v>316.45</c:v>
                </c:pt>
                <c:pt idx="4187">
                  <c:v>316.48999999999899</c:v>
                </c:pt>
                <c:pt idx="4188">
                  <c:v>316.52999999999969</c:v>
                </c:pt>
                <c:pt idx="4189">
                  <c:v>316.57</c:v>
                </c:pt>
                <c:pt idx="4190">
                  <c:v>316.63</c:v>
                </c:pt>
                <c:pt idx="4191">
                  <c:v>316.67</c:v>
                </c:pt>
                <c:pt idx="4192">
                  <c:v>316.70999999999964</c:v>
                </c:pt>
                <c:pt idx="4193">
                  <c:v>316.75</c:v>
                </c:pt>
                <c:pt idx="4194">
                  <c:v>316.78999999999894</c:v>
                </c:pt>
                <c:pt idx="4195">
                  <c:v>316.83</c:v>
                </c:pt>
                <c:pt idx="4196">
                  <c:v>316.87</c:v>
                </c:pt>
                <c:pt idx="4197">
                  <c:v>316.91000000000003</c:v>
                </c:pt>
                <c:pt idx="4198">
                  <c:v>316.95</c:v>
                </c:pt>
                <c:pt idx="4199">
                  <c:v>316.98999999999899</c:v>
                </c:pt>
                <c:pt idx="4200">
                  <c:v>317.02999999999969</c:v>
                </c:pt>
                <c:pt idx="4201">
                  <c:v>317.07</c:v>
                </c:pt>
                <c:pt idx="4202">
                  <c:v>317.11</c:v>
                </c:pt>
                <c:pt idx="4203">
                  <c:v>317.14999999999998</c:v>
                </c:pt>
                <c:pt idx="4204">
                  <c:v>317.19</c:v>
                </c:pt>
                <c:pt idx="4205">
                  <c:v>317.22999999999894</c:v>
                </c:pt>
                <c:pt idx="4206">
                  <c:v>317.27</c:v>
                </c:pt>
                <c:pt idx="4207">
                  <c:v>317.31</c:v>
                </c:pt>
                <c:pt idx="4208">
                  <c:v>324.52999999999969</c:v>
                </c:pt>
                <c:pt idx="4209">
                  <c:v>324.57</c:v>
                </c:pt>
                <c:pt idx="4210">
                  <c:v>324.61</c:v>
                </c:pt>
                <c:pt idx="4211">
                  <c:v>324.64999999999998</c:v>
                </c:pt>
                <c:pt idx="4212">
                  <c:v>324.69</c:v>
                </c:pt>
                <c:pt idx="4213">
                  <c:v>324.72999999999894</c:v>
                </c:pt>
                <c:pt idx="4214">
                  <c:v>324.77</c:v>
                </c:pt>
                <c:pt idx="4215">
                  <c:v>324.81</c:v>
                </c:pt>
                <c:pt idx="4216">
                  <c:v>324.85000000000002</c:v>
                </c:pt>
                <c:pt idx="4217">
                  <c:v>324.89</c:v>
                </c:pt>
                <c:pt idx="4218">
                  <c:v>324.92999999999893</c:v>
                </c:pt>
                <c:pt idx="4219">
                  <c:v>324.97000000000003</c:v>
                </c:pt>
                <c:pt idx="4220">
                  <c:v>325.01</c:v>
                </c:pt>
                <c:pt idx="4221">
                  <c:v>325.05</c:v>
                </c:pt>
                <c:pt idx="4222">
                  <c:v>325.08999999999969</c:v>
                </c:pt>
                <c:pt idx="4223">
                  <c:v>325.13</c:v>
                </c:pt>
                <c:pt idx="4224">
                  <c:v>325.17</c:v>
                </c:pt>
                <c:pt idx="4225">
                  <c:v>325.20999999999964</c:v>
                </c:pt>
                <c:pt idx="4226">
                  <c:v>325.25</c:v>
                </c:pt>
                <c:pt idx="4227">
                  <c:v>325.28999999999894</c:v>
                </c:pt>
                <c:pt idx="4228">
                  <c:v>325.33</c:v>
                </c:pt>
                <c:pt idx="4229">
                  <c:v>325.37</c:v>
                </c:pt>
                <c:pt idx="4230">
                  <c:v>325.41000000000003</c:v>
                </c:pt>
                <c:pt idx="4231">
                  <c:v>325.45</c:v>
                </c:pt>
                <c:pt idx="4232">
                  <c:v>325.48999999999899</c:v>
                </c:pt>
                <c:pt idx="4233">
                  <c:v>325.52999999999969</c:v>
                </c:pt>
                <c:pt idx="4234">
                  <c:v>325.57</c:v>
                </c:pt>
                <c:pt idx="4235">
                  <c:v>325.61</c:v>
                </c:pt>
                <c:pt idx="4236">
                  <c:v>325.64999999999998</c:v>
                </c:pt>
                <c:pt idx="4237">
                  <c:v>325.69</c:v>
                </c:pt>
                <c:pt idx="4238">
                  <c:v>325.72999999999894</c:v>
                </c:pt>
                <c:pt idx="4239">
                  <c:v>325.77</c:v>
                </c:pt>
                <c:pt idx="4240">
                  <c:v>325.81</c:v>
                </c:pt>
                <c:pt idx="4241">
                  <c:v>325.85000000000002</c:v>
                </c:pt>
                <c:pt idx="4242">
                  <c:v>325.89</c:v>
                </c:pt>
                <c:pt idx="4243">
                  <c:v>325.92999999999893</c:v>
                </c:pt>
                <c:pt idx="4244">
                  <c:v>326.02999999999969</c:v>
                </c:pt>
                <c:pt idx="4245">
                  <c:v>326.07</c:v>
                </c:pt>
                <c:pt idx="4246">
                  <c:v>326.11</c:v>
                </c:pt>
                <c:pt idx="4247">
                  <c:v>326.14999999999998</c:v>
                </c:pt>
                <c:pt idx="4248">
                  <c:v>326.19</c:v>
                </c:pt>
                <c:pt idx="4249">
                  <c:v>326.22999999999894</c:v>
                </c:pt>
                <c:pt idx="4250">
                  <c:v>326.27</c:v>
                </c:pt>
                <c:pt idx="4251">
                  <c:v>326.31</c:v>
                </c:pt>
                <c:pt idx="4252">
                  <c:v>326.35000000000002</c:v>
                </c:pt>
                <c:pt idx="4253">
                  <c:v>326.39</c:v>
                </c:pt>
                <c:pt idx="4254">
                  <c:v>326.42999999999893</c:v>
                </c:pt>
                <c:pt idx="4255">
                  <c:v>326.47000000000003</c:v>
                </c:pt>
                <c:pt idx="4256">
                  <c:v>334.13</c:v>
                </c:pt>
                <c:pt idx="4257">
                  <c:v>334.17</c:v>
                </c:pt>
                <c:pt idx="4258">
                  <c:v>334.21</c:v>
                </c:pt>
                <c:pt idx="4259">
                  <c:v>334.25</c:v>
                </c:pt>
                <c:pt idx="4260">
                  <c:v>334.28999999999894</c:v>
                </c:pt>
                <c:pt idx="4261">
                  <c:v>334.33</c:v>
                </c:pt>
                <c:pt idx="4262">
                  <c:v>334.37</c:v>
                </c:pt>
                <c:pt idx="4263">
                  <c:v>334.40999999999963</c:v>
                </c:pt>
                <c:pt idx="4264">
                  <c:v>334.45</c:v>
                </c:pt>
                <c:pt idx="4265">
                  <c:v>334.48999999999899</c:v>
                </c:pt>
                <c:pt idx="4266">
                  <c:v>334.53</c:v>
                </c:pt>
                <c:pt idx="4267">
                  <c:v>334.57</c:v>
                </c:pt>
                <c:pt idx="4268">
                  <c:v>334.61</c:v>
                </c:pt>
                <c:pt idx="4269">
                  <c:v>334.65000000000032</c:v>
                </c:pt>
                <c:pt idx="4270">
                  <c:v>334.69</c:v>
                </c:pt>
                <c:pt idx="4271">
                  <c:v>334.72999999999894</c:v>
                </c:pt>
                <c:pt idx="4272">
                  <c:v>334.77</c:v>
                </c:pt>
                <c:pt idx="4273">
                  <c:v>334.81</c:v>
                </c:pt>
                <c:pt idx="4274">
                  <c:v>334.85</c:v>
                </c:pt>
                <c:pt idx="4275">
                  <c:v>334.89</c:v>
                </c:pt>
                <c:pt idx="4276">
                  <c:v>334.92999999999893</c:v>
                </c:pt>
                <c:pt idx="4277">
                  <c:v>334.96999999999969</c:v>
                </c:pt>
                <c:pt idx="4278">
                  <c:v>335.01</c:v>
                </c:pt>
                <c:pt idx="4279">
                  <c:v>335.05</c:v>
                </c:pt>
                <c:pt idx="4280">
                  <c:v>335.09</c:v>
                </c:pt>
                <c:pt idx="4281">
                  <c:v>335.13</c:v>
                </c:pt>
                <c:pt idx="4282">
                  <c:v>335.17</c:v>
                </c:pt>
                <c:pt idx="4283">
                  <c:v>335.21</c:v>
                </c:pt>
                <c:pt idx="4284">
                  <c:v>335.25</c:v>
                </c:pt>
                <c:pt idx="4285">
                  <c:v>335.28999999999894</c:v>
                </c:pt>
                <c:pt idx="4286">
                  <c:v>335.33</c:v>
                </c:pt>
                <c:pt idx="4287">
                  <c:v>335.37</c:v>
                </c:pt>
                <c:pt idx="4288">
                  <c:v>335.40999999999963</c:v>
                </c:pt>
                <c:pt idx="4289">
                  <c:v>335.45</c:v>
                </c:pt>
                <c:pt idx="4290">
                  <c:v>335.48999999999899</c:v>
                </c:pt>
                <c:pt idx="4291">
                  <c:v>335.53</c:v>
                </c:pt>
                <c:pt idx="4292">
                  <c:v>335.63</c:v>
                </c:pt>
                <c:pt idx="4293">
                  <c:v>335.67</c:v>
                </c:pt>
                <c:pt idx="4294">
                  <c:v>335.71</c:v>
                </c:pt>
                <c:pt idx="4295">
                  <c:v>335.75</c:v>
                </c:pt>
                <c:pt idx="4296">
                  <c:v>335.78999999999894</c:v>
                </c:pt>
                <c:pt idx="4297">
                  <c:v>335.83</c:v>
                </c:pt>
                <c:pt idx="4298">
                  <c:v>335.87</c:v>
                </c:pt>
                <c:pt idx="4299">
                  <c:v>335.90999999999963</c:v>
                </c:pt>
                <c:pt idx="4300">
                  <c:v>335.95</c:v>
                </c:pt>
                <c:pt idx="4301">
                  <c:v>335.98999999999899</c:v>
                </c:pt>
                <c:pt idx="4302">
                  <c:v>336.03</c:v>
                </c:pt>
                <c:pt idx="4303">
                  <c:v>336.07</c:v>
                </c:pt>
                <c:pt idx="4304">
                  <c:v>336.11</c:v>
                </c:pt>
                <c:pt idx="4305">
                  <c:v>336.15000000000032</c:v>
                </c:pt>
                <c:pt idx="4306">
                  <c:v>336.19</c:v>
                </c:pt>
                <c:pt idx="4307">
                  <c:v>336.22999999999894</c:v>
                </c:pt>
                <c:pt idx="4308">
                  <c:v>336.27</c:v>
                </c:pt>
                <c:pt idx="4309">
                  <c:v>336.31</c:v>
                </c:pt>
                <c:pt idx="4310">
                  <c:v>336.35</c:v>
                </c:pt>
                <c:pt idx="4311">
                  <c:v>336.39</c:v>
                </c:pt>
                <c:pt idx="4312">
                  <c:v>336.42999999999893</c:v>
                </c:pt>
                <c:pt idx="4313">
                  <c:v>336.46999999999969</c:v>
                </c:pt>
                <c:pt idx="4314">
                  <c:v>336.51</c:v>
                </c:pt>
                <c:pt idx="4315">
                  <c:v>343.63</c:v>
                </c:pt>
                <c:pt idx="4316">
                  <c:v>343.67</c:v>
                </c:pt>
                <c:pt idx="4317">
                  <c:v>343.71</c:v>
                </c:pt>
                <c:pt idx="4318">
                  <c:v>343.75</c:v>
                </c:pt>
                <c:pt idx="4319">
                  <c:v>343.78999999999894</c:v>
                </c:pt>
                <c:pt idx="4320">
                  <c:v>343.83</c:v>
                </c:pt>
                <c:pt idx="4321">
                  <c:v>343.87</c:v>
                </c:pt>
                <c:pt idx="4322">
                  <c:v>343.90999999999963</c:v>
                </c:pt>
                <c:pt idx="4323">
                  <c:v>343.95</c:v>
                </c:pt>
                <c:pt idx="4324">
                  <c:v>343.98999999999899</c:v>
                </c:pt>
                <c:pt idx="4325">
                  <c:v>344.03</c:v>
                </c:pt>
                <c:pt idx="4326">
                  <c:v>344.07</c:v>
                </c:pt>
                <c:pt idx="4327">
                  <c:v>344.11</c:v>
                </c:pt>
                <c:pt idx="4328">
                  <c:v>344.15000000000032</c:v>
                </c:pt>
                <c:pt idx="4329">
                  <c:v>344.19</c:v>
                </c:pt>
                <c:pt idx="4330">
                  <c:v>344.22999999999894</c:v>
                </c:pt>
                <c:pt idx="4331">
                  <c:v>363.06</c:v>
                </c:pt>
                <c:pt idx="4332">
                  <c:v>363.1</c:v>
                </c:pt>
                <c:pt idx="4333">
                  <c:v>363.14000000000038</c:v>
                </c:pt>
                <c:pt idx="4334">
                  <c:v>363.18</c:v>
                </c:pt>
                <c:pt idx="4335">
                  <c:v>363.21999999999969</c:v>
                </c:pt>
                <c:pt idx="4336">
                  <c:v>363.26</c:v>
                </c:pt>
                <c:pt idx="4337">
                  <c:v>363.3</c:v>
                </c:pt>
                <c:pt idx="4338">
                  <c:v>363.34000000000032</c:v>
                </c:pt>
                <c:pt idx="4339">
                  <c:v>363.38</c:v>
                </c:pt>
                <c:pt idx="4340">
                  <c:v>363.41999999999899</c:v>
                </c:pt>
                <c:pt idx="4341">
                  <c:v>363.46</c:v>
                </c:pt>
                <c:pt idx="4342">
                  <c:v>363.5</c:v>
                </c:pt>
                <c:pt idx="4343">
                  <c:v>363.54</c:v>
                </c:pt>
                <c:pt idx="4344">
                  <c:v>363.58</c:v>
                </c:pt>
                <c:pt idx="4345">
                  <c:v>363.62</c:v>
                </c:pt>
                <c:pt idx="4346">
                  <c:v>363.66</c:v>
                </c:pt>
                <c:pt idx="4347">
                  <c:v>363.7</c:v>
                </c:pt>
                <c:pt idx="4348">
                  <c:v>363.74</c:v>
                </c:pt>
                <c:pt idx="4349">
                  <c:v>363.78</c:v>
                </c:pt>
                <c:pt idx="4350">
                  <c:v>363.82</c:v>
                </c:pt>
                <c:pt idx="4351">
                  <c:v>372.8</c:v>
                </c:pt>
                <c:pt idx="4352">
                  <c:v>372.84000000000032</c:v>
                </c:pt>
                <c:pt idx="4353">
                  <c:v>372.88</c:v>
                </c:pt>
                <c:pt idx="4354">
                  <c:v>372.91999999999899</c:v>
                </c:pt>
                <c:pt idx="4355">
                  <c:v>372.96</c:v>
                </c:pt>
                <c:pt idx="4356">
                  <c:v>373</c:v>
                </c:pt>
                <c:pt idx="4357">
                  <c:v>373.04</c:v>
                </c:pt>
                <c:pt idx="4358">
                  <c:v>373.08</c:v>
                </c:pt>
                <c:pt idx="4359">
                  <c:v>373.12</c:v>
                </c:pt>
                <c:pt idx="4360">
                  <c:v>373.16</c:v>
                </c:pt>
                <c:pt idx="4361">
                  <c:v>373.2</c:v>
                </c:pt>
                <c:pt idx="4362">
                  <c:v>373.24</c:v>
                </c:pt>
                <c:pt idx="4363">
                  <c:v>373.28</c:v>
                </c:pt>
                <c:pt idx="4364">
                  <c:v>373.32</c:v>
                </c:pt>
                <c:pt idx="4365">
                  <c:v>373.36</c:v>
                </c:pt>
                <c:pt idx="4366">
                  <c:v>373.4</c:v>
                </c:pt>
                <c:pt idx="4367">
                  <c:v>382.22999999999894</c:v>
                </c:pt>
                <c:pt idx="4368">
                  <c:v>382.27</c:v>
                </c:pt>
                <c:pt idx="4369">
                  <c:v>382.31</c:v>
                </c:pt>
                <c:pt idx="4370">
                  <c:v>382.35</c:v>
                </c:pt>
                <c:pt idx="4371">
                  <c:v>382.39</c:v>
                </c:pt>
                <c:pt idx="4372">
                  <c:v>382.42999999999893</c:v>
                </c:pt>
                <c:pt idx="4373">
                  <c:v>382.46999999999969</c:v>
                </c:pt>
                <c:pt idx="4374">
                  <c:v>382.51</c:v>
                </c:pt>
                <c:pt idx="4375">
                  <c:v>382.55</c:v>
                </c:pt>
                <c:pt idx="4376">
                  <c:v>382.59</c:v>
                </c:pt>
                <c:pt idx="4377">
                  <c:v>382.63</c:v>
                </c:pt>
                <c:pt idx="4378">
                  <c:v>382.67</c:v>
                </c:pt>
                <c:pt idx="4379">
                  <c:v>382.71</c:v>
                </c:pt>
                <c:pt idx="4380">
                  <c:v>382.75</c:v>
                </c:pt>
                <c:pt idx="4381">
                  <c:v>382.78999999999894</c:v>
                </c:pt>
                <c:pt idx="4382">
                  <c:v>382.83</c:v>
                </c:pt>
                <c:pt idx="4383">
                  <c:v>382.87</c:v>
                </c:pt>
                <c:pt idx="4384">
                  <c:v>382.90999999999963</c:v>
                </c:pt>
                <c:pt idx="4385">
                  <c:v>382.95</c:v>
                </c:pt>
                <c:pt idx="4386">
                  <c:v>382.98999999999899</c:v>
                </c:pt>
                <c:pt idx="4387">
                  <c:v>383.03</c:v>
                </c:pt>
                <c:pt idx="4388">
                  <c:v>383.07</c:v>
                </c:pt>
                <c:pt idx="4389">
                  <c:v>383.11</c:v>
                </c:pt>
                <c:pt idx="4390">
                  <c:v>383.15000000000032</c:v>
                </c:pt>
                <c:pt idx="4391">
                  <c:v>383.19</c:v>
                </c:pt>
                <c:pt idx="4392">
                  <c:v>383.22999999999894</c:v>
                </c:pt>
                <c:pt idx="4393">
                  <c:v>383.27</c:v>
                </c:pt>
                <c:pt idx="4394">
                  <c:v>383.31</c:v>
                </c:pt>
                <c:pt idx="4395">
                  <c:v>383.35</c:v>
                </c:pt>
                <c:pt idx="4396">
                  <c:v>383.39</c:v>
                </c:pt>
                <c:pt idx="4397">
                  <c:v>383.42999999999893</c:v>
                </c:pt>
                <c:pt idx="4398">
                  <c:v>383.46999999999969</c:v>
                </c:pt>
                <c:pt idx="4399">
                  <c:v>383.51</c:v>
                </c:pt>
                <c:pt idx="4400">
                  <c:v>383.55</c:v>
                </c:pt>
                <c:pt idx="4401">
                  <c:v>383.59</c:v>
                </c:pt>
                <c:pt idx="4402">
                  <c:v>383.63</c:v>
                </c:pt>
                <c:pt idx="4403">
                  <c:v>383.72999999999894</c:v>
                </c:pt>
                <c:pt idx="4404">
                  <c:v>383.77</c:v>
                </c:pt>
                <c:pt idx="4405">
                  <c:v>383.81</c:v>
                </c:pt>
                <c:pt idx="4406">
                  <c:v>383.85</c:v>
                </c:pt>
                <c:pt idx="4407">
                  <c:v>383.89</c:v>
                </c:pt>
                <c:pt idx="4408">
                  <c:v>383.92999999999893</c:v>
                </c:pt>
                <c:pt idx="4409">
                  <c:v>383.96999999999969</c:v>
                </c:pt>
                <c:pt idx="4410">
                  <c:v>384.01</c:v>
                </c:pt>
                <c:pt idx="4411">
                  <c:v>384.05</c:v>
                </c:pt>
                <c:pt idx="4412">
                  <c:v>384.09</c:v>
                </c:pt>
                <c:pt idx="4413">
                  <c:v>384.13</c:v>
                </c:pt>
                <c:pt idx="4414">
                  <c:v>384.17</c:v>
                </c:pt>
                <c:pt idx="4415">
                  <c:v>384.21</c:v>
                </c:pt>
                <c:pt idx="4416">
                  <c:v>384.25</c:v>
                </c:pt>
                <c:pt idx="4417">
                  <c:v>384.28999999999894</c:v>
                </c:pt>
                <c:pt idx="4418">
                  <c:v>384.33</c:v>
                </c:pt>
                <c:pt idx="4419">
                  <c:v>384.37</c:v>
                </c:pt>
                <c:pt idx="4420">
                  <c:v>384.40999999999963</c:v>
                </c:pt>
                <c:pt idx="4421">
                  <c:v>384.45</c:v>
                </c:pt>
                <c:pt idx="4422">
                  <c:v>384.48999999999899</c:v>
                </c:pt>
                <c:pt idx="4423">
                  <c:v>384.53</c:v>
                </c:pt>
                <c:pt idx="4424">
                  <c:v>384.57</c:v>
                </c:pt>
                <c:pt idx="4425">
                  <c:v>384.61</c:v>
                </c:pt>
                <c:pt idx="4426">
                  <c:v>384.65000000000032</c:v>
                </c:pt>
                <c:pt idx="4427">
                  <c:v>384.69</c:v>
                </c:pt>
                <c:pt idx="4428">
                  <c:v>384.72999999999894</c:v>
                </c:pt>
                <c:pt idx="4429">
                  <c:v>384.77</c:v>
                </c:pt>
                <c:pt idx="4430">
                  <c:v>384.81</c:v>
                </c:pt>
                <c:pt idx="4431">
                  <c:v>384.85</c:v>
                </c:pt>
                <c:pt idx="4432">
                  <c:v>384.89</c:v>
                </c:pt>
                <c:pt idx="4433">
                  <c:v>384.92999999999893</c:v>
                </c:pt>
                <c:pt idx="4434">
                  <c:v>384.96999999999969</c:v>
                </c:pt>
                <c:pt idx="4435">
                  <c:v>385.01</c:v>
                </c:pt>
                <c:pt idx="4436">
                  <c:v>385.05</c:v>
                </c:pt>
                <c:pt idx="4437">
                  <c:v>385.09</c:v>
                </c:pt>
                <c:pt idx="4438">
                  <c:v>385.13</c:v>
                </c:pt>
                <c:pt idx="4439">
                  <c:v>385.22999999999894</c:v>
                </c:pt>
                <c:pt idx="4440">
                  <c:v>385.27</c:v>
                </c:pt>
                <c:pt idx="4441">
                  <c:v>385.31</c:v>
                </c:pt>
                <c:pt idx="4442">
                  <c:v>385.35</c:v>
                </c:pt>
                <c:pt idx="4443">
                  <c:v>385.39</c:v>
                </c:pt>
                <c:pt idx="4444">
                  <c:v>385.42999999999893</c:v>
                </c:pt>
                <c:pt idx="4445">
                  <c:v>385.46999999999969</c:v>
                </c:pt>
                <c:pt idx="4446">
                  <c:v>385.51</c:v>
                </c:pt>
                <c:pt idx="4447">
                  <c:v>385.55</c:v>
                </c:pt>
                <c:pt idx="4448">
                  <c:v>385.59</c:v>
                </c:pt>
                <c:pt idx="4449">
                  <c:v>385.63</c:v>
                </c:pt>
                <c:pt idx="4450">
                  <c:v>385.67</c:v>
                </c:pt>
                <c:pt idx="4451">
                  <c:v>385.71</c:v>
                </c:pt>
                <c:pt idx="4452">
                  <c:v>385.75</c:v>
                </c:pt>
                <c:pt idx="4453">
                  <c:v>385.78999999999894</c:v>
                </c:pt>
                <c:pt idx="4454">
                  <c:v>385.83</c:v>
                </c:pt>
                <c:pt idx="4455">
                  <c:v>385.87</c:v>
                </c:pt>
                <c:pt idx="4456">
                  <c:v>391.92999999999893</c:v>
                </c:pt>
                <c:pt idx="4457">
                  <c:v>391.96999999999969</c:v>
                </c:pt>
                <c:pt idx="4458">
                  <c:v>392.01</c:v>
                </c:pt>
                <c:pt idx="4459">
                  <c:v>392.05</c:v>
                </c:pt>
                <c:pt idx="4460">
                  <c:v>392.09</c:v>
                </c:pt>
                <c:pt idx="4461">
                  <c:v>392.13</c:v>
                </c:pt>
                <c:pt idx="4462">
                  <c:v>392.17</c:v>
                </c:pt>
                <c:pt idx="4463">
                  <c:v>392.21</c:v>
                </c:pt>
                <c:pt idx="4464">
                  <c:v>392.25</c:v>
                </c:pt>
                <c:pt idx="4465">
                  <c:v>392.28999999999894</c:v>
                </c:pt>
                <c:pt idx="4466">
                  <c:v>392.33</c:v>
                </c:pt>
                <c:pt idx="4467">
                  <c:v>392.37</c:v>
                </c:pt>
                <c:pt idx="4468">
                  <c:v>392.40999999999963</c:v>
                </c:pt>
                <c:pt idx="4469">
                  <c:v>392.45</c:v>
                </c:pt>
                <c:pt idx="4470">
                  <c:v>392.48999999999899</c:v>
                </c:pt>
                <c:pt idx="4471">
                  <c:v>392.53</c:v>
                </c:pt>
                <c:pt idx="4472">
                  <c:v>392.57</c:v>
                </c:pt>
                <c:pt idx="4473">
                  <c:v>392.61</c:v>
                </c:pt>
                <c:pt idx="4474">
                  <c:v>392.65000000000032</c:v>
                </c:pt>
                <c:pt idx="4475">
                  <c:v>392.69</c:v>
                </c:pt>
                <c:pt idx="4476">
                  <c:v>392.72999999999894</c:v>
                </c:pt>
                <c:pt idx="4477">
                  <c:v>392.77</c:v>
                </c:pt>
                <c:pt idx="4478">
                  <c:v>392.81</c:v>
                </c:pt>
                <c:pt idx="4479">
                  <c:v>392.85</c:v>
                </c:pt>
                <c:pt idx="4480">
                  <c:v>392.89</c:v>
                </c:pt>
                <c:pt idx="4481">
                  <c:v>392.92999999999893</c:v>
                </c:pt>
                <c:pt idx="4482">
                  <c:v>392.96999999999969</c:v>
                </c:pt>
                <c:pt idx="4483">
                  <c:v>393.01</c:v>
                </c:pt>
                <c:pt idx="4484">
                  <c:v>393.05</c:v>
                </c:pt>
                <c:pt idx="4485">
                  <c:v>393.09</c:v>
                </c:pt>
                <c:pt idx="4486">
                  <c:v>393.13</c:v>
                </c:pt>
                <c:pt idx="4487">
                  <c:v>393.17</c:v>
                </c:pt>
                <c:pt idx="4488">
                  <c:v>393.21</c:v>
                </c:pt>
                <c:pt idx="4489">
                  <c:v>393.25</c:v>
                </c:pt>
                <c:pt idx="4490">
                  <c:v>393.28999999999894</c:v>
                </c:pt>
                <c:pt idx="4491">
                  <c:v>393.33</c:v>
                </c:pt>
                <c:pt idx="4492">
                  <c:v>393.37</c:v>
                </c:pt>
                <c:pt idx="4493">
                  <c:v>393.42999999999893</c:v>
                </c:pt>
                <c:pt idx="4494">
                  <c:v>393.46999999999969</c:v>
                </c:pt>
                <c:pt idx="4495">
                  <c:v>393.51</c:v>
                </c:pt>
                <c:pt idx="4496">
                  <c:v>393.55</c:v>
                </c:pt>
                <c:pt idx="4497">
                  <c:v>393.59</c:v>
                </c:pt>
                <c:pt idx="4498">
                  <c:v>393.63</c:v>
                </c:pt>
                <c:pt idx="4499">
                  <c:v>393.67</c:v>
                </c:pt>
                <c:pt idx="4500">
                  <c:v>393.71</c:v>
                </c:pt>
                <c:pt idx="4501">
                  <c:v>393.75</c:v>
                </c:pt>
                <c:pt idx="4502">
                  <c:v>393.78999999999894</c:v>
                </c:pt>
                <c:pt idx="4503">
                  <c:v>393.83</c:v>
                </c:pt>
                <c:pt idx="4504">
                  <c:v>393.87</c:v>
                </c:pt>
                <c:pt idx="4505">
                  <c:v>393.90999999999963</c:v>
                </c:pt>
                <c:pt idx="4506">
                  <c:v>393.95</c:v>
                </c:pt>
                <c:pt idx="4507">
                  <c:v>393.98999999999899</c:v>
                </c:pt>
                <c:pt idx="4508">
                  <c:v>394.03</c:v>
                </c:pt>
                <c:pt idx="4509">
                  <c:v>394.07</c:v>
                </c:pt>
                <c:pt idx="4510">
                  <c:v>394.11</c:v>
                </c:pt>
                <c:pt idx="4511">
                  <c:v>394.15000000000032</c:v>
                </c:pt>
                <c:pt idx="4512">
                  <c:v>394.19</c:v>
                </c:pt>
                <c:pt idx="4513">
                  <c:v>394.22999999999894</c:v>
                </c:pt>
                <c:pt idx="4514">
                  <c:v>394.27</c:v>
                </c:pt>
                <c:pt idx="4515">
                  <c:v>394.31</c:v>
                </c:pt>
                <c:pt idx="4516">
                  <c:v>394.35</c:v>
                </c:pt>
                <c:pt idx="4517">
                  <c:v>394.39</c:v>
                </c:pt>
                <c:pt idx="4518">
                  <c:v>394.42999999999893</c:v>
                </c:pt>
                <c:pt idx="4519">
                  <c:v>394.46999999999969</c:v>
                </c:pt>
                <c:pt idx="4520">
                  <c:v>394.51</c:v>
                </c:pt>
                <c:pt idx="4521">
                  <c:v>394.55</c:v>
                </c:pt>
                <c:pt idx="4522">
                  <c:v>394.59</c:v>
                </c:pt>
                <c:pt idx="4523">
                  <c:v>394.63</c:v>
                </c:pt>
                <c:pt idx="4524">
                  <c:v>394.67</c:v>
                </c:pt>
                <c:pt idx="4525">
                  <c:v>394.71</c:v>
                </c:pt>
                <c:pt idx="4526">
                  <c:v>394.75</c:v>
                </c:pt>
                <c:pt idx="4527">
                  <c:v>394.78999999999894</c:v>
                </c:pt>
                <c:pt idx="4528">
                  <c:v>394.83</c:v>
                </c:pt>
                <c:pt idx="4529">
                  <c:v>394.87</c:v>
                </c:pt>
                <c:pt idx="4530">
                  <c:v>394.92999999999893</c:v>
                </c:pt>
                <c:pt idx="4531">
                  <c:v>394.96999999999969</c:v>
                </c:pt>
                <c:pt idx="4532">
                  <c:v>395.01</c:v>
                </c:pt>
                <c:pt idx="4533">
                  <c:v>395.05</c:v>
                </c:pt>
                <c:pt idx="4534">
                  <c:v>395.09</c:v>
                </c:pt>
                <c:pt idx="4535">
                  <c:v>395.13</c:v>
                </c:pt>
                <c:pt idx="4536">
                  <c:v>395.17</c:v>
                </c:pt>
                <c:pt idx="4537">
                  <c:v>395.21</c:v>
                </c:pt>
                <c:pt idx="4538">
                  <c:v>395.25</c:v>
                </c:pt>
                <c:pt idx="4539">
                  <c:v>395.28999999999894</c:v>
                </c:pt>
                <c:pt idx="4540">
                  <c:v>395.33</c:v>
                </c:pt>
                <c:pt idx="4541">
                  <c:v>395.37</c:v>
                </c:pt>
                <c:pt idx="4542">
                  <c:v>395.40999999999963</c:v>
                </c:pt>
                <c:pt idx="4543">
                  <c:v>395.45</c:v>
                </c:pt>
                <c:pt idx="4544">
                  <c:v>395.48999999999899</c:v>
                </c:pt>
                <c:pt idx="4545">
                  <c:v>395.53</c:v>
                </c:pt>
                <c:pt idx="4546">
                  <c:v>395.57</c:v>
                </c:pt>
                <c:pt idx="4547">
                  <c:v>401.53</c:v>
                </c:pt>
                <c:pt idx="4548">
                  <c:v>401.57</c:v>
                </c:pt>
                <c:pt idx="4549">
                  <c:v>401.61</c:v>
                </c:pt>
                <c:pt idx="4550">
                  <c:v>401.65000000000032</c:v>
                </c:pt>
                <c:pt idx="4551">
                  <c:v>401.69</c:v>
                </c:pt>
                <c:pt idx="4552">
                  <c:v>401.72999999999894</c:v>
                </c:pt>
                <c:pt idx="4553">
                  <c:v>401.77</c:v>
                </c:pt>
                <c:pt idx="4554">
                  <c:v>401.81</c:v>
                </c:pt>
                <c:pt idx="4555">
                  <c:v>401.85</c:v>
                </c:pt>
                <c:pt idx="4556">
                  <c:v>401.89</c:v>
                </c:pt>
                <c:pt idx="4557">
                  <c:v>401.92999999999893</c:v>
                </c:pt>
                <c:pt idx="4558">
                  <c:v>401.96999999999969</c:v>
                </c:pt>
                <c:pt idx="4559">
                  <c:v>402.01</c:v>
                </c:pt>
                <c:pt idx="4560">
                  <c:v>402.05</c:v>
                </c:pt>
                <c:pt idx="4561">
                  <c:v>402.09</c:v>
                </c:pt>
                <c:pt idx="4562">
                  <c:v>402.13</c:v>
                </c:pt>
                <c:pt idx="4563">
                  <c:v>402.17</c:v>
                </c:pt>
                <c:pt idx="4564">
                  <c:v>402.21</c:v>
                </c:pt>
                <c:pt idx="4565">
                  <c:v>402.25</c:v>
                </c:pt>
                <c:pt idx="4566">
                  <c:v>402.28999999999894</c:v>
                </c:pt>
                <c:pt idx="4567">
                  <c:v>402.33</c:v>
                </c:pt>
                <c:pt idx="4568">
                  <c:v>402.37</c:v>
                </c:pt>
                <c:pt idx="4569">
                  <c:v>402.40999999999963</c:v>
                </c:pt>
                <c:pt idx="4570">
                  <c:v>402.45</c:v>
                </c:pt>
                <c:pt idx="4571">
                  <c:v>402.48999999999899</c:v>
                </c:pt>
                <c:pt idx="4572">
                  <c:v>402.53</c:v>
                </c:pt>
                <c:pt idx="4573">
                  <c:v>411.13</c:v>
                </c:pt>
                <c:pt idx="4574">
                  <c:v>411.17</c:v>
                </c:pt>
                <c:pt idx="4575">
                  <c:v>411.21</c:v>
                </c:pt>
                <c:pt idx="4576">
                  <c:v>411.25</c:v>
                </c:pt>
                <c:pt idx="4577">
                  <c:v>411.28999999999894</c:v>
                </c:pt>
                <c:pt idx="4578">
                  <c:v>411.33</c:v>
                </c:pt>
                <c:pt idx="4579">
                  <c:v>411.37</c:v>
                </c:pt>
                <c:pt idx="4580">
                  <c:v>411.40999999999963</c:v>
                </c:pt>
                <c:pt idx="4581">
                  <c:v>411.45</c:v>
                </c:pt>
                <c:pt idx="4582">
                  <c:v>411.48999999999899</c:v>
                </c:pt>
                <c:pt idx="4583">
                  <c:v>411.53</c:v>
                </c:pt>
                <c:pt idx="4584">
                  <c:v>411.57</c:v>
                </c:pt>
                <c:pt idx="4585">
                  <c:v>411.61</c:v>
                </c:pt>
                <c:pt idx="4586">
                  <c:v>411.65000000000032</c:v>
                </c:pt>
                <c:pt idx="4587">
                  <c:v>411.69</c:v>
                </c:pt>
                <c:pt idx="4588">
                  <c:v>411.72999999999894</c:v>
                </c:pt>
                <c:pt idx="4589">
                  <c:v>411.77</c:v>
                </c:pt>
                <c:pt idx="4590">
                  <c:v>411.81</c:v>
                </c:pt>
                <c:pt idx="4591">
                  <c:v>411.85</c:v>
                </c:pt>
                <c:pt idx="4592">
                  <c:v>411.89</c:v>
                </c:pt>
                <c:pt idx="4593">
                  <c:v>411.92999999999893</c:v>
                </c:pt>
                <c:pt idx="4594">
                  <c:v>411.96999999999969</c:v>
                </c:pt>
                <c:pt idx="4595">
                  <c:v>412.01</c:v>
                </c:pt>
                <c:pt idx="4596">
                  <c:v>412.05</c:v>
                </c:pt>
                <c:pt idx="4597">
                  <c:v>412.09</c:v>
                </c:pt>
                <c:pt idx="4598">
                  <c:v>412.13</c:v>
                </c:pt>
                <c:pt idx="4599">
                  <c:v>412.17</c:v>
                </c:pt>
                <c:pt idx="4600">
                  <c:v>412.21</c:v>
                </c:pt>
                <c:pt idx="4601">
                  <c:v>412.25</c:v>
                </c:pt>
                <c:pt idx="4602">
                  <c:v>412.28999999999894</c:v>
                </c:pt>
                <c:pt idx="4603">
                  <c:v>412.33</c:v>
                </c:pt>
                <c:pt idx="4604">
                  <c:v>412.37</c:v>
                </c:pt>
                <c:pt idx="4605">
                  <c:v>412.40999999999963</c:v>
                </c:pt>
                <c:pt idx="4606">
                  <c:v>412.45</c:v>
                </c:pt>
                <c:pt idx="4607">
                  <c:v>412.48999999999899</c:v>
                </c:pt>
                <c:pt idx="4608">
                  <c:v>412.53</c:v>
                </c:pt>
                <c:pt idx="4609">
                  <c:v>412.63</c:v>
                </c:pt>
                <c:pt idx="4610">
                  <c:v>412.67</c:v>
                </c:pt>
                <c:pt idx="4611">
                  <c:v>412.71</c:v>
                </c:pt>
                <c:pt idx="4612">
                  <c:v>412.75</c:v>
                </c:pt>
                <c:pt idx="4613">
                  <c:v>412.78999999999894</c:v>
                </c:pt>
                <c:pt idx="4614">
                  <c:v>412.83</c:v>
                </c:pt>
                <c:pt idx="4615">
                  <c:v>412.87</c:v>
                </c:pt>
                <c:pt idx="4616">
                  <c:v>412.90999999999963</c:v>
                </c:pt>
                <c:pt idx="4617">
                  <c:v>412.95</c:v>
                </c:pt>
                <c:pt idx="4618">
                  <c:v>412.98999999999899</c:v>
                </c:pt>
                <c:pt idx="4619">
                  <c:v>413.03</c:v>
                </c:pt>
                <c:pt idx="4620">
                  <c:v>413.07</c:v>
                </c:pt>
                <c:pt idx="4621">
                  <c:v>413.11</c:v>
                </c:pt>
                <c:pt idx="4622">
                  <c:v>413.15000000000032</c:v>
                </c:pt>
                <c:pt idx="4623">
                  <c:v>413.19</c:v>
                </c:pt>
                <c:pt idx="4624">
                  <c:v>413.22999999999894</c:v>
                </c:pt>
                <c:pt idx="4625">
                  <c:v>413.27</c:v>
                </c:pt>
                <c:pt idx="4626">
                  <c:v>413.31</c:v>
                </c:pt>
                <c:pt idx="4627">
                  <c:v>413.35</c:v>
                </c:pt>
                <c:pt idx="4628">
                  <c:v>413.39</c:v>
                </c:pt>
                <c:pt idx="4629">
                  <c:v>430.42999999999893</c:v>
                </c:pt>
                <c:pt idx="4630">
                  <c:v>430.46999999999969</c:v>
                </c:pt>
                <c:pt idx="4631">
                  <c:v>430.51</c:v>
                </c:pt>
                <c:pt idx="4632">
                  <c:v>430.55</c:v>
                </c:pt>
                <c:pt idx="4633">
                  <c:v>430.59</c:v>
                </c:pt>
                <c:pt idx="4634">
                  <c:v>430.63</c:v>
                </c:pt>
                <c:pt idx="4635">
                  <c:v>430.67</c:v>
                </c:pt>
                <c:pt idx="4636">
                  <c:v>430.71</c:v>
                </c:pt>
                <c:pt idx="4637">
                  <c:v>430.75</c:v>
                </c:pt>
                <c:pt idx="4638">
                  <c:v>430.78999999999894</c:v>
                </c:pt>
                <c:pt idx="4639">
                  <c:v>430.83</c:v>
                </c:pt>
                <c:pt idx="4640">
                  <c:v>430.87</c:v>
                </c:pt>
                <c:pt idx="4641">
                  <c:v>430.90999999999963</c:v>
                </c:pt>
                <c:pt idx="4642">
                  <c:v>430.95</c:v>
                </c:pt>
                <c:pt idx="4643">
                  <c:v>430.98999999999899</c:v>
                </c:pt>
                <c:pt idx="4644">
                  <c:v>431.03</c:v>
                </c:pt>
                <c:pt idx="4645">
                  <c:v>431.07</c:v>
                </c:pt>
                <c:pt idx="4646">
                  <c:v>431.11</c:v>
                </c:pt>
                <c:pt idx="4647">
                  <c:v>431.15000000000032</c:v>
                </c:pt>
                <c:pt idx="4648">
                  <c:v>431.19</c:v>
                </c:pt>
                <c:pt idx="4649">
                  <c:v>431.22999999999894</c:v>
                </c:pt>
                <c:pt idx="4650">
                  <c:v>431.27</c:v>
                </c:pt>
                <c:pt idx="4651">
                  <c:v>431.31</c:v>
                </c:pt>
                <c:pt idx="4652">
                  <c:v>431.35</c:v>
                </c:pt>
                <c:pt idx="4653">
                  <c:v>431.39</c:v>
                </c:pt>
                <c:pt idx="4654">
                  <c:v>431.42999999999893</c:v>
                </c:pt>
                <c:pt idx="4655">
                  <c:v>431.46999999999969</c:v>
                </c:pt>
                <c:pt idx="4656">
                  <c:v>431.51</c:v>
                </c:pt>
                <c:pt idx="4657">
                  <c:v>431.55</c:v>
                </c:pt>
                <c:pt idx="4658">
                  <c:v>431.59</c:v>
                </c:pt>
                <c:pt idx="4659">
                  <c:v>431.63</c:v>
                </c:pt>
                <c:pt idx="4660">
                  <c:v>431.67</c:v>
                </c:pt>
                <c:pt idx="4661">
                  <c:v>431.71</c:v>
                </c:pt>
                <c:pt idx="4662">
                  <c:v>431.75</c:v>
                </c:pt>
                <c:pt idx="4663">
                  <c:v>431.78999999999894</c:v>
                </c:pt>
                <c:pt idx="4664">
                  <c:v>431.83</c:v>
                </c:pt>
                <c:pt idx="4665">
                  <c:v>431.87</c:v>
                </c:pt>
                <c:pt idx="4666">
                  <c:v>431.92999999999893</c:v>
                </c:pt>
                <c:pt idx="4667">
                  <c:v>431.96999999999969</c:v>
                </c:pt>
                <c:pt idx="4668">
                  <c:v>432.01</c:v>
                </c:pt>
                <c:pt idx="4669">
                  <c:v>432.05</c:v>
                </c:pt>
                <c:pt idx="4670">
                  <c:v>432.09</c:v>
                </c:pt>
                <c:pt idx="4671">
                  <c:v>432.13</c:v>
                </c:pt>
                <c:pt idx="4672">
                  <c:v>432.17</c:v>
                </c:pt>
                <c:pt idx="4673">
                  <c:v>432.21</c:v>
                </c:pt>
                <c:pt idx="4674">
                  <c:v>432.25</c:v>
                </c:pt>
                <c:pt idx="4675">
                  <c:v>432.28999999999894</c:v>
                </c:pt>
                <c:pt idx="4676">
                  <c:v>432.33</c:v>
                </c:pt>
                <c:pt idx="4677">
                  <c:v>432.37</c:v>
                </c:pt>
                <c:pt idx="4678">
                  <c:v>432.40999999999963</c:v>
                </c:pt>
                <c:pt idx="4679">
                  <c:v>432.45</c:v>
                </c:pt>
                <c:pt idx="4680">
                  <c:v>432.48999999999899</c:v>
                </c:pt>
                <c:pt idx="4681">
                  <c:v>432.53</c:v>
                </c:pt>
                <c:pt idx="4682">
                  <c:v>432.57</c:v>
                </c:pt>
                <c:pt idx="4683">
                  <c:v>440.03</c:v>
                </c:pt>
                <c:pt idx="4684">
                  <c:v>440.07</c:v>
                </c:pt>
                <c:pt idx="4685">
                  <c:v>440.11</c:v>
                </c:pt>
                <c:pt idx="4686">
                  <c:v>440.15000000000032</c:v>
                </c:pt>
                <c:pt idx="4687">
                  <c:v>440.19</c:v>
                </c:pt>
                <c:pt idx="4688">
                  <c:v>440.22999999999894</c:v>
                </c:pt>
                <c:pt idx="4689">
                  <c:v>440.27</c:v>
                </c:pt>
                <c:pt idx="4690">
                  <c:v>440.31</c:v>
                </c:pt>
                <c:pt idx="4691">
                  <c:v>440.35</c:v>
                </c:pt>
                <c:pt idx="4692">
                  <c:v>440.39</c:v>
                </c:pt>
                <c:pt idx="4693">
                  <c:v>440.42999999999893</c:v>
                </c:pt>
                <c:pt idx="4694">
                  <c:v>440.46999999999969</c:v>
                </c:pt>
                <c:pt idx="4695">
                  <c:v>440.51</c:v>
                </c:pt>
                <c:pt idx="4696">
                  <c:v>440.55</c:v>
                </c:pt>
                <c:pt idx="4697">
                  <c:v>440.59</c:v>
                </c:pt>
                <c:pt idx="4698">
                  <c:v>440.63</c:v>
                </c:pt>
                <c:pt idx="4699">
                  <c:v>440.67</c:v>
                </c:pt>
                <c:pt idx="4700">
                  <c:v>440.71</c:v>
                </c:pt>
                <c:pt idx="4701">
                  <c:v>440.75</c:v>
                </c:pt>
                <c:pt idx="4702">
                  <c:v>440.78999999999894</c:v>
                </c:pt>
                <c:pt idx="4703">
                  <c:v>440.83</c:v>
                </c:pt>
                <c:pt idx="4704">
                  <c:v>440.87</c:v>
                </c:pt>
                <c:pt idx="4705">
                  <c:v>440.90999999999963</c:v>
                </c:pt>
                <c:pt idx="4706">
                  <c:v>440.95</c:v>
                </c:pt>
                <c:pt idx="4707">
                  <c:v>440.98999999999899</c:v>
                </c:pt>
                <c:pt idx="4708">
                  <c:v>449.72999999999894</c:v>
                </c:pt>
                <c:pt idx="4709">
                  <c:v>449.77</c:v>
                </c:pt>
                <c:pt idx="4710">
                  <c:v>449.81</c:v>
                </c:pt>
                <c:pt idx="4711">
                  <c:v>449.85</c:v>
                </c:pt>
                <c:pt idx="4712">
                  <c:v>449.89</c:v>
                </c:pt>
                <c:pt idx="4713">
                  <c:v>449.92999999999893</c:v>
                </c:pt>
                <c:pt idx="4714">
                  <c:v>449.96999999999969</c:v>
                </c:pt>
                <c:pt idx="4715">
                  <c:v>450.01</c:v>
                </c:pt>
                <c:pt idx="4716">
                  <c:v>450.05</c:v>
                </c:pt>
                <c:pt idx="4717">
                  <c:v>450.09</c:v>
                </c:pt>
                <c:pt idx="4718">
                  <c:v>450.13</c:v>
                </c:pt>
                <c:pt idx="4719">
                  <c:v>450.17</c:v>
                </c:pt>
                <c:pt idx="4720">
                  <c:v>450.21</c:v>
                </c:pt>
                <c:pt idx="4721">
                  <c:v>450.25</c:v>
                </c:pt>
                <c:pt idx="4722">
                  <c:v>450.28999999999894</c:v>
                </c:pt>
                <c:pt idx="4723">
                  <c:v>450.33</c:v>
                </c:pt>
                <c:pt idx="4724">
                  <c:v>450.37</c:v>
                </c:pt>
                <c:pt idx="4725">
                  <c:v>450.40999999999963</c:v>
                </c:pt>
                <c:pt idx="4726">
                  <c:v>450.45</c:v>
                </c:pt>
                <c:pt idx="4727">
                  <c:v>450.48999999999899</c:v>
                </c:pt>
                <c:pt idx="4728">
                  <c:v>450.53</c:v>
                </c:pt>
                <c:pt idx="4729">
                  <c:v>450.57</c:v>
                </c:pt>
                <c:pt idx="4730">
                  <c:v>450.61</c:v>
                </c:pt>
                <c:pt idx="4731">
                  <c:v>450.65000000000032</c:v>
                </c:pt>
                <c:pt idx="4732">
                  <c:v>450.69</c:v>
                </c:pt>
                <c:pt idx="4733">
                  <c:v>450.72999999999894</c:v>
                </c:pt>
                <c:pt idx="4734">
                  <c:v>450.77</c:v>
                </c:pt>
                <c:pt idx="4735">
                  <c:v>450.81</c:v>
                </c:pt>
                <c:pt idx="4736">
                  <c:v>450.85</c:v>
                </c:pt>
                <c:pt idx="4737">
                  <c:v>450.89</c:v>
                </c:pt>
                <c:pt idx="4738">
                  <c:v>450.92999999999893</c:v>
                </c:pt>
                <c:pt idx="4739">
                  <c:v>450.96999999999969</c:v>
                </c:pt>
                <c:pt idx="4740">
                  <c:v>451.01</c:v>
                </c:pt>
                <c:pt idx="4741">
                  <c:v>451.05</c:v>
                </c:pt>
                <c:pt idx="4742">
                  <c:v>451.09</c:v>
                </c:pt>
                <c:pt idx="4743">
                  <c:v>451.13</c:v>
                </c:pt>
                <c:pt idx="4744">
                  <c:v>451.17</c:v>
                </c:pt>
                <c:pt idx="4745">
                  <c:v>451.22999999999894</c:v>
                </c:pt>
                <c:pt idx="4746">
                  <c:v>451.27</c:v>
                </c:pt>
                <c:pt idx="4747">
                  <c:v>451.31</c:v>
                </c:pt>
                <c:pt idx="4748">
                  <c:v>451.35</c:v>
                </c:pt>
                <c:pt idx="4749">
                  <c:v>451.39</c:v>
                </c:pt>
                <c:pt idx="4750">
                  <c:v>451.42999999999893</c:v>
                </c:pt>
                <c:pt idx="4751">
                  <c:v>451.46999999999969</c:v>
                </c:pt>
                <c:pt idx="4752">
                  <c:v>451.51</c:v>
                </c:pt>
                <c:pt idx="4753">
                  <c:v>451.55</c:v>
                </c:pt>
                <c:pt idx="4754">
                  <c:v>451.59</c:v>
                </c:pt>
                <c:pt idx="4755">
                  <c:v>451.63</c:v>
                </c:pt>
                <c:pt idx="4756">
                  <c:v>451.67</c:v>
                </c:pt>
                <c:pt idx="4757">
                  <c:v>451.71</c:v>
                </c:pt>
                <c:pt idx="4758">
                  <c:v>451.75</c:v>
                </c:pt>
                <c:pt idx="4759">
                  <c:v>451.78999999999894</c:v>
                </c:pt>
                <c:pt idx="4760">
                  <c:v>451.83</c:v>
                </c:pt>
                <c:pt idx="4761">
                  <c:v>451.87</c:v>
                </c:pt>
                <c:pt idx="4762">
                  <c:v>458.92999999999893</c:v>
                </c:pt>
                <c:pt idx="4763">
                  <c:v>458.96999999999969</c:v>
                </c:pt>
                <c:pt idx="4764">
                  <c:v>459.01</c:v>
                </c:pt>
                <c:pt idx="4765">
                  <c:v>459.05</c:v>
                </c:pt>
                <c:pt idx="4766">
                  <c:v>459.09</c:v>
                </c:pt>
                <c:pt idx="4767">
                  <c:v>459.13</c:v>
                </c:pt>
                <c:pt idx="4768">
                  <c:v>459.17</c:v>
                </c:pt>
                <c:pt idx="4769">
                  <c:v>468.53</c:v>
                </c:pt>
                <c:pt idx="4770">
                  <c:v>468.57</c:v>
                </c:pt>
                <c:pt idx="4771">
                  <c:v>468.61</c:v>
                </c:pt>
                <c:pt idx="4772">
                  <c:v>468.65000000000032</c:v>
                </c:pt>
                <c:pt idx="4773">
                  <c:v>468.69</c:v>
                </c:pt>
                <c:pt idx="4774">
                  <c:v>468.72999999999894</c:v>
                </c:pt>
                <c:pt idx="4775">
                  <c:v>468.77</c:v>
                </c:pt>
                <c:pt idx="4776">
                  <c:v>468.81</c:v>
                </c:pt>
                <c:pt idx="4777">
                  <c:v>478.13</c:v>
                </c:pt>
                <c:pt idx="4778">
                  <c:v>478.17</c:v>
                </c:pt>
                <c:pt idx="4779">
                  <c:v>478.21</c:v>
                </c:pt>
                <c:pt idx="4780">
                  <c:v>478.25</c:v>
                </c:pt>
                <c:pt idx="4781">
                  <c:v>478.28999999999894</c:v>
                </c:pt>
                <c:pt idx="4782">
                  <c:v>478.33</c:v>
                </c:pt>
                <c:pt idx="4783">
                  <c:v>478.37</c:v>
                </c:pt>
                <c:pt idx="4784">
                  <c:v>478.40999999999963</c:v>
                </c:pt>
                <c:pt idx="4785">
                  <c:v>487.83</c:v>
                </c:pt>
                <c:pt idx="4786">
                  <c:v>487.87</c:v>
                </c:pt>
                <c:pt idx="4787">
                  <c:v>487.90999999999963</c:v>
                </c:pt>
                <c:pt idx="4788">
                  <c:v>487.95</c:v>
                </c:pt>
                <c:pt idx="4789">
                  <c:v>487.98999999999899</c:v>
                </c:pt>
                <c:pt idx="4790">
                  <c:v>488.03</c:v>
                </c:pt>
                <c:pt idx="4791">
                  <c:v>488.07</c:v>
                </c:pt>
                <c:pt idx="4792">
                  <c:v>488.11</c:v>
                </c:pt>
                <c:pt idx="4793">
                  <c:v>488.15000000000032</c:v>
                </c:pt>
                <c:pt idx="4794">
                  <c:v>488.19</c:v>
                </c:pt>
                <c:pt idx="4795">
                  <c:v>488.22999999999894</c:v>
                </c:pt>
                <c:pt idx="4796">
                  <c:v>488.27</c:v>
                </c:pt>
                <c:pt idx="4797">
                  <c:v>488.31</c:v>
                </c:pt>
                <c:pt idx="4798">
                  <c:v>488.35</c:v>
                </c:pt>
                <c:pt idx="4799">
                  <c:v>488.39</c:v>
                </c:pt>
                <c:pt idx="4800">
                  <c:v>488.42999999999893</c:v>
                </c:pt>
                <c:pt idx="4801">
                  <c:v>488.46999999999969</c:v>
                </c:pt>
                <c:pt idx="4802">
                  <c:v>488.51</c:v>
                </c:pt>
                <c:pt idx="4803">
                  <c:v>488.55</c:v>
                </c:pt>
                <c:pt idx="4804">
                  <c:v>488.59</c:v>
                </c:pt>
                <c:pt idx="4805">
                  <c:v>488.63</c:v>
                </c:pt>
                <c:pt idx="4806">
                  <c:v>488.67</c:v>
                </c:pt>
                <c:pt idx="4807">
                  <c:v>488.71</c:v>
                </c:pt>
                <c:pt idx="4808">
                  <c:v>488.75</c:v>
                </c:pt>
                <c:pt idx="4809">
                  <c:v>488.78999999999894</c:v>
                </c:pt>
                <c:pt idx="4810">
                  <c:v>488.83</c:v>
                </c:pt>
                <c:pt idx="4811">
                  <c:v>488.87</c:v>
                </c:pt>
                <c:pt idx="4812">
                  <c:v>488.90999999999963</c:v>
                </c:pt>
                <c:pt idx="4813">
                  <c:v>488.95</c:v>
                </c:pt>
                <c:pt idx="4814">
                  <c:v>488.98999999999899</c:v>
                </c:pt>
                <c:pt idx="4815">
                  <c:v>489.03</c:v>
                </c:pt>
                <c:pt idx="4816">
                  <c:v>489.07</c:v>
                </c:pt>
                <c:pt idx="4817">
                  <c:v>489.11</c:v>
                </c:pt>
                <c:pt idx="4818">
                  <c:v>489.15000000000032</c:v>
                </c:pt>
                <c:pt idx="4819">
                  <c:v>489.19</c:v>
                </c:pt>
                <c:pt idx="4820">
                  <c:v>489.22999999999894</c:v>
                </c:pt>
                <c:pt idx="4821">
                  <c:v>489.27</c:v>
                </c:pt>
                <c:pt idx="4822">
                  <c:v>489.31</c:v>
                </c:pt>
                <c:pt idx="4823">
                  <c:v>489.35</c:v>
                </c:pt>
                <c:pt idx="4824">
                  <c:v>489.39</c:v>
                </c:pt>
                <c:pt idx="4825">
                  <c:v>489.42999999999893</c:v>
                </c:pt>
                <c:pt idx="4826">
                  <c:v>489.46999999999969</c:v>
                </c:pt>
                <c:pt idx="4827">
                  <c:v>489.51</c:v>
                </c:pt>
                <c:pt idx="4828">
                  <c:v>489.55</c:v>
                </c:pt>
                <c:pt idx="4829">
                  <c:v>489.59</c:v>
                </c:pt>
                <c:pt idx="4830">
                  <c:v>489.63</c:v>
                </c:pt>
                <c:pt idx="4831">
                  <c:v>489.67</c:v>
                </c:pt>
                <c:pt idx="4832">
                  <c:v>489.71</c:v>
                </c:pt>
                <c:pt idx="4833">
                  <c:v>489.75</c:v>
                </c:pt>
                <c:pt idx="4834">
                  <c:v>489.78999999999894</c:v>
                </c:pt>
                <c:pt idx="4835">
                  <c:v>489.83</c:v>
                </c:pt>
                <c:pt idx="4836">
                  <c:v>489.87</c:v>
                </c:pt>
                <c:pt idx="4837">
                  <c:v>489.90999999999963</c:v>
                </c:pt>
                <c:pt idx="4838">
                  <c:v>489.95</c:v>
                </c:pt>
                <c:pt idx="4839">
                  <c:v>489.98999999999899</c:v>
                </c:pt>
                <c:pt idx="4840">
                  <c:v>490.03</c:v>
                </c:pt>
                <c:pt idx="4841">
                  <c:v>490.07</c:v>
                </c:pt>
                <c:pt idx="4842">
                  <c:v>490.11</c:v>
                </c:pt>
                <c:pt idx="4843">
                  <c:v>490.15000000000032</c:v>
                </c:pt>
                <c:pt idx="4844">
                  <c:v>490.19</c:v>
                </c:pt>
                <c:pt idx="4845">
                  <c:v>490.22999999999894</c:v>
                </c:pt>
                <c:pt idx="4846">
                  <c:v>490.27</c:v>
                </c:pt>
                <c:pt idx="4847">
                  <c:v>490.31</c:v>
                </c:pt>
                <c:pt idx="4848">
                  <c:v>490.35</c:v>
                </c:pt>
                <c:pt idx="4849">
                  <c:v>490.39</c:v>
                </c:pt>
                <c:pt idx="4850">
                  <c:v>490.42999999999893</c:v>
                </c:pt>
                <c:pt idx="4851">
                  <c:v>490.46999999999969</c:v>
                </c:pt>
                <c:pt idx="4852">
                  <c:v>490.51</c:v>
                </c:pt>
                <c:pt idx="4853">
                  <c:v>490.55</c:v>
                </c:pt>
                <c:pt idx="4854">
                  <c:v>490.59</c:v>
                </c:pt>
                <c:pt idx="4855">
                  <c:v>490.63</c:v>
                </c:pt>
                <c:pt idx="4856">
                  <c:v>497.13</c:v>
                </c:pt>
                <c:pt idx="4857">
                  <c:v>497.17</c:v>
                </c:pt>
                <c:pt idx="4858">
                  <c:v>497.21</c:v>
                </c:pt>
                <c:pt idx="4859">
                  <c:v>497.25</c:v>
                </c:pt>
                <c:pt idx="4860">
                  <c:v>497.28999999999894</c:v>
                </c:pt>
                <c:pt idx="4861">
                  <c:v>497.33</c:v>
                </c:pt>
                <c:pt idx="4862">
                  <c:v>497.37</c:v>
                </c:pt>
                <c:pt idx="4863">
                  <c:v>497.40999999999963</c:v>
                </c:pt>
                <c:pt idx="4864">
                  <c:v>497.45</c:v>
                </c:pt>
                <c:pt idx="4865">
                  <c:v>497.48999999999899</c:v>
                </c:pt>
                <c:pt idx="4866">
                  <c:v>497.53</c:v>
                </c:pt>
                <c:pt idx="4867">
                  <c:v>497.57</c:v>
                </c:pt>
                <c:pt idx="4868">
                  <c:v>497.61</c:v>
                </c:pt>
                <c:pt idx="4869">
                  <c:v>497.65000000000032</c:v>
                </c:pt>
                <c:pt idx="4870">
                  <c:v>497.69</c:v>
                </c:pt>
                <c:pt idx="4871">
                  <c:v>497.72999999999894</c:v>
                </c:pt>
                <c:pt idx="4872">
                  <c:v>497.77</c:v>
                </c:pt>
                <c:pt idx="4873">
                  <c:v>497.81</c:v>
                </c:pt>
                <c:pt idx="4874">
                  <c:v>497.85</c:v>
                </c:pt>
                <c:pt idx="4875">
                  <c:v>497.89</c:v>
                </c:pt>
                <c:pt idx="4876">
                  <c:v>497.92999999999893</c:v>
                </c:pt>
                <c:pt idx="4877">
                  <c:v>497.96999999999969</c:v>
                </c:pt>
                <c:pt idx="4878">
                  <c:v>498.01</c:v>
                </c:pt>
                <c:pt idx="4879">
                  <c:v>498.05</c:v>
                </c:pt>
                <c:pt idx="4880">
                  <c:v>498.09</c:v>
                </c:pt>
                <c:pt idx="4881">
                  <c:v>498.13</c:v>
                </c:pt>
                <c:pt idx="4882">
                  <c:v>498.17</c:v>
                </c:pt>
                <c:pt idx="4883">
                  <c:v>498.21</c:v>
                </c:pt>
                <c:pt idx="4884">
                  <c:v>498.25</c:v>
                </c:pt>
                <c:pt idx="4885">
                  <c:v>506.72999999999894</c:v>
                </c:pt>
                <c:pt idx="4886">
                  <c:v>506.77</c:v>
                </c:pt>
                <c:pt idx="4887">
                  <c:v>506.81</c:v>
                </c:pt>
                <c:pt idx="4888">
                  <c:v>506.85</c:v>
                </c:pt>
                <c:pt idx="4889">
                  <c:v>506.89</c:v>
                </c:pt>
                <c:pt idx="4890">
                  <c:v>506.92999999999893</c:v>
                </c:pt>
                <c:pt idx="4891">
                  <c:v>506.96999999999969</c:v>
                </c:pt>
                <c:pt idx="4892">
                  <c:v>507.01</c:v>
                </c:pt>
                <c:pt idx="4893">
                  <c:v>507.05</c:v>
                </c:pt>
                <c:pt idx="4894">
                  <c:v>507.09</c:v>
                </c:pt>
                <c:pt idx="4895">
                  <c:v>507.13</c:v>
                </c:pt>
                <c:pt idx="4896">
                  <c:v>507.17</c:v>
                </c:pt>
                <c:pt idx="4897">
                  <c:v>516.42999999999938</c:v>
                </c:pt>
                <c:pt idx="4898">
                  <c:v>516.47</c:v>
                </c:pt>
                <c:pt idx="4899">
                  <c:v>516.51</c:v>
                </c:pt>
                <c:pt idx="4900">
                  <c:v>516.54999999999939</c:v>
                </c:pt>
                <c:pt idx="4901">
                  <c:v>516.59</c:v>
                </c:pt>
                <c:pt idx="4902">
                  <c:v>516.63</c:v>
                </c:pt>
                <c:pt idx="4903">
                  <c:v>516.66999999999996</c:v>
                </c:pt>
                <c:pt idx="4904">
                  <c:v>516.71</c:v>
                </c:pt>
                <c:pt idx="4905">
                  <c:v>516.75</c:v>
                </c:pt>
                <c:pt idx="4906">
                  <c:v>516.79000000000053</c:v>
                </c:pt>
                <c:pt idx="4907">
                  <c:v>516.82999999999947</c:v>
                </c:pt>
                <c:pt idx="4908">
                  <c:v>516.87</c:v>
                </c:pt>
                <c:pt idx="4909">
                  <c:v>516.91</c:v>
                </c:pt>
                <c:pt idx="4910">
                  <c:v>516.94999999999948</c:v>
                </c:pt>
                <c:pt idx="4911">
                  <c:v>516.99</c:v>
                </c:pt>
                <c:pt idx="4912">
                  <c:v>517.03</c:v>
                </c:pt>
              </c:numCache>
            </c:numRef>
          </c:xVal>
          <c:yVal>
            <c:numRef>
              <c:f>'Mag Suscept Core 1135'!$J$2:$J$4914</c:f>
              <c:numCache>
                <c:formatCode>General</c:formatCode>
                <c:ptCount val="4913"/>
                <c:pt idx="0">
                  <c:v>-0.5</c:v>
                </c:pt>
                <c:pt idx="1">
                  <c:v>-0.8</c:v>
                </c:pt>
                <c:pt idx="2">
                  <c:v>-2.2000000000000002</c:v>
                </c:pt>
                <c:pt idx="3">
                  <c:v>2</c:v>
                </c:pt>
                <c:pt idx="4">
                  <c:v>-1</c:v>
                </c:pt>
                <c:pt idx="5">
                  <c:v>0.8</c:v>
                </c:pt>
                <c:pt idx="6">
                  <c:v>-0.8</c:v>
                </c:pt>
                <c:pt idx="7">
                  <c:v>2.8</c:v>
                </c:pt>
                <c:pt idx="8">
                  <c:v>-2.8</c:v>
                </c:pt>
                <c:pt idx="9">
                  <c:v>-2.5</c:v>
                </c:pt>
                <c:pt idx="10">
                  <c:v>-3.2</c:v>
                </c:pt>
                <c:pt idx="11">
                  <c:v>-2.5</c:v>
                </c:pt>
                <c:pt idx="12">
                  <c:v>-2.8</c:v>
                </c:pt>
                <c:pt idx="13">
                  <c:v>-2.5</c:v>
                </c:pt>
                <c:pt idx="14">
                  <c:v>-3.2</c:v>
                </c:pt>
                <c:pt idx="15">
                  <c:v>-2.8</c:v>
                </c:pt>
                <c:pt idx="16">
                  <c:v>-3.2</c:v>
                </c:pt>
                <c:pt idx="17">
                  <c:v>-3</c:v>
                </c:pt>
                <c:pt idx="18">
                  <c:v>-3</c:v>
                </c:pt>
                <c:pt idx="19">
                  <c:v>-3.5</c:v>
                </c:pt>
                <c:pt idx="20">
                  <c:v>-3.5</c:v>
                </c:pt>
                <c:pt idx="21">
                  <c:v>-2.8</c:v>
                </c:pt>
                <c:pt idx="22">
                  <c:v>-3.5</c:v>
                </c:pt>
                <c:pt idx="23">
                  <c:v>-3.5</c:v>
                </c:pt>
                <c:pt idx="24">
                  <c:v>-3.8</c:v>
                </c:pt>
                <c:pt idx="25">
                  <c:v>-3.5</c:v>
                </c:pt>
                <c:pt idx="26">
                  <c:v>-4.2</c:v>
                </c:pt>
                <c:pt idx="27">
                  <c:v>-4.2</c:v>
                </c:pt>
                <c:pt idx="28">
                  <c:v>-4.5</c:v>
                </c:pt>
                <c:pt idx="29">
                  <c:v>-4.8</c:v>
                </c:pt>
                <c:pt idx="30">
                  <c:v>-4.5</c:v>
                </c:pt>
                <c:pt idx="31">
                  <c:v>-4.2</c:v>
                </c:pt>
                <c:pt idx="32">
                  <c:v>-4.2</c:v>
                </c:pt>
                <c:pt idx="33">
                  <c:v>-4.2</c:v>
                </c:pt>
                <c:pt idx="34">
                  <c:v>-4.5</c:v>
                </c:pt>
                <c:pt idx="35">
                  <c:v>-4.8</c:v>
                </c:pt>
                <c:pt idx="36">
                  <c:v>-1.5</c:v>
                </c:pt>
                <c:pt idx="37">
                  <c:v>-2</c:v>
                </c:pt>
                <c:pt idx="38">
                  <c:v>-2</c:v>
                </c:pt>
                <c:pt idx="39">
                  <c:v>-1.8</c:v>
                </c:pt>
                <c:pt idx="40">
                  <c:v>-2.2000000000000002</c:v>
                </c:pt>
                <c:pt idx="41">
                  <c:v>-2</c:v>
                </c:pt>
                <c:pt idx="42">
                  <c:v>-2</c:v>
                </c:pt>
                <c:pt idx="43">
                  <c:v>-2</c:v>
                </c:pt>
                <c:pt idx="44">
                  <c:v>-1.8</c:v>
                </c:pt>
                <c:pt idx="45">
                  <c:v>-2.5</c:v>
                </c:pt>
                <c:pt idx="46">
                  <c:v>-2.5</c:v>
                </c:pt>
                <c:pt idx="47">
                  <c:v>-1.2</c:v>
                </c:pt>
                <c:pt idx="48">
                  <c:v>-2</c:v>
                </c:pt>
                <c:pt idx="49">
                  <c:v>-2.2000000000000002</c:v>
                </c:pt>
                <c:pt idx="50">
                  <c:v>-2.5</c:v>
                </c:pt>
                <c:pt idx="51">
                  <c:v>-2.8</c:v>
                </c:pt>
                <c:pt idx="52">
                  <c:v>-2.5</c:v>
                </c:pt>
                <c:pt idx="53">
                  <c:v>-2.5</c:v>
                </c:pt>
                <c:pt idx="54">
                  <c:v>-1.5</c:v>
                </c:pt>
                <c:pt idx="55">
                  <c:v>-0.8</c:v>
                </c:pt>
                <c:pt idx="56">
                  <c:v>-1.8</c:v>
                </c:pt>
                <c:pt idx="57">
                  <c:v>-1.8</c:v>
                </c:pt>
                <c:pt idx="58">
                  <c:v>-1.8</c:v>
                </c:pt>
                <c:pt idx="59">
                  <c:v>-2.5</c:v>
                </c:pt>
                <c:pt idx="60">
                  <c:v>-2.8</c:v>
                </c:pt>
                <c:pt idx="61">
                  <c:v>-3</c:v>
                </c:pt>
                <c:pt idx="62">
                  <c:v>-3.2</c:v>
                </c:pt>
                <c:pt idx="63">
                  <c:v>-3</c:v>
                </c:pt>
                <c:pt idx="64">
                  <c:v>-3</c:v>
                </c:pt>
                <c:pt idx="65">
                  <c:v>-3.2</c:v>
                </c:pt>
                <c:pt idx="66">
                  <c:v>-3.2</c:v>
                </c:pt>
                <c:pt idx="67">
                  <c:v>-3.8</c:v>
                </c:pt>
                <c:pt idx="68">
                  <c:v>-3.5</c:v>
                </c:pt>
                <c:pt idx="69">
                  <c:v>-3.5</c:v>
                </c:pt>
                <c:pt idx="70">
                  <c:v>-3.5</c:v>
                </c:pt>
                <c:pt idx="71">
                  <c:v>-3.5</c:v>
                </c:pt>
                <c:pt idx="72">
                  <c:v>-2.2000000000000002</c:v>
                </c:pt>
                <c:pt idx="73">
                  <c:v>-2.5</c:v>
                </c:pt>
                <c:pt idx="74">
                  <c:v>-2.5</c:v>
                </c:pt>
                <c:pt idx="75">
                  <c:v>-2.5</c:v>
                </c:pt>
                <c:pt idx="76">
                  <c:v>-2</c:v>
                </c:pt>
                <c:pt idx="77">
                  <c:v>-2.2000000000000002</c:v>
                </c:pt>
                <c:pt idx="78">
                  <c:v>-2</c:v>
                </c:pt>
                <c:pt idx="79">
                  <c:v>-2</c:v>
                </c:pt>
                <c:pt idx="80">
                  <c:v>-2.2000000000000002</c:v>
                </c:pt>
                <c:pt idx="81">
                  <c:v>-2.5</c:v>
                </c:pt>
                <c:pt idx="82">
                  <c:v>-2.5</c:v>
                </c:pt>
                <c:pt idx="83">
                  <c:v>-2.2000000000000002</c:v>
                </c:pt>
                <c:pt idx="84">
                  <c:v>-2.8</c:v>
                </c:pt>
                <c:pt idx="85">
                  <c:v>-3.2</c:v>
                </c:pt>
                <c:pt idx="86">
                  <c:v>-2.8</c:v>
                </c:pt>
                <c:pt idx="87">
                  <c:v>-2.2000000000000002</c:v>
                </c:pt>
                <c:pt idx="88">
                  <c:v>-2.5</c:v>
                </c:pt>
                <c:pt idx="89">
                  <c:v>-3</c:v>
                </c:pt>
                <c:pt idx="90">
                  <c:v>-2.8</c:v>
                </c:pt>
                <c:pt idx="91">
                  <c:v>-2.5</c:v>
                </c:pt>
                <c:pt idx="92">
                  <c:v>-3</c:v>
                </c:pt>
                <c:pt idx="93">
                  <c:v>-3.5</c:v>
                </c:pt>
                <c:pt idx="94">
                  <c:v>-3</c:v>
                </c:pt>
                <c:pt idx="95">
                  <c:v>-3</c:v>
                </c:pt>
                <c:pt idx="96">
                  <c:v>-2</c:v>
                </c:pt>
                <c:pt idx="97">
                  <c:v>-3</c:v>
                </c:pt>
                <c:pt idx="98">
                  <c:v>-2.8</c:v>
                </c:pt>
                <c:pt idx="99">
                  <c:v>-3</c:v>
                </c:pt>
                <c:pt idx="100">
                  <c:v>-3</c:v>
                </c:pt>
                <c:pt idx="101">
                  <c:v>-3.2</c:v>
                </c:pt>
                <c:pt idx="102">
                  <c:v>-3</c:v>
                </c:pt>
                <c:pt idx="103">
                  <c:v>-3</c:v>
                </c:pt>
                <c:pt idx="104">
                  <c:v>-3</c:v>
                </c:pt>
                <c:pt idx="105">
                  <c:v>-3</c:v>
                </c:pt>
                <c:pt idx="106">
                  <c:v>-3.2</c:v>
                </c:pt>
                <c:pt idx="107">
                  <c:v>-3.5</c:v>
                </c:pt>
                <c:pt idx="108">
                  <c:v>-2.2000000000000002</c:v>
                </c:pt>
                <c:pt idx="109">
                  <c:v>-2.5</c:v>
                </c:pt>
                <c:pt idx="110">
                  <c:v>-2.8</c:v>
                </c:pt>
                <c:pt idx="111">
                  <c:v>-2.2000000000000002</c:v>
                </c:pt>
                <c:pt idx="112">
                  <c:v>-2.2000000000000002</c:v>
                </c:pt>
                <c:pt idx="113">
                  <c:v>-2.8</c:v>
                </c:pt>
                <c:pt idx="114">
                  <c:v>-2.8</c:v>
                </c:pt>
                <c:pt idx="115">
                  <c:v>-2.5</c:v>
                </c:pt>
                <c:pt idx="116">
                  <c:v>-2.8</c:v>
                </c:pt>
                <c:pt idx="117">
                  <c:v>-2.5</c:v>
                </c:pt>
                <c:pt idx="118">
                  <c:v>-3.2</c:v>
                </c:pt>
                <c:pt idx="119">
                  <c:v>-2.5</c:v>
                </c:pt>
                <c:pt idx="120">
                  <c:v>-3</c:v>
                </c:pt>
                <c:pt idx="121">
                  <c:v>-2.8</c:v>
                </c:pt>
                <c:pt idx="122">
                  <c:v>-3</c:v>
                </c:pt>
                <c:pt idx="123">
                  <c:v>-3.2</c:v>
                </c:pt>
                <c:pt idx="124">
                  <c:v>-3</c:v>
                </c:pt>
                <c:pt idx="125">
                  <c:v>-2.8</c:v>
                </c:pt>
                <c:pt idx="126">
                  <c:v>-3.2</c:v>
                </c:pt>
                <c:pt idx="127">
                  <c:v>-3</c:v>
                </c:pt>
                <c:pt idx="128">
                  <c:v>-3</c:v>
                </c:pt>
                <c:pt idx="129">
                  <c:v>-3</c:v>
                </c:pt>
                <c:pt idx="130">
                  <c:v>-2.8</c:v>
                </c:pt>
                <c:pt idx="131">
                  <c:v>-2.5</c:v>
                </c:pt>
                <c:pt idx="132">
                  <c:v>-3</c:v>
                </c:pt>
                <c:pt idx="133">
                  <c:v>-2.2000000000000002</c:v>
                </c:pt>
                <c:pt idx="134">
                  <c:v>-2.5</c:v>
                </c:pt>
                <c:pt idx="135">
                  <c:v>-3</c:v>
                </c:pt>
                <c:pt idx="136">
                  <c:v>-3.2</c:v>
                </c:pt>
                <c:pt idx="137">
                  <c:v>-3</c:v>
                </c:pt>
                <c:pt idx="138">
                  <c:v>-3</c:v>
                </c:pt>
                <c:pt idx="139">
                  <c:v>-3</c:v>
                </c:pt>
                <c:pt idx="140">
                  <c:v>-3</c:v>
                </c:pt>
                <c:pt idx="141">
                  <c:v>-3.2</c:v>
                </c:pt>
                <c:pt idx="142">
                  <c:v>-3.2</c:v>
                </c:pt>
                <c:pt idx="143">
                  <c:v>-3</c:v>
                </c:pt>
                <c:pt idx="144">
                  <c:v>-2.8</c:v>
                </c:pt>
                <c:pt idx="145">
                  <c:v>-2.5</c:v>
                </c:pt>
                <c:pt idx="146">
                  <c:v>-2.8</c:v>
                </c:pt>
                <c:pt idx="147">
                  <c:v>-3</c:v>
                </c:pt>
                <c:pt idx="148">
                  <c:v>-2.8</c:v>
                </c:pt>
                <c:pt idx="149">
                  <c:v>-2.8</c:v>
                </c:pt>
                <c:pt idx="150">
                  <c:v>-2.5</c:v>
                </c:pt>
                <c:pt idx="151">
                  <c:v>-2.2000000000000002</c:v>
                </c:pt>
                <c:pt idx="152">
                  <c:v>-2.8</c:v>
                </c:pt>
                <c:pt idx="153">
                  <c:v>-2.5</c:v>
                </c:pt>
                <c:pt idx="154">
                  <c:v>-2.8</c:v>
                </c:pt>
                <c:pt idx="155">
                  <c:v>-2.8</c:v>
                </c:pt>
                <c:pt idx="156">
                  <c:v>-3.2</c:v>
                </c:pt>
                <c:pt idx="157">
                  <c:v>-2.8</c:v>
                </c:pt>
                <c:pt idx="158">
                  <c:v>-2.8</c:v>
                </c:pt>
                <c:pt idx="159">
                  <c:v>-3</c:v>
                </c:pt>
                <c:pt idx="160">
                  <c:v>-3.2</c:v>
                </c:pt>
                <c:pt idx="161">
                  <c:v>-2.8</c:v>
                </c:pt>
                <c:pt idx="162">
                  <c:v>-2.5</c:v>
                </c:pt>
                <c:pt idx="163">
                  <c:v>-3.2</c:v>
                </c:pt>
                <c:pt idx="164">
                  <c:v>-3</c:v>
                </c:pt>
                <c:pt idx="165">
                  <c:v>-2.8</c:v>
                </c:pt>
                <c:pt idx="166">
                  <c:v>-3</c:v>
                </c:pt>
                <c:pt idx="167">
                  <c:v>-2.5</c:v>
                </c:pt>
                <c:pt idx="168">
                  <c:v>-2.8</c:v>
                </c:pt>
                <c:pt idx="169">
                  <c:v>-2.2000000000000002</c:v>
                </c:pt>
                <c:pt idx="170">
                  <c:v>-2.8</c:v>
                </c:pt>
                <c:pt idx="171">
                  <c:v>-2.8</c:v>
                </c:pt>
                <c:pt idx="172">
                  <c:v>-2.8</c:v>
                </c:pt>
                <c:pt idx="173">
                  <c:v>-3</c:v>
                </c:pt>
                <c:pt idx="174">
                  <c:v>-3</c:v>
                </c:pt>
                <c:pt idx="175">
                  <c:v>-3</c:v>
                </c:pt>
                <c:pt idx="176">
                  <c:v>-3.2</c:v>
                </c:pt>
                <c:pt idx="177">
                  <c:v>-3</c:v>
                </c:pt>
                <c:pt idx="178">
                  <c:v>-3.5</c:v>
                </c:pt>
                <c:pt idx="179">
                  <c:v>-3</c:v>
                </c:pt>
                <c:pt idx="180">
                  <c:v>-3.2</c:v>
                </c:pt>
                <c:pt idx="181">
                  <c:v>-1.8</c:v>
                </c:pt>
                <c:pt idx="182">
                  <c:v>-2</c:v>
                </c:pt>
                <c:pt idx="183">
                  <c:v>-2</c:v>
                </c:pt>
                <c:pt idx="184">
                  <c:v>-1.2</c:v>
                </c:pt>
                <c:pt idx="185">
                  <c:v>-1</c:v>
                </c:pt>
                <c:pt idx="186">
                  <c:v>-1.2</c:v>
                </c:pt>
                <c:pt idx="187">
                  <c:v>-2</c:v>
                </c:pt>
                <c:pt idx="188">
                  <c:v>-1.8</c:v>
                </c:pt>
                <c:pt idx="189">
                  <c:v>-1.8</c:v>
                </c:pt>
                <c:pt idx="190">
                  <c:v>-1.8</c:v>
                </c:pt>
                <c:pt idx="191">
                  <c:v>-1</c:v>
                </c:pt>
                <c:pt idx="192">
                  <c:v>-0.8</c:v>
                </c:pt>
                <c:pt idx="193">
                  <c:v>-1.5</c:v>
                </c:pt>
                <c:pt idx="194">
                  <c:v>-1.2</c:v>
                </c:pt>
                <c:pt idx="195">
                  <c:v>-2</c:v>
                </c:pt>
                <c:pt idx="196">
                  <c:v>-1.5</c:v>
                </c:pt>
                <c:pt idx="197">
                  <c:v>-1.8</c:v>
                </c:pt>
                <c:pt idx="198">
                  <c:v>-2</c:v>
                </c:pt>
                <c:pt idx="199">
                  <c:v>-2.2000000000000002</c:v>
                </c:pt>
                <c:pt idx="200">
                  <c:v>-2.2000000000000002</c:v>
                </c:pt>
                <c:pt idx="201">
                  <c:v>-2.2000000000000002</c:v>
                </c:pt>
                <c:pt idx="202">
                  <c:v>-1.8</c:v>
                </c:pt>
                <c:pt idx="203">
                  <c:v>-1.8</c:v>
                </c:pt>
                <c:pt idx="204">
                  <c:v>-2</c:v>
                </c:pt>
                <c:pt idx="205">
                  <c:v>-4</c:v>
                </c:pt>
                <c:pt idx="206">
                  <c:v>-1.8</c:v>
                </c:pt>
                <c:pt idx="207">
                  <c:v>-2.2000000000000002</c:v>
                </c:pt>
                <c:pt idx="208">
                  <c:v>-2</c:v>
                </c:pt>
                <c:pt idx="209">
                  <c:v>-2.2000000000000002</c:v>
                </c:pt>
                <c:pt idx="210">
                  <c:v>-2.5</c:v>
                </c:pt>
                <c:pt idx="211">
                  <c:v>-2.5</c:v>
                </c:pt>
                <c:pt idx="212">
                  <c:v>-2</c:v>
                </c:pt>
                <c:pt idx="213">
                  <c:v>-2.2000000000000002</c:v>
                </c:pt>
                <c:pt idx="214">
                  <c:v>-2.5</c:v>
                </c:pt>
                <c:pt idx="215">
                  <c:v>-2.5</c:v>
                </c:pt>
                <c:pt idx="216">
                  <c:v>-2.5</c:v>
                </c:pt>
                <c:pt idx="217">
                  <c:v>-1.5</c:v>
                </c:pt>
                <c:pt idx="218">
                  <c:v>-1.5</c:v>
                </c:pt>
                <c:pt idx="219">
                  <c:v>-1.8</c:v>
                </c:pt>
                <c:pt idx="220">
                  <c:v>-1.2</c:v>
                </c:pt>
                <c:pt idx="221">
                  <c:v>-1.8</c:v>
                </c:pt>
                <c:pt idx="222">
                  <c:v>-1</c:v>
                </c:pt>
                <c:pt idx="223">
                  <c:v>-1</c:v>
                </c:pt>
                <c:pt idx="224">
                  <c:v>-1.5</c:v>
                </c:pt>
                <c:pt idx="225">
                  <c:v>-2</c:v>
                </c:pt>
                <c:pt idx="226">
                  <c:v>-2.2000000000000002</c:v>
                </c:pt>
                <c:pt idx="227">
                  <c:v>-1.5</c:v>
                </c:pt>
                <c:pt idx="228">
                  <c:v>-1.5</c:v>
                </c:pt>
                <c:pt idx="229">
                  <c:v>-1</c:v>
                </c:pt>
                <c:pt idx="230">
                  <c:v>7.2</c:v>
                </c:pt>
                <c:pt idx="231">
                  <c:v>2.8</c:v>
                </c:pt>
                <c:pt idx="232">
                  <c:v>0.2</c:v>
                </c:pt>
                <c:pt idx="233">
                  <c:v>2.2000000000000002</c:v>
                </c:pt>
                <c:pt idx="234">
                  <c:v>2.2000000000000002</c:v>
                </c:pt>
                <c:pt idx="235">
                  <c:v>0.8</c:v>
                </c:pt>
                <c:pt idx="236">
                  <c:v>-0.5</c:v>
                </c:pt>
                <c:pt idx="237">
                  <c:v>-1</c:v>
                </c:pt>
                <c:pt idx="238">
                  <c:v>-0.2</c:v>
                </c:pt>
                <c:pt idx="239">
                  <c:v>0</c:v>
                </c:pt>
                <c:pt idx="240">
                  <c:v>-1</c:v>
                </c:pt>
                <c:pt idx="241">
                  <c:v>-1.5</c:v>
                </c:pt>
                <c:pt idx="242">
                  <c:v>-1.2</c:v>
                </c:pt>
                <c:pt idx="243">
                  <c:v>-1.2</c:v>
                </c:pt>
                <c:pt idx="244">
                  <c:v>-2</c:v>
                </c:pt>
                <c:pt idx="245">
                  <c:v>-1.2</c:v>
                </c:pt>
                <c:pt idx="246">
                  <c:v>-1.5</c:v>
                </c:pt>
                <c:pt idx="247">
                  <c:v>-1.5</c:v>
                </c:pt>
                <c:pt idx="248">
                  <c:v>-1</c:v>
                </c:pt>
                <c:pt idx="249">
                  <c:v>-2</c:v>
                </c:pt>
                <c:pt idx="250">
                  <c:v>-1.8</c:v>
                </c:pt>
                <c:pt idx="251">
                  <c:v>-1.8</c:v>
                </c:pt>
                <c:pt idx="252">
                  <c:v>-1.8</c:v>
                </c:pt>
                <c:pt idx="253">
                  <c:v>-2.2000000000000002</c:v>
                </c:pt>
                <c:pt idx="254">
                  <c:v>-1.5</c:v>
                </c:pt>
                <c:pt idx="255">
                  <c:v>-1.2</c:v>
                </c:pt>
                <c:pt idx="256">
                  <c:v>-1.8</c:v>
                </c:pt>
                <c:pt idx="257">
                  <c:v>-2</c:v>
                </c:pt>
                <c:pt idx="258">
                  <c:v>-2</c:v>
                </c:pt>
                <c:pt idx="259">
                  <c:v>-2.2000000000000002</c:v>
                </c:pt>
                <c:pt idx="260">
                  <c:v>-2.2000000000000002</c:v>
                </c:pt>
                <c:pt idx="261">
                  <c:v>-1.8</c:v>
                </c:pt>
                <c:pt idx="262">
                  <c:v>-2</c:v>
                </c:pt>
                <c:pt idx="263">
                  <c:v>-1.8</c:v>
                </c:pt>
                <c:pt idx="264">
                  <c:v>-2</c:v>
                </c:pt>
                <c:pt idx="265">
                  <c:v>-2.5</c:v>
                </c:pt>
                <c:pt idx="266">
                  <c:v>-2.2000000000000002</c:v>
                </c:pt>
                <c:pt idx="267">
                  <c:v>-2.8</c:v>
                </c:pt>
                <c:pt idx="268">
                  <c:v>-3.2</c:v>
                </c:pt>
                <c:pt idx="269">
                  <c:v>-3.2</c:v>
                </c:pt>
                <c:pt idx="270">
                  <c:v>-3</c:v>
                </c:pt>
                <c:pt idx="271">
                  <c:v>-3</c:v>
                </c:pt>
                <c:pt idx="272">
                  <c:v>-3.2</c:v>
                </c:pt>
                <c:pt idx="273">
                  <c:v>-3.2</c:v>
                </c:pt>
                <c:pt idx="274">
                  <c:v>-3</c:v>
                </c:pt>
                <c:pt idx="275">
                  <c:v>-3</c:v>
                </c:pt>
                <c:pt idx="276">
                  <c:v>-3.2</c:v>
                </c:pt>
                <c:pt idx="277">
                  <c:v>-3.8</c:v>
                </c:pt>
                <c:pt idx="278">
                  <c:v>-3.5</c:v>
                </c:pt>
                <c:pt idx="279">
                  <c:v>-3.2</c:v>
                </c:pt>
                <c:pt idx="280">
                  <c:v>-3</c:v>
                </c:pt>
                <c:pt idx="281">
                  <c:v>-3.2</c:v>
                </c:pt>
                <c:pt idx="282">
                  <c:v>-3</c:v>
                </c:pt>
                <c:pt idx="283">
                  <c:v>-3.5</c:v>
                </c:pt>
                <c:pt idx="284">
                  <c:v>-3.8</c:v>
                </c:pt>
                <c:pt idx="285">
                  <c:v>-4</c:v>
                </c:pt>
                <c:pt idx="286">
                  <c:v>-3.8</c:v>
                </c:pt>
                <c:pt idx="287">
                  <c:v>-3.5</c:v>
                </c:pt>
                <c:pt idx="288">
                  <c:v>-3.2</c:v>
                </c:pt>
                <c:pt idx="289">
                  <c:v>-3.2</c:v>
                </c:pt>
                <c:pt idx="290">
                  <c:v>-3</c:v>
                </c:pt>
                <c:pt idx="291">
                  <c:v>-3.2</c:v>
                </c:pt>
                <c:pt idx="292">
                  <c:v>-3.5</c:v>
                </c:pt>
                <c:pt idx="293">
                  <c:v>-3.5</c:v>
                </c:pt>
                <c:pt idx="294">
                  <c:v>-3.8</c:v>
                </c:pt>
                <c:pt idx="295">
                  <c:v>-3.8</c:v>
                </c:pt>
                <c:pt idx="296">
                  <c:v>-4</c:v>
                </c:pt>
                <c:pt idx="297">
                  <c:v>-3.5</c:v>
                </c:pt>
                <c:pt idx="298">
                  <c:v>-2.8</c:v>
                </c:pt>
                <c:pt idx="299">
                  <c:v>-3.8</c:v>
                </c:pt>
                <c:pt idx="300">
                  <c:v>-3.5</c:v>
                </c:pt>
                <c:pt idx="301">
                  <c:v>-4</c:v>
                </c:pt>
                <c:pt idx="302">
                  <c:v>-4.2</c:v>
                </c:pt>
                <c:pt idx="303">
                  <c:v>-3.8</c:v>
                </c:pt>
                <c:pt idx="304">
                  <c:v>-2.5</c:v>
                </c:pt>
                <c:pt idx="305">
                  <c:v>-1.8</c:v>
                </c:pt>
                <c:pt idx="306">
                  <c:v>-2.2000000000000002</c:v>
                </c:pt>
                <c:pt idx="307">
                  <c:v>-2</c:v>
                </c:pt>
                <c:pt idx="308">
                  <c:v>-2.2000000000000002</c:v>
                </c:pt>
                <c:pt idx="309">
                  <c:v>-2.5</c:v>
                </c:pt>
                <c:pt idx="310">
                  <c:v>-2.2000000000000002</c:v>
                </c:pt>
                <c:pt idx="311">
                  <c:v>-2.8</c:v>
                </c:pt>
                <c:pt idx="312">
                  <c:v>-2.5</c:v>
                </c:pt>
                <c:pt idx="313">
                  <c:v>-3</c:v>
                </c:pt>
                <c:pt idx="314">
                  <c:v>-2.5</c:v>
                </c:pt>
                <c:pt idx="315">
                  <c:v>-2.8</c:v>
                </c:pt>
                <c:pt idx="316">
                  <c:v>-2.8</c:v>
                </c:pt>
                <c:pt idx="317">
                  <c:v>-3</c:v>
                </c:pt>
                <c:pt idx="318">
                  <c:v>-2.8</c:v>
                </c:pt>
                <c:pt idx="319">
                  <c:v>-3.2</c:v>
                </c:pt>
                <c:pt idx="320">
                  <c:v>-2.8</c:v>
                </c:pt>
                <c:pt idx="321">
                  <c:v>-2.8</c:v>
                </c:pt>
                <c:pt idx="322">
                  <c:v>-3</c:v>
                </c:pt>
                <c:pt idx="323">
                  <c:v>-3</c:v>
                </c:pt>
                <c:pt idx="324">
                  <c:v>-3</c:v>
                </c:pt>
                <c:pt idx="325">
                  <c:v>-3.5</c:v>
                </c:pt>
                <c:pt idx="326">
                  <c:v>-3</c:v>
                </c:pt>
                <c:pt idx="327">
                  <c:v>-3.5</c:v>
                </c:pt>
                <c:pt idx="328">
                  <c:v>-3</c:v>
                </c:pt>
                <c:pt idx="329">
                  <c:v>-3</c:v>
                </c:pt>
                <c:pt idx="330">
                  <c:v>-3</c:v>
                </c:pt>
                <c:pt idx="331">
                  <c:v>-2.5</c:v>
                </c:pt>
                <c:pt idx="332">
                  <c:v>-3.2</c:v>
                </c:pt>
                <c:pt idx="333">
                  <c:v>-3.5</c:v>
                </c:pt>
                <c:pt idx="334">
                  <c:v>-3.2</c:v>
                </c:pt>
                <c:pt idx="335">
                  <c:v>-3.2</c:v>
                </c:pt>
                <c:pt idx="336">
                  <c:v>-3</c:v>
                </c:pt>
                <c:pt idx="337">
                  <c:v>-2.8</c:v>
                </c:pt>
                <c:pt idx="338">
                  <c:v>-3.5</c:v>
                </c:pt>
                <c:pt idx="339">
                  <c:v>-3</c:v>
                </c:pt>
                <c:pt idx="340">
                  <c:v>-2</c:v>
                </c:pt>
                <c:pt idx="341">
                  <c:v>-2</c:v>
                </c:pt>
                <c:pt idx="342">
                  <c:v>-2.2000000000000002</c:v>
                </c:pt>
                <c:pt idx="343">
                  <c:v>-2</c:v>
                </c:pt>
                <c:pt idx="344">
                  <c:v>-2.5</c:v>
                </c:pt>
                <c:pt idx="345">
                  <c:v>-1.8</c:v>
                </c:pt>
                <c:pt idx="346">
                  <c:v>-2.2000000000000002</c:v>
                </c:pt>
                <c:pt idx="347">
                  <c:v>-2</c:v>
                </c:pt>
                <c:pt idx="348">
                  <c:v>-2.2000000000000002</c:v>
                </c:pt>
                <c:pt idx="349">
                  <c:v>-2.5</c:v>
                </c:pt>
                <c:pt idx="350">
                  <c:v>-2.8</c:v>
                </c:pt>
                <c:pt idx="351">
                  <c:v>-2.5</c:v>
                </c:pt>
                <c:pt idx="352">
                  <c:v>-2.5</c:v>
                </c:pt>
                <c:pt idx="353">
                  <c:v>-2.2000000000000002</c:v>
                </c:pt>
                <c:pt idx="354">
                  <c:v>-2.5</c:v>
                </c:pt>
                <c:pt idx="355">
                  <c:v>-2.8</c:v>
                </c:pt>
                <c:pt idx="356">
                  <c:v>-2.8</c:v>
                </c:pt>
                <c:pt idx="357">
                  <c:v>-2.5</c:v>
                </c:pt>
                <c:pt idx="358">
                  <c:v>-3</c:v>
                </c:pt>
                <c:pt idx="359">
                  <c:v>-2.8</c:v>
                </c:pt>
                <c:pt idx="360">
                  <c:v>-2.5</c:v>
                </c:pt>
                <c:pt idx="361">
                  <c:v>-2.5</c:v>
                </c:pt>
                <c:pt idx="362">
                  <c:v>-2.8</c:v>
                </c:pt>
                <c:pt idx="363">
                  <c:v>-2.5</c:v>
                </c:pt>
                <c:pt idx="364">
                  <c:v>-1.8</c:v>
                </c:pt>
                <c:pt idx="365">
                  <c:v>-2.5</c:v>
                </c:pt>
                <c:pt idx="366">
                  <c:v>-2.2000000000000002</c:v>
                </c:pt>
                <c:pt idx="367">
                  <c:v>-2.2000000000000002</c:v>
                </c:pt>
                <c:pt idx="368">
                  <c:v>-2.5</c:v>
                </c:pt>
                <c:pt idx="369">
                  <c:v>-2.8</c:v>
                </c:pt>
                <c:pt idx="370">
                  <c:v>-2.8</c:v>
                </c:pt>
                <c:pt idx="371">
                  <c:v>-2.8</c:v>
                </c:pt>
                <c:pt idx="372">
                  <c:v>-3</c:v>
                </c:pt>
                <c:pt idx="373">
                  <c:v>-3</c:v>
                </c:pt>
                <c:pt idx="374">
                  <c:v>-2.8</c:v>
                </c:pt>
                <c:pt idx="375">
                  <c:v>-2.2000000000000002</c:v>
                </c:pt>
                <c:pt idx="376">
                  <c:v>-2.8</c:v>
                </c:pt>
                <c:pt idx="377">
                  <c:v>-1.8</c:v>
                </c:pt>
                <c:pt idx="378">
                  <c:v>-2</c:v>
                </c:pt>
                <c:pt idx="379">
                  <c:v>-2.2000000000000002</c:v>
                </c:pt>
                <c:pt idx="380">
                  <c:v>-2.2000000000000002</c:v>
                </c:pt>
                <c:pt idx="381">
                  <c:v>-2</c:v>
                </c:pt>
                <c:pt idx="382">
                  <c:v>-2.5</c:v>
                </c:pt>
                <c:pt idx="383">
                  <c:v>-2.8</c:v>
                </c:pt>
                <c:pt idx="384">
                  <c:v>-2.8</c:v>
                </c:pt>
                <c:pt idx="385">
                  <c:v>-2.2000000000000002</c:v>
                </c:pt>
                <c:pt idx="386">
                  <c:v>-2.5</c:v>
                </c:pt>
                <c:pt idx="387">
                  <c:v>-2.5</c:v>
                </c:pt>
                <c:pt idx="388">
                  <c:v>-2.8</c:v>
                </c:pt>
                <c:pt idx="389">
                  <c:v>-3</c:v>
                </c:pt>
                <c:pt idx="390">
                  <c:v>-2.8</c:v>
                </c:pt>
                <c:pt idx="391">
                  <c:v>-2.2000000000000002</c:v>
                </c:pt>
                <c:pt idx="392">
                  <c:v>-4.8</c:v>
                </c:pt>
                <c:pt idx="393">
                  <c:v>-3</c:v>
                </c:pt>
                <c:pt idx="394">
                  <c:v>-2.8</c:v>
                </c:pt>
                <c:pt idx="395">
                  <c:v>-2.5</c:v>
                </c:pt>
                <c:pt idx="396">
                  <c:v>-2.8</c:v>
                </c:pt>
                <c:pt idx="397">
                  <c:v>-2</c:v>
                </c:pt>
                <c:pt idx="398">
                  <c:v>-2.5</c:v>
                </c:pt>
                <c:pt idx="399">
                  <c:v>-2.5</c:v>
                </c:pt>
                <c:pt idx="400">
                  <c:v>-3</c:v>
                </c:pt>
                <c:pt idx="401">
                  <c:v>-2.5</c:v>
                </c:pt>
                <c:pt idx="402">
                  <c:v>-2.8</c:v>
                </c:pt>
                <c:pt idx="403">
                  <c:v>-2.8</c:v>
                </c:pt>
                <c:pt idx="404">
                  <c:v>-3</c:v>
                </c:pt>
                <c:pt idx="405">
                  <c:v>-2.8</c:v>
                </c:pt>
                <c:pt idx="406">
                  <c:v>-3.2</c:v>
                </c:pt>
                <c:pt idx="407">
                  <c:v>-3.5</c:v>
                </c:pt>
                <c:pt idx="408">
                  <c:v>-3.2</c:v>
                </c:pt>
                <c:pt idx="409">
                  <c:v>-3</c:v>
                </c:pt>
                <c:pt idx="410">
                  <c:v>-2.8</c:v>
                </c:pt>
                <c:pt idx="411">
                  <c:v>-3</c:v>
                </c:pt>
                <c:pt idx="412">
                  <c:v>-2.5</c:v>
                </c:pt>
                <c:pt idx="413">
                  <c:v>-2.5</c:v>
                </c:pt>
                <c:pt idx="414">
                  <c:v>-2</c:v>
                </c:pt>
                <c:pt idx="415">
                  <c:v>-2.5</c:v>
                </c:pt>
                <c:pt idx="416">
                  <c:v>-2.2000000000000002</c:v>
                </c:pt>
                <c:pt idx="417">
                  <c:v>-2</c:v>
                </c:pt>
                <c:pt idx="418">
                  <c:v>-2.8</c:v>
                </c:pt>
                <c:pt idx="419">
                  <c:v>-2.2000000000000002</c:v>
                </c:pt>
                <c:pt idx="420">
                  <c:v>-2.5</c:v>
                </c:pt>
                <c:pt idx="421">
                  <c:v>-3</c:v>
                </c:pt>
                <c:pt idx="422">
                  <c:v>-2</c:v>
                </c:pt>
                <c:pt idx="423">
                  <c:v>-2.8</c:v>
                </c:pt>
                <c:pt idx="424">
                  <c:v>-3</c:v>
                </c:pt>
                <c:pt idx="425">
                  <c:v>-3</c:v>
                </c:pt>
                <c:pt idx="426">
                  <c:v>-3</c:v>
                </c:pt>
                <c:pt idx="427">
                  <c:v>-2.8</c:v>
                </c:pt>
                <c:pt idx="428">
                  <c:v>-3</c:v>
                </c:pt>
                <c:pt idx="429">
                  <c:v>-2.5</c:v>
                </c:pt>
                <c:pt idx="430">
                  <c:v>-3</c:v>
                </c:pt>
                <c:pt idx="431">
                  <c:v>-2.8</c:v>
                </c:pt>
                <c:pt idx="432">
                  <c:v>-2.8</c:v>
                </c:pt>
                <c:pt idx="433">
                  <c:v>-3</c:v>
                </c:pt>
                <c:pt idx="434">
                  <c:v>-3.2</c:v>
                </c:pt>
                <c:pt idx="435">
                  <c:v>-3</c:v>
                </c:pt>
                <c:pt idx="436">
                  <c:v>-3</c:v>
                </c:pt>
                <c:pt idx="437">
                  <c:v>-5</c:v>
                </c:pt>
                <c:pt idx="438">
                  <c:v>-3</c:v>
                </c:pt>
                <c:pt idx="439">
                  <c:v>-3</c:v>
                </c:pt>
                <c:pt idx="440">
                  <c:v>-3.2</c:v>
                </c:pt>
                <c:pt idx="441">
                  <c:v>-2.5</c:v>
                </c:pt>
                <c:pt idx="442">
                  <c:v>-3.5</c:v>
                </c:pt>
                <c:pt idx="443">
                  <c:v>-3.2</c:v>
                </c:pt>
                <c:pt idx="444">
                  <c:v>-3.2</c:v>
                </c:pt>
                <c:pt idx="445">
                  <c:v>-3</c:v>
                </c:pt>
                <c:pt idx="446">
                  <c:v>-3</c:v>
                </c:pt>
                <c:pt idx="447">
                  <c:v>-3</c:v>
                </c:pt>
                <c:pt idx="448">
                  <c:v>-3</c:v>
                </c:pt>
                <c:pt idx="449">
                  <c:v>-3.2</c:v>
                </c:pt>
                <c:pt idx="450">
                  <c:v>-2.2000000000000002</c:v>
                </c:pt>
                <c:pt idx="451">
                  <c:v>-2.2000000000000002</c:v>
                </c:pt>
                <c:pt idx="452">
                  <c:v>-2.2000000000000002</c:v>
                </c:pt>
                <c:pt idx="453">
                  <c:v>-2</c:v>
                </c:pt>
                <c:pt idx="454">
                  <c:v>-3.2</c:v>
                </c:pt>
                <c:pt idx="455">
                  <c:v>-3</c:v>
                </c:pt>
                <c:pt idx="456">
                  <c:v>-2.8</c:v>
                </c:pt>
                <c:pt idx="457">
                  <c:v>-2.5</c:v>
                </c:pt>
                <c:pt idx="458">
                  <c:v>-2.8</c:v>
                </c:pt>
                <c:pt idx="459">
                  <c:v>-3.5</c:v>
                </c:pt>
                <c:pt idx="460">
                  <c:v>-2.8</c:v>
                </c:pt>
                <c:pt idx="461">
                  <c:v>-3.2</c:v>
                </c:pt>
                <c:pt idx="462">
                  <c:v>-4.5</c:v>
                </c:pt>
                <c:pt idx="463">
                  <c:v>-3</c:v>
                </c:pt>
                <c:pt idx="464">
                  <c:v>-2.2000000000000002</c:v>
                </c:pt>
                <c:pt idx="465">
                  <c:v>0.2</c:v>
                </c:pt>
                <c:pt idx="466">
                  <c:v>-1.5</c:v>
                </c:pt>
                <c:pt idx="467">
                  <c:v>0.8</c:v>
                </c:pt>
                <c:pt idx="468">
                  <c:v>1.5</c:v>
                </c:pt>
                <c:pt idx="469">
                  <c:v>1.5</c:v>
                </c:pt>
                <c:pt idx="470">
                  <c:v>4</c:v>
                </c:pt>
                <c:pt idx="471">
                  <c:v>2.5</c:v>
                </c:pt>
                <c:pt idx="472">
                  <c:v>-0.2</c:v>
                </c:pt>
                <c:pt idx="473">
                  <c:v>0.2</c:v>
                </c:pt>
                <c:pt idx="474">
                  <c:v>-1</c:v>
                </c:pt>
                <c:pt idx="475">
                  <c:v>-2.2000000000000002</c:v>
                </c:pt>
                <c:pt idx="476">
                  <c:v>-1.8</c:v>
                </c:pt>
                <c:pt idx="477">
                  <c:v>-3</c:v>
                </c:pt>
                <c:pt idx="478">
                  <c:v>-2</c:v>
                </c:pt>
                <c:pt idx="479">
                  <c:v>-1.8</c:v>
                </c:pt>
                <c:pt idx="480">
                  <c:v>-3.5</c:v>
                </c:pt>
                <c:pt idx="481">
                  <c:v>-3.5</c:v>
                </c:pt>
                <c:pt idx="482">
                  <c:v>-2.5</c:v>
                </c:pt>
                <c:pt idx="483">
                  <c:v>-3.2</c:v>
                </c:pt>
                <c:pt idx="484">
                  <c:v>-2.8</c:v>
                </c:pt>
                <c:pt idx="485">
                  <c:v>2</c:v>
                </c:pt>
                <c:pt idx="486">
                  <c:v>6</c:v>
                </c:pt>
                <c:pt idx="487">
                  <c:v>-3.2</c:v>
                </c:pt>
                <c:pt idx="488">
                  <c:v>-3.2</c:v>
                </c:pt>
                <c:pt idx="489">
                  <c:v>-3.8</c:v>
                </c:pt>
                <c:pt idx="490">
                  <c:v>-2.8</c:v>
                </c:pt>
                <c:pt idx="491">
                  <c:v>-3</c:v>
                </c:pt>
                <c:pt idx="492">
                  <c:v>-3.2</c:v>
                </c:pt>
                <c:pt idx="493">
                  <c:v>-2.8</c:v>
                </c:pt>
                <c:pt idx="494">
                  <c:v>-2.5</c:v>
                </c:pt>
                <c:pt idx="495">
                  <c:v>-3.5</c:v>
                </c:pt>
                <c:pt idx="496">
                  <c:v>-1.8</c:v>
                </c:pt>
                <c:pt idx="497">
                  <c:v>-4</c:v>
                </c:pt>
                <c:pt idx="498">
                  <c:v>-3.8</c:v>
                </c:pt>
                <c:pt idx="499">
                  <c:v>-3.8</c:v>
                </c:pt>
                <c:pt idx="500">
                  <c:v>-2.2000000000000002</c:v>
                </c:pt>
                <c:pt idx="501">
                  <c:v>-2.5</c:v>
                </c:pt>
                <c:pt idx="502">
                  <c:v>5.8</c:v>
                </c:pt>
                <c:pt idx="503">
                  <c:v>-0.2</c:v>
                </c:pt>
                <c:pt idx="504">
                  <c:v>-2.2000000000000002</c:v>
                </c:pt>
                <c:pt idx="505">
                  <c:v>8.5</c:v>
                </c:pt>
                <c:pt idx="506">
                  <c:v>-0.8</c:v>
                </c:pt>
                <c:pt idx="507">
                  <c:v>-3.2</c:v>
                </c:pt>
                <c:pt idx="508">
                  <c:v>-3.5</c:v>
                </c:pt>
                <c:pt idx="509">
                  <c:v>-3</c:v>
                </c:pt>
                <c:pt idx="510">
                  <c:v>2.5</c:v>
                </c:pt>
                <c:pt idx="511">
                  <c:v>-3.2</c:v>
                </c:pt>
                <c:pt idx="512">
                  <c:v>-3.5</c:v>
                </c:pt>
                <c:pt idx="513">
                  <c:v>0</c:v>
                </c:pt>
                <c:pt idx="514">
                  <c:v>-1.5</c:v>
                </c:pt>
                <c:pt idx="515">
                  <c:v>-3.5</c:v>
                </c:pt>
                <c:pt idx="516">
                  <c:v>-3.8</c:v>
                </c:pt>
                <c:pt idx="517">
                  <c:v>-3.8</c:v>
                </c:pt>
                <c:pt idx="518">
                  <c:v>-3.5</c:v>
                </c:pt>
                <c:pt idx="519">
                  <c:v>-3.2</c:v>
                </c:pt>
                <c:pt idx="520">
                  <c:v>-3.8</c:v>
                </c:pt>
                <c:pt idx="521">
                  <c:v>-0.5</c:v>
                </c:pt>
                <c:pt idx="522">
                  <c:v>-1.8</c:v>
                </c:pt>
                <c:pt idx="523">
                  <c:v>-3.2</c:v>
                </c:pt>
                <c:pt idx="524">
                  <c:v>-3.2</c:v>
                </c:pt>
                <c:pt idx="525">
                  <c:v>-3</c:v>
                </c:pt>
                <c:pt idx="526">
                  <c:v>-3.5</c:v>
                </c:pt>
                <c:pt idx="527">
                  <c:v>-4</c:v>
                </c:pt>
                <c:pt idx="528">
                  <c:v>-3.8</c:v>
                </c:pt>
                <c:pt idx="529">
                  <c:v>-4.2</c:v>
                </c:pt>
                <c:pt idx="530">
                  <c:v>-3.5</c:v>
                </c:pt>
                <c:pt idx="531">
                  <c:v>-3.8</c:v>
                </c:pt>
                <c:pt idx="532">
                  <c:v>-3.8</c:v>
                </c:pt>
                <c:pt idx="533">
                  <c:v>-4</c:v>
                </c:pt>
                <c:pt idx="534">
                  <c:v>-4</c:v>
                </c:pt>
                <c:pt idx="535">
                  <c:v>-4</c:v>
                </c:pt>
                <c:pt idx="536">
                  <c:v>-3.5</c:v>
                </c:pt>
                <c:pt idx="537">
                  <c:v>-3.8</c:v>
                </c:pt>
                <c:pt idx="538">
                  <c:v>-2.8</c:v>
                </c:pt>
                <c:pt idx="539">
                  <c:v>-2.2000000000000002</c:v>
                </c:pt>
                <c:pt idx="540">
                  <c:v>-2.5</c:v>
                </c:pt>
                <c:pt idx="541">
                  <c:v>-2.8</c:v>
                </c:pt>
                <c:pt idx="542">
                  <c:v>-2.5</c:v>
                </c:pt>
                <c:pt idx="543">
                  <c:v>-2.8</c:v>
                </c:pt>
                <c:pt idx="544">
                  <c:v>-2.8</c:v>
                </c:pt>
                <c:pt idx="545">
                  <c:v>-2.8</c:v>
                </c:pt>
                <c:pt idx="546">
                  <c:v>-3</c:v>
                </c:pt>
                <c:pt idx="547">
                  <c:v>-2.8</c:v>
                </c:pt>
                <c:pt idx="548">
                  <c:v>-3</c:v>
                </c:pt>
                <c:pt idx="549">
                  <c:v>-3.5</c:v>
                </c:pt>
                <c:pt idx="550">
                  <c:v>-2.8</c:v>
                </c:pt>
                <c:pt idx="551">
                  <c:v>-3.8</c:v>
                </c:pt>
                <c:pt idx="552">
                  <c:v>-3.5</c:v>
                </c:pt>
                <c:pt idx="553">
                  <c:v>-3.5</c:v>
                </c:pt>
                <c:pt idx="554">
                  <c:v>-3</c:v>
                </c:pt>
                <c:pt idx="555">
                  <c:v>-3.2</c:v>
                </c:pt>
                <c:pt idx="556">
                  <c:v>-3</c:v>
                </c:pt>
                <c:pt idx="557">
                  <c:v>-3.5</c:v>
                </c:pt>
                <c:pt idx="558">
                  <c:v>-3</c:v>
                </c:pt>
                <c:pt idx="559">
                  <c:v>-3.2</c:v>
                </c:pt>
                <c:pt idx="560">
                  <c:v>-3</c:v>
                </c:pt>
                <c:pt idx="561">
                  <c:v>-3.8</c:v>
                </c:pt>
                <c:pt idx="562">
                  <c:v>-3</c:v>
                </c:pt>
                <c:pt idx="563">
                  <c:v>-3</c:v>
                </c:pt>
                <c:pt idx="564">
                  <c:v>-3</c:v>
                </c:pt>
                <c:pt idx="565">
                  <c:v>-3.2</c:v>
                </c:pt>
                <c:pt idx="566">
                  <c:v>-3.5</c:v>
                </c:pt>
                <c:pt idx="567">
                  <c:v>-3.5</c:v>
                </c:pt>
                <c:pt idx="568">
                  <c:v>-3.8</c:v>
                </c:pt>
                <c:pt idx="569">
                  <c:v>-3</c:v>
                </c:pt>
                <c:pt idx="570">
                  <c:v>-3.5</c:v>
                </c:pt>
                <c:pt idx="571">
                  <c:v>-5</c:v>
                </c:pt>
                <c:pt idx="572">
                  <c:v>-3.5</c:v>
                </c:pt>
                <c:pt idx="573">
                  <c:v>-3.5</c:v>
                </c:pt>
                <c:pt idx="574">
                  <c:v>-3.2</c:v>
                </c:pt>
                <c:pt idx="575">
                  <c:v>-3</c:v>
                </c:pt>
                <c:pt idx="576">
                  <c:v>-2.8</c:v>
                </c:pt>
                <c:pt idx="577">
                  <c:v>-2.5</c:v>
                </c:pt>
                <c:pt idx="578">
                  <c:v>-2.2000000000000002</c:v>
                </c:pt>
                <c:pt idx="579">
                  <c:v>-2.5</c:v>
                </c:pt>
                <c:pt idx="580">
                  <c:v>-2.8</c:v>
                </c:pt>
                <c:pt idx="581">
                  <c:v>-3.2</c:v>
                </c:pt>
                <c:pt idx="582">
                  <c:v>-3</c:v>
                </c:pt>
                <c:pt idx="583">
                  <c:v>-3.2</c:v>
                </c:pt>
                <c:pt idx="584">
                  <c:v>-4.8</c:v>
                </c:pt>
                <c:pt idx="585">
                  <c:v>-2.8</c:v>
                </c:pt>
                <c:pt idx="586">
                  <c:v>-3</c:v>
                </c:pt>
                <c:pt idx="587">
                  <c:v>-3.2</c:v>
                </c:pt>
                <c:pt idx="588">
                  <c:v>-3</c:v>
                </c:pt>
                <c:pt idx="589">
                  <c:v>-3</c:v>
                </c:pt>
                <c:pt idx="590">
                  <c:v>-3</c:v>
                </c:pt>
                <c:pt idx="591">
                  <c:v>-3.2</c:v>
                </c:pt>
                <c:pt idx="592">
                  <c:v>-3</c:v>
                </c:pt>
                <c:pt idx="593">
                  <c:v>-2.5</c:v>
                </c:pt>
                <c:pt idx="594">
                  <c:v>-3.5</c:v>
                </c:pt>
                <c:pt idx="595">
                  <c:v>-3.8</c:v>
                </c:pt>
                <c:pt idx="596">
                  <c:v>-3.5</c:v>
                </c:pt>
                <c:pt idx="597">
                  <c:v>-3.2</c:v>
                </c:pt>
                <c:pt idx="598">
                  <c:v>-3</c:v>
                </c:pt>
                <c:pt idx="599">
                  <c:v>-3.5</c:v>
                </c:pt>
                <c:pt idx="600">
                  <c:v>-3.5</c:v>
                </c:pt>
                <c:pt idx="601">
                  <c:v>-3.2</c:v>
                </c:pt>
                <c:pt idx="602">
                  <c:v>-3</c:v>
                </c:pt>
                <c:pt idx="603">
                  <c:v>-2.8</c:v>
                </c:pt>
                <c:pt idx="604">
                  <c:v>-3.5</c:v>
                </c:pt>
                <c:pt idx="605">
                  <c:v>-3.2</c:v>
                </c:pt>
                <c:pt idx="606">
                  <c:v>-3</c:v>
                </c:pt>
                <c:pt idx="607">
                  <c:v>-3</c:v>
                </c:pt>
                <c:pt idx="608">
                  <c:v>-2.8</c:v>
                </c:pt>
                <c:pt idx="609">
                  <c:v>-3.5</c:v>
                </c:pt>
                <c:pt idx="610">
                  <c:v>-3.8</c:v>
                </c:pt>
                <c:pt idx="611">
                  <c:v>-0.2</c:v>
                </c:pt>
                <c:pt idx="612">
                  <c:v>-0.8</c:v>
                </c:pt>
                <c:pt idx="613">
                  <c:v>-0.5</c:v>
                </c:pt>
                <c:pt idx="614">
                  <c:v>-0.5</c:v>
                </c:pt>
                <c:pt idx="615">
                  <c:v>-0.8</c:v>
                </c:pt>
                <c:pt idx="616">
                  <c:v>-1</c:v>
                </c:pt>
                <c:pt idx="617">
                  <c:v>-1</c:v>
                </c:pt>
                <c:pt idx="618">
                  <c:v>-1</c:v>
                </c:pt>
                <c:pt idx="619">
                  <c:v>-1.5</c:v>
                </c:pt>
                <c:pt idx="620">
                  <c:v>-1.5</c:v>
                </c:pt>
                <c:pt idx="621">
                  <c:v>-1.8</c:v>
                </c:pt>
                <c:pt idx="622">
                  <c:v>-1.5</c:v>
                </c:pt>
                <c:pt idx="623">
                  <c:v>-2</c:v>
                </c:pt>
                <c:pt idx="624">
                  <c:v>-1.5</c:v>
                </c:pt>
                <c:pt idx="625">
                  <c:v>-0.8</c:v>
                </c:pt>
                <c:pt idx="626">
                  <c:v>-1.2</c:v>
                </c:pt>
                <c:pt idx="627">
                  <c:v>-1.2</c:v>
                </c:pt>
                <c:pt idx="628">
                  <c:v>-1.2</c:v>
                </c:pt>
                <c:pt idx="629">
                  <c:v>-1.2</c:v>
                </c:pt>
                <c:pt idx="630">
                  <c:v>-1.8</c:v>
                </c:pt>
                <c:pt idx="631">
                  <c:v>-1.5</c:v>
                </c:pt>
                <c:pt idx="632">
                  <c:v>-1.2</c:v>
                </c:pt>
                <c:pt idx="633">
                  <c:v>-1.2</c:v>
                </c:pt>
                <c:pt idx="634">
                  <c:v>-1.2</c:v>
                </c:pt>
                <c:pt idx="635">
                  <c:v>-2</c:v>
                </c:pt>
                <c:pt idx="636">
                  <c:v>-1.5</c:v>
                </c:pt>
                <c:pt idx="637">
                  <c:v>-1.5</c:v>
                </c:pt>
                <c:pt idx="638">
                  <c:v>-1.2</c:v>
                </c:pt>
                <c:pt idx="639">
                  <c:v>-1.8</c:v>
                </c:pt>
                <c:pt idx="640">
                  <c:v>-1.8</c:v>
                </c:pt>
                <c:pt idx="641">
                  <c:v>-1.8</c:v>
                </c:pt>
                <c:pt idx="642">
                  <c:v>-1.5</c:v>
                </c:pt>
                <c:pt idx="643">
                  <c:v>-1.5</c:v>
                </c:pt>
                <c:pt idx="644">
                  <c:v>-1.8</c:v>
                </c:pt>
                <c:pt idx="645">
                  <c:v>-1.5</c:v>
                </c:pt>
                <c:pt idx="646">
                  <c:v>-1</c:v>
                </c:pt>
                <c:pt idx="647">
                  <c:v>-1</c:v>
                </c:pt>
                <c:pt idx="648">
                  <c:v>-2.8</c:v>
                </c:pt>
                <c:pt idx="649">
                  <c:v>-3</c:v>
                </c:pt>
                <c:pt idx="650">
                  <c:v>-3</c:v>
                </c:pt>
                <c:pt idx="651">
                  <c:v>-3.2</c:v>
                </c:pt>
                <c:pt idx="652">
                  <c:v>-2.5</c:v>
                </c:pt>
                <c:pt idx="653">
                  <c:v>-3</c:v>
                </c:pt>
                <c:pt idx="654">
                  <c:v>-3</c:v>
                </c:pt>
                <c:pt idx="655">
                  <c:v>-3</c:v>
                </c:pt>
                <c:pt idx="656">
                  <c:v>-2.8</c:v>
                </c:pt>
                <c:pt idx="657">
                  <c:v>-3.5</c:v>
                </c:pt>
                <c:pt idx="658">
                  <c:v>-3.2</c:v>
                </c:pt>
                <c:pt idx="659">
                  <c:v>-3.8</c:v>
                </c:pt>
                <c:pt idx="660">
                  <c:v>-3.8</c:v>
                </c:pt>
                <c:pt idx="661">
                  <c:v>-3.2</c:v>
                </c:pt>
                <c:pt idx="662">
                  <c:v>-3.2</c:v>
                </c:pt>
                <c:pt idx="663">
                  <c:v>-3.5</c:v>
                </c:pt>
                <c:pt idx="664">
                  <c:v>-3</c:v>
                </c:pt>
                <c:pt idx="665">
                  <c:v>-3.8</c:v>
                </c:pt>
                <c:pt idx="666">
                  <c:v>-4</c:v>
                </c:pt>
                <c:pt idx="667">
                  <c:v>-2.8</c:v>
                </c:pt>
                <c:pt idx="668">
                  <c:v>-3.2</c:v>
                </c:pt>
                <c:pt idx="669">
                  <c:v>-3.5</c:v>
                </c:pt>
                <c:pt idx="670">
                  <c:v>-3.2</c:v>
                </c:pt>
                <c:pt idx="671">
                  <c:v>-3.5</c:v>
                </c:pt>
                <c:pt idx="672">
                  <c:v>-3.2</c:v>
                </c:pt>
                <c:pt idx="673">
                  <c:v>-3.5</c:v>
                </c:pt>
                <c:pt idx="674">
                  <c:v>-3.2</c:v>
                </c:pt>
                <c:pt idx="675">
                  <c:v>-3.5</c:v>
                </c:pt>
                <c:pt idx="676">
                  <c:v>-3</c:v>
                </c:pt>
                <c:pt idx="677">
                  <c:v>-3</c:v>
                </c:pt>
                <c:pt idx="678">
                  <c:v>-3</c:v>
                </c:pt>
                <c:pt idx="679">
                  <c:v>624.20000000000005</c:v>
                </c:pt>
                <c:pt idx="680">
                  <c:v>257.8</c:v>
                </c:pt>
                <c:pt idx="681">
                  <c:v>51.5</c:v>
                </c:pt>
                <c:pt idx="682">
                  <c:v>32</c:v>
                </c:pt>
                <c:pt idx="683">
                  <c:v>-1.2</c:v>
                </c:pt>
                <c:pt idx="684">
                  <c:v>-3</c:v>
                </c:pt>
                <c:pt idx="685">
                  <c:v>-3.2</c:v>
                </c:pt>
                <c:pt idx="686">
                  <c:v>-2.5</c:v>
                </c:pt>
                <c:pt idx="687">
                  <c:v>-3.8</c:v>
                </c:pt>
                <c:pt idx="688">
                  <c:v>-3.5</c:v>
                </c:pt>
                <c:pt idx="689">
                  <c:v>-3.2</c:v>
                </c:pt>
                <c:pt idx="690">
                  <c:v>-3.8</c:v>
                </c:pt>
                <c:pt idx="691">
                  <c:v>-3</c:v>
                </c:pt>
                <c:pt idx="692">
                  <c:v>-2.8</c:v>
                </c:pt>
                <c:pt idx="693">
                  <c:v>-3.8</c:v>
                </c:pt>
                <c:pt idx="694">
                  <c:v>-3</c:v>
                </c:pt>
                <c:pt idx="695">
                  <c:v>19.5</c:v>
                </c:pt>
                <c:pt idx="696">
                  <c:v>-2.8</c:v>
                </c:pt>
                <c:pt idx="697">
                  <c:v>-3.5</c:v>
                </c:pt>
                <c:pt idx="698">
                  <c:v>-4</c:v>
                </c:pt>
                <c:pt idx="699">
                  <c:v>-4</c:v>
                </c:pt>
                <c:pt idx="700">
                  <c:v>-4.5</c:v>
                </c:pt>
                <c:pt idx="701">
                  <c:v>-3.5</c:v>
                </c:pt>
                <c:pt idx="702">
                  <c:v>-4.5</c:v>
                </c:pt>
                <c:pt idx="703">
                  <c:v>-3.8</c:v>
                </c:pt>
                <c:pt idx="704">
                  <c:v>-2</c:v>
                </c:pt>
                <c:pt idx="705">
                  <c:v>-3.8</c:v>
                </c:pt>
                <c:pt idx="706">
                  <c:v>-4.2</c:v>
                </c:pt>
                <c:pt idx="707">
                  <c:v>0.8</c:v>
                </c:pt>
                <c:pt idx="708">
                  <c:v>20.2</c:v>
                </c:pt>
                <c:pt idx="709">
                  <c:v>-3</c:v>
                </c:pt>
                <c:pt idx="710">
                  <c:v>-4.2</c:v>
                </c:pt>
                <c:pt idx="711">
                  <c:v>-4.8</c:v>
                </c:pt>
                <c:pt idx="712">
                  <c:v>-4</c:v>
                </c:pt>
                <c:pt idx="713">
                  <c:v>-4.8</c:v>
                </c:pt>
                <c:pt idx="714">
                  <c:v>-4</c:v>
                </c:pt>
                <c:pt idx="715">
                  <c:v>-4</c:v>
                </c:pt>
                <c:pt idx="716">
                  <c:v>-1.2</c:v>
                </c:pt>
                <c:pt idx="717">
                  <c:v>-1.2</c:v>
                </c:pt>
                <c:pt idx="718">
                  <c:v>-2.2000000000000002</c:v>
                </c:pt>
                <c:pt idx="719">
                  <c:v>-1.8</c:v>
                </c:pt>
                <c:pt idx="720">
                  <c:v>-1.5</c:v>
                </c:pt>
                <c:pt idx="721">
                  <c:v>-2.2000000000000002</c:v>
                </c:pt>
                <c:pt idx="722">
                  <c:v>-1.8</c:v>
                </c:pt>
                <c:pt idx="723">
                  <c:v>-1.8</c:v>
                </c:pt>
                <c:pt idx="724">
                  <c:v>-1.8</c:v>
                </c:pt>
                <c:pt idx="725">
                  <c:v>-2.5</c:v>
                </c:pt>
                <c:pt idx="726">
                  <c:v>-2</c:v>
                </c:pt>
                <c:pt idx="727">
                  <c:v>-2</c:v>
                </c:pt>
                <c:pt idx="728">
                  <c:v>-2.2000000000000002</c:v>
                </c:pt>
                <c:pt idx="729">
                  <c:v>-2.2000000000000002</c:v>
                </c:pt>
                <c:pt idx="730">
                  <c:v>-1.8</c:v>
                </c:pt>
                <c:pt idx="731">
                  <c:v>-2.2000000000000002</c:v>
                </c:pt>
                <c:pt idx="732">
                  <c:v>-2</c:v>
                </c:pt>
                <c:pt idx="733">
                  <c:v>-1.8</c:v>
                </c:pt>
                <c:pt idx="734">
                  <c:v>-2</c:v>
                </c:pt>
                <c:pt idx="735">
                  <c:v>-2</c:v>
                </c:pt>
                <c:pt idx="736">
                  <c:v>-1.8</c:v>
                </c:pt>
                <c:pt idx="737">
                  <c:v>-2</c:v>
                </c:pt>
                <c:pt idx="738">
                  <c:v>-1.2</c:v>
                </c:pt>
                <c:pt idx="739">
                  <c:v>3.8</c:v>
                </c:pt>
                <c:pt idx="740">
                  <c:v>-0.2</c:v>
                </c:pt>
                <c:pt idx="741">
                  <c:v>-2.2000000000000002</c:v>
                </c:pt>
                <c:pt idx="742">
                  <c:v>-1.8</c:v>
                </c:pt>
                <c:pt idx="743">
                  <c:v>-2</c:v>
                </c:pt>
                <c:pt idx="744">
                  <c:v>-2.2000000000000002</c:v>
                </c:pt>
                <c:pt idx="745">
                  <c:v>-2.2000000000000002</c:v>
                </c:pt>
                <c:pt idx="746">
                  <c:v>-1.8</c:v>
                </c:pt>
                <c:pt idx="747">
                  <c:v>-2</c:v>
                </c:pt>
                <c:pt idx="748">
                  <c:v>-2.2000000000000002</c:v>
                </c:pt>
                <c:pt idx="749">
                  <c:v>-2.5</c:v>
                </c:pt>
                <c:pt idx="750">
                  <c:v>-2.5</c:v>
                </c:pt>
                <c:pt idx="751">
                  <c:v>-2.2000000000000002</c:v>
                </c:pt>
                <c:pt idx="752">
                  <c:v>-2.2000000000000002</c:v>
                </c:pt>
                <c:pt idx="753">
                  <c:v>-2</c:v>
                </c:pt>
                <c:pt idx="754">
                  <c:v>-1.5</c:v>
                </c:pt>
                <c:pt idx="755">
                  <c:v>-2.5</c:v>
                </c:pt>
                <c:pt idx="756">
                  <c:v>-2.5</c:v>
                </c:pt>
                <c:pt idx="757">
                  <c:v>-2.2000000000000002</c:v>
                </c:pt>
                <c:pt idx="758">
                  <c:v>-2.5</c:v>
                </c:pt>
                <c:pt idx="759">
                  <c:v>-2.5</c:v>
                </c:pt>
                <c:pt idx="760">
                  <c:v>-2.8</c:v>
                </c:pt>
                <c:pt idx="761">
                  <c:v>-4.5</c:v>
                </c:pt>
                <c:pt idx="762">
                  <c:v>-3</c:v>
                </c:pt>
                <c:pt idx="763">
                  <c:v>-2.8</c:v>
                </c:pt>
                <c:pt idx="764">
                  <c:v>-2.8</c:v>
                </c:pt>
                <c:pt idx="765">
                  <c:v>-5.2</c:v>
                </c:pt>
                <c:pt idx="766">
                  <c:v>-3</c:v>
                </c:pt>
                <c:pt idx="767">
                  <c:v>-3.5</c:v>
                </c:pt>
                <c:pt idx="768">
                  <c:v>-3.5</c:v>
                </c:pt>
                <c:pt idx="769">
                  <c:v>-3.8</c:v>
                </c:pt>
                <c:pt idx="770">
                  <c:v>-3.2</c:v>
                </c:pt>
                <c:pt idx="771">
                  <c:v>-3</c:v>
                </c:pt>
                <c:pt idx="772">
                  <c:v>-3.5</c:v>
                </c:pt>
                <c:pt idx="773">
                  <c:v>-3.5</c:v>
                </c:pt>
                <c:pt idx="774">
                  <c:v>-3.2</c:v>
                </c:pt>
                <c:pt idx="775">
                  <c:v>-3.5</c:v>
                </c:pt>
                <c:pt idx="776">
                  <c:v>-3.2</c:v>
                </c:pt>
                <c:pt idx="777">
                  <c:v>-3.2</c:v>
                </c:pt>
                <c:pt idx="778">
                  <c:v>-3.5</c:v>
                </c:pt>
                <c:pt idx="779">
                  <c:v>-3.2</c:v>
                </c:pt>
                <c:pt idx="780">
                  <c:v>-3</c:v>
                </c:pt>
                <c:pt idx="781">
                  <c:v>-4</c:v>
                </c:pt>
                <c:pt idx="782">
                  <c:v>-3.2</c:v>
                </c:pt>
                <c:pt idx="783">
                  <c:v>-3.2</c:v>
                </c:pt>
                <c:pt idx="784">
                  <c:v>-3.8</c:v>
                </c:pt>
                <c:pt idx="785">
                  <c:v>-3.2</c:v>
                </c:pt>
                <c:pt idx="786">
                  <c:v>-3.8</c:v>
                </c:pt>
                <c:pt idx="787">
                  <c:v>-2.8</c:v>
                </c:pt>
                <c:pt idx="788">
                  <c:v>-3.5</c:v>
                </c:pt>
                <c:pt idx="789">
                  <c:v>-3</c:v>
                </c:pt>
                <c:pt idx="790">
                  <c:v>-2.5</c:v>
                </c:pt>
                <c:pt idx="791">
                  <c:v>-2.2000000000000002</c:v>
                </c:pt>
                <c:pt idx="792">
                  <c:v>-2.5</c:v>
                </c:pt>
                <c:pt idx="793">
                  <c:v>-2.2000000000000002</c:v>
                </c:pt>
                <c:pt idx="794">
                  <c:v>-1.8</c:v>
                </c:pt>
                <c:pt idx="795">
                  <c:v>-2.5</c:v>
                </c:pt>
                <c:pt idx="796">
                  <c:v>-2.2000000000000002</c:v>
                </c:pt>
                <c:pt idx="797">
                  <c:v>-2.8</c:v>
                </c:pt>
                <c:pt idx="798">
                  <c:v>-2.5</c:v>
                </c:pt>
                <c:pt idx="799">
                  <c:v>-2.5</c:v>
                </c:pt>
                <c:pt idx="800">
                  <c:v>-2.2000000000000002</c:v>
                </c:pt>
                <c:pt idx="801">
                  <c:v>-2.8</c:v>
                </c:pt>
                <c:pt idx="802">
                  <c:v>-2.2000000000000002</c:v>
                </c:pt>
                <c:pt idx="803">
                  <c:v>-2.5</c:v>
                </c:pt>
                <c:pt idx="804">
                  <c:v>-2.2000000000000002</c:v>
                </c:pt>
                <c:pt idx="805">
                  <c:v>-2.8</c:v>
                </c:pt>
                <c:pt idx="806">
                  <c:v>-2.8</c:v>
                </c:pt>
                <c:pt idx="807">
                  <c:v>-3</c:v>
                </c:pt>
                <c:pt idx="808">
                  <c:v>-2.8</c:v>
                </c:pt>
                <c:pt idx="809">
                  <c:v>-2.8</c:v>
                </c:pt>
                <c:pt idx="810">
                  <c:v>-2.8</c:v>
                </c:pt>
                <c:pt idx="811">
                  <c:v>-3</c:v>
                </c:pt>
                <c:pt idx="812">
                  <c:v>-2.5</c:v>
                </c:pt>
                <c:pt idx="813">
                  <c:v>-3</c:v>
                </c:pt>
                <c:pt idx="814">
                  <c:v>-2.8</c:v>
                </c:pt>
                <c:pt idx="815">
                  <c:v>-3</c:v>
                </c:pt>
                <c:pt idx="816">
                  <c:v>-2.8</c:v>
                </c:pt>
                <c:pt idx="817">
                  <c:v>-3</c:v>
                </c:pt>
                <c:pt idx="818">
                  <c:v>-3.2</c:v>
                </c:pt>
                <c:pt idx="819">
                  <c:v>-3</c:v>
                </c:pt>
                <c:pt idx="820">
                  <c:v>-3.2</c:v>
                </c:pt>
                <c:pt idx="821">
                  <c:v>-3.2</c:v>
                </c:pt>
                <c:pt idx="822">
                  <c:v>-3</c:v>
                </c:pt>
                <c:pt idx="823">
                  <c:v>-3.2</c:v>
                </c:pt>
                <c:pt idx="824">
                  <c:v>-1.8</c:v>
                </c:pt>
                <c:pt idx="825">
                  <c:v>-1.8</c:v>
                </c:pt>
                <c:pt idx="826">
                  <c:v>-1</c:v>
                </c:pt>
                <c:pt idx="827">
                  <c:v>-1.5</c:v>
                </c:pt>
                <c:pt idx="828">
                  <c:v>-1.5</c:v>
                </c:pt>
                <c:pt idx="829">
                  <c:v>-1.8</c:v>
                </c:pt>
                <c:pt idx="830">
                  <c:v>-2</c:v>
                </c:pt>
                <c:pt idx="831">
                  <c:v>-1.8</c:v>
                </c:pt>
                <c:pt idx="832">
                  <c:v>-2</c:v>
                </c:pt>
                <c:pt idx="833">
                  <c:v>-1.8</c:v>
                </c:pt>
                <c:pt idx="834">
                  <c:v>-2</c:v>
                </c:pt>
                <c:pt idx="835">
                  <c:v>-2</c:v>
                </c:pt>
                <c:pt idx="836">
                  <c:v>-2</c:v>
                </c:pt>
                <c:pt idx="837">
                  <c:v>-2.8</c:v>
                </c:pt>
                <c:pt idx="838">
                  <c:v>-2.2000000000000002</c:v>
                </c:pt>
                <c:pt idx="839">
                  <c:v>-2.5</c:v>
                </c:pt>
                <c:pt idx="840">
                  <c:v>-2.5</c:v>
                </c:pt>
                <c:pt idx="841">
                  <c:v>-2.5</c:v>
                </c:pt>
                <c:pt idx="842">
                  <c:v>-2</c:v>
                </c:pt>
                <c:pt idx="843">
                  <c:v>-2</c:v>
                </c:pt>
                <c:pt idx="844">
                  <c:v>-2.2000000000000002</c:v>
                </c:pt>
                <c:pt idx="845">
                  <c:v>-2.5</c:v>
                </c:pt>
                <c:pt idx="846">
                  <c:v>-3.2</c:v>
                </c:pt>
                <c:pt idx="847">
                  <c:v>-2.2000000000000002</c:v>
                </c:pt>
                <c:pt idx="848">
                  <c:v>-2.5</c:v>
                </c:pt>
                <c:pt idx="849">
                  <c:v>-2.5</c:v>
                </c:pt>
                <c:pt idx="850">
                  <c:v>-2</c:v>
                </c:pt>
                <c:pt idx="851">
                  <c:v>-2</c:v>
                </c:pt>
                <c:pt idx="852">
                  <c:v>-2</c:v>
                </c:pt>
                <c:pt idx="853">
                  <c:v>-2.5</c:v>
                </c:pt>
                <c:pt idx="854">
                  <c:v>-2.2000000000000002</c:v>
                </c:pt>
                <c:pt idx="855">
                  <c:v>-2.2000000000000002</c:v>
                </c:pt>
                <c:pt idx="856">
                  <c:v>-2.2000000000000002</c:v>
                </c:pt>
                <c:pt idx="857">
                  <c:v>-1.8</c:v>
                </c:pt>
                <c:pt idx="858">
                  <c:v>-2.2000000000000002</c:v>
                </c:pt>
                <c:pt idx="859">
                  <c:v>-2.2000000000000002</c:v>
                </c:pt>
                <c:pt idx="860">
                  <c:v>-2.5</c:v>
                </c:pt>
                <c:pt idx="861">
                  <c:v>-2.5</c:v>
                </c:pt>
                <c:pt idx="862">
                  <c:v>-1.5</c:v>
                </c:pt>
                <c:pt idx="863">
                  <c:v>-2</c:v>
                </c:pt>
                <c:pt idx="864">
                  <c:v>-2</c:v>
                </c:pt>
                <c:pt idx="865">
                  <c:v>-1.8</c:v>
                </c:pt>
                <c:pt idx="866">
                  <c:v>-1.8</c:v>
                </c:pt>
                <c:pt idx="867">
                  <c:v>-2.2000000000000002</c:v>
                </c:pt>
                <c:pt idx="868">
                  <c:v>-2</c:v>
                </c:pt>
                <c:pt idx="869">
                  <c:v>-2</c:v>
                </c:pt>
                <c:pt idx="870">
                  <c:v>-2.2000000000000002</c:v>
                </c:pt>
                <c:pt idx="871">
                  <c:v>-2.8</c:v>
                </c:pt>
                <c:pt idx="872">
                  <c:v>-2.2000000000000002</c:v>
                </c:pt>
                <c:pt idx="873">
                  <c:v>-3</c:v>
                </c:pt>
                <c:pt idx="874">
                  <c:v>-3</c:v>
                </c:pt>
                <c:pt idx="875">
                  <c:v>-3</c:v>
                </c:pt>
                <c:pt idx="876">
                  <c:v>-3</c:v>
                </c:pt>
                <c:pt idx="877">
                  <c:v>-3</c:v>
                </c:pt>
                <c:pt idx="878">
                  <c:v>-2.8</c:v>
                </c:pt>
                <c:pt idx="879">
                  <c:v>-3</c:v>
                </c:pt>
                <c:pt idx="880">
                  <c:v>-2.2000000000000002</c:v>
                </c:pt>
                <c:pt idx="881">
                  <c:v>-2.2000000000000002</c:v>
                </c:pt>
                <c:pt idx="882">
                  <c:v>-2.8</c:v>
                </c:pt>
                <c:pt idx="883">
                  <c:v>-2.5</c:v>
                </c:pt>
                <c:pt idx="884">
                  <c:v>-3</c:v>
                </c:pt>
                <c:pt idx="885">
                  <c:v>-2.8</c:v>
                </c:pt>
                <c:pt idx="886">
                  <c:v>-2.2000000000000002</c:v>
                </c:pt>
                <c:pt idx="887">
                  <c:v>-2.5</c:v>
                </c:pt>
                <c:pt idx="888">
                  <c:v>-3</c:v>
                </c:pt>
                <c:pt idx="889">
                  <c:v>-2.5</c:v>
                </c:pt>
                <c:pt idx="890">
                  <c:v>-2.8</c:v>
                </c:pt>
                <c:pt idx="891">
                  <c:v>-2.8</c:v>
                </c:pt>
                <c:pt idx="892">
                  <c:v>-3</c:v>
                </c:pt>
                <c:pt idx="893">
                  <c:v>-3.2</c:v>
                </c:pt>
                <c:pt idx="894">
                  <c:v>-2.5</c:v>
                </c:pt>
                <c:pt idx="895">
                  <c:v>-2.5</c:v>
                </c:pt>
                <c:pt idx="896">
                  <c:v>-3</c:v>
                </c:pt>
                <c:pt idx="897">
                  <c:v>-2.8</c:v>
                </c:pt>
                <c:pt idx="898">
                  <c:v>-2.8</c:v>
                </c:pt>
                <c:pt idx="899">
                  <c:v>-2</c:v>
                </c:pt>
                <c:pt idx="900">
                  <c:v>-3</c:v>
                </c:pt>
                <c:pt idx="901">
                  <c:v>-2.2000000000000002</c:v>
                </c:pt>
                <c:pt idx="902">
                  <c:v>-3</c:v>
                </c:pt>
                <c:pt idx="903">
                  <c:v>-2.8</c:v>
                </c:pt>
                <c:pt idx="904">
                  <c:v>-2.8</c:v>
                </c:pt>
                <c:pt idx="905">
                  <c:v>-3</c:v>
                </c:pt>
                <c:pt idx="906">
                  <c:v>-2.8</c:v>
                </c:pt>
                <c:pt idx="907">
                  <c:v>-3</c:v>
                </c:pt>
                <c:pt idx="908">
                  <c:v>-3</c:v>
                </c:pt>
                <c:pt idx="909">
                  <c:v>-3.5</c:v>
                </c:pt>
                <c:pt idx="910">
                  <c:v>-2.8</c:v>
                </c:pt>
                <c:pt idx="911">
                  <c:v>-3.2</c:v>
                </c:pt>
                <c:pt idx="912">
                  <c:v>-3.2</c:v>
                </c:pt>
                <c:pt idx="913">
                  <c:v>97</c:v>
                </c:pt>
                <c:pt idx="914">
                  <c:v>50.5</c:v>
                </c:pt>
                <c:pt idx="915">
                  <c:v>28.2</c:v>
                </c:pt>
                <c:pt idx="916">
                  <c:v>32.800000000000004</c:v>
                </c:pt>
                <c:pt idx="917">
                  <c:v>10.200000000000001</c:v>
                </c:pt>
                <c:pt idx="918">
                  <c:v>1.8</c:v>
                </c:pt>
                <c:pt idx="919">
                  <c:v>0.2</c:v>
                </c:pt>
                <c:pt idx="920">
                  <c:v>0.8</c:v>
                </c:pt>
                <c:pt idx="921">
                  <c:v>2</c:v>
                </c:pt>
                <c:pt idx="922">
                  <c:v>-0.5</c:v>
                </c:pt>
                <c:pt idx="923">
                  <c:v>2.5</c:v>
                </c:pt>
                <c:pt idx="924">
                  <c:v>1</c:v>
                </c:pt>
                <c:pt idx="925">
                  <c:v>1.2</c:v>
                </c:pt>
                <c:pt idx="926">
                  <c:v>0.2</c:v>
                </c:pt>
                <c:pt idx="927">
                  <c:v>-1</c:v>
                </c:pt>
                <c:pt idx="928">
                  <c:v>3.8</c:v>
                </c:pt>
                <c:pt idx="929">
                  <c:v>7.2</c:v>
                </c:pt>
                <c:pt idx="930">
                  <c:v>19.2</c:v>
                </c:pt>
                <c:pt idx="931">
                  <c:v>-0.2</c:v>
                </c:pt>
                <c:pt idx="932">
                  <c:v>-1.2</c:v>
                </c:pt>
                <c:pt idx="933">
                  <c:v>0</c:v>
                </c:pt>
                <c:pt idx="934">
                  <c:v>0.5</c:v>
                </c:pt>
                <c:pt idx="935">
                  <c:v>-1.2</c:v>
                </c:pt>
                <c:pt idx="936">
                  <c:v>-0.8</c:v>
                </c:pt>
                <c:pt idx="937">
                  <c:v>12.2</c:v>
                </c:pt>
                <c:pt idx="938">
                  <c:v>1</c:v>
                </c:pt>
                <c:pt idx="939">
                  <c:v>-0.5</c:v>
                </c:pt>
                <c:pt idx="940">
                  <c:v>-0.8</c:v>
                </c:pt>
                <c:pt idx="941">
                  <c:v>-2.5</c:v>
                </c:pt>
                <c:pt idx="942">
                  <c:v>-2.2000000000000002</c:v>
                </c:pt>
                <c:pt idx="943">
                  <c:v>-1.8</c:v>
                </c:pt>
                <c:pt idx="944">
                  <c:v>-2.2000000000000002</c:v>
                </c:pt>
                <c:pt idx="945">
                  <c:v>-1.5</c:v>
                </c:pt>
                <c:pt idx="946">
                  <c:v>3.8</c:v>
                </c:pt>
                <c:pt idx="947">
                  <c:v>1.2</c:v>
                </c:pt>
                <c:pt idx="948">
                  <c:v>2.8</c:v>
                </c:pt>
                <c:pt idx="949">
                  <c:v>-0.5</c:v>
                </c:pt>
                <c:pt idx="950">
                  <c:v>-0.8</c:v>
                </c:pt>
                <c:pt idx="951">
                  <c:v>0</c:v>
                </c:pt>
                <c:pt idx="952">
                  <c:v>-0.5</c:v>
                </c:pt>
                <c:pt idx="953">
                  <c:v>5.2</c:v>
                </c:pt>
                <c:pt idx="954">
                  <c:v>15.5</c:v>
                </c:pt>
                <c:pt idx="955">
                  <c:v>0.2</c:v>
                </c:pt>
                <c:pt idx="956">
                  <c:v>0</c:v>
                </c:pt>
                <c:pt idx="957">
                  <c:v>0</c:v>
                </c:pt>
                <c:pt idx="958">
                  <c:v>-2</c:v>
                </c:pt>
                <c:pt idx="959">
                  <c:v>-2.2000000000000002</c:v>
                </c:pt>
                <c:pt idx="960">
                  <c:v>-2</c:v>
                </c:pt>
                <c:pt idx="961">
                  <c:v>-2</c:v>
                </c:pt>
                <c:pt idx="962">
                  <c:v>-2.2000000000000002</c:v>
                </c:pt>
                <c:pt idx="963">
                  <c:v>0</c:v>
                </c:pt>
                <c:pt idx="964">
                  <c:v>-1.5</c:v>
                </c:pt>
                <c:pt idx="965">
                  <c:v>-2</c:v>
                </c:pt>
                <c:pt idx="966">
                  <c:v>-2.5</c:v>
                </c:pt>
                <c:pt idx="967">
                  <c:v>-2.5</c:v>
                </c:pt>
                <c:pt idx="968">
                  <c:v>-2.2000000000000002</c:v>
                </c:pt>
                <c:pt idx="969">
                  <c:v>-2.2000000000000002</c:v>
                </c:pt>
                <c:pt idx="970">
                  <c:v>-2.5</c:v>
                </c:pt>
                <c:pt idx="971">
                  <c:v>-2</c:v>
                </c:pt>
                <c:pt idx="972">
                  <c:v>-2.5</c:v>
                </c:pt>
                <c:pt idx="973">
                  <c:v>-2.2000000000000002</c:v>
                </c:pt>
                <c:pt idx="974">
                  <c:v>-2.5</c:v>
                </c:pt>
                <c:pt idx="975">
                  <c:v>-2.5</c:v>
                </c:pt>
                <c:pt idx="976">
                  <c:v>-2.5</c:v>
                </c:pt>
                <c:pt idx="977">
                  <c:v>-2.2000000000000002</c:v>
                </c:pt>
                <c:pt idx="978">
                  <c:v>-2</c:v>
                </c:pt>
                <c:pt idx="979">
                  <c:v>-2.8</c:v>
                </c:pt>
                <c:pt idx="980">
                  <c:v>-2.8</c:v>
                </c:pt>
                <c:pt idx="981">
                  <c:v>-2.2000000000000002</c:v>
                </c:pt>
                <c:pt idx="982">
                  <c:v>-2.5</c:v>
                </c:pt>
                <c:pt idx="983">
                  <c:v>-2.8</c:v>
                </c:pt>
                <c:pt idx="984">
                  <c:v>-2.8</c:v>
                </c:pt>
                <c:pt idx="985">
                  <c:v>-2.8</c:v>
                </c:pt>
                <c:pt idx="986">
                  <c:v>-2.2000000000000002</c:v>
                </c:pt>
                <c:pt idx="987">
                  <c:v>-2.5</c:v>
                </c:pt>
                <c:pt idx="988">
                  <c:v>-2.2000000000000002</c:v>
                </c:pt>
                <c:pt idx="989">
                  <c:v>-2</c:v>
                </c:pt>
                <c:pt idx="990">
                  <c:v>-1.8</c:v>
                </c:pt>
                <c:pt idx="991">
                  <c:v>-2</c:v>
                </c:pt>
                <c:pt idx="992">
                  <c:v>-2.2000000000000002</c:v>
                </c:pt>
                <c:pt idx="993">
                  <c:v>-2</c:v>
                </c:pt>
                <c:pt idx="994">
                  <c:v>-2.2000000000000002</c:v>
                </c:pt>
                <c:pt idx="995">
                  <c:v>-2</c:v>
                </c:pt>
                <c:pt idx="996">
                  <c:v>-2.5</c:v>
                </c:pt>
                <c:pt idx="997">
                  <c:v>-2.2000000000000002</c:v>
                </c:pt>
                <c:pt idx="998">
                  <c:v>-2.5</c:v>
                </c:pt>
                <c:pt idx="999">
                  <c:v>-2.2000000000000002</c:v>
                </c:pt>
                <c:pt idx="1000">
                  <c:v>-2.2000000000000002</c:v>
                </c:pt>
                <c:pt idx="1001">
                  <c:v>-4.2</c:v>
                </c:pt>
                <c:pt idx="1002">
                  <c:v>-3</c:v>
                </c:pt>
                <c:pt idx="1003">
                  <c:v>-3</c:v>
                </c:pt>
                <c:pt idx="1004">
                  <c:v>-2.5</c:v>
                </c:pt>
                <c:pt idx="1005">
                  <c:v>-2.5</c:v>
                </c:pt>
                <c:pt idx="1006">
                  <c:v>-4.5</c:v>
                </c:pt>
                <c:pt idx="1007">
                  <c:v>-2.5</c:v>
                </c:pt>
                <c:pt idx="1008">
                  <c:v>-2.2000000000000002</c:v>
                </c:pt>
                <c:pt idx="1009">
                  <c:v>-2.8</c:v>
                </c:pt>
                <c:pt idx="1010">
                  <c:v>-3</c:v>
                </c:pt>
                <c:pt idx="1011">
                  <c:v>-2.8</c:v>
                </c:pt>
                <c:pt idx="1012">
                  <c:v>-3</c:v>
                </c:pt>
                <c:pt idx="1013">
                  <c:v>-2.2000000000000002</c:v>
                </c:pt>
                <c:pt idx="1014">
                  <c:v>-3</c:v>
                </c:pt>
                <c:pt idx="1015">
                  <c:v>-2.8</c:v>
                </c:pt>
                <c:pt idx="1016">
                  <c:v>-2.5</c:v>
                </c:pt>
                <c:pt idx="1017">
                  <c:v>-2.5</c:v>
                </c:pt>
                <c:pt idx="1018">
                  <c:v>-3.5</c:v>
                </c:pt>
                <c:pt idx="1019">
                  <c:v>-2.2000000000000002</c:v>
                </c:pt>
                <c:pt idx="1020">
                  <c:v>-2.8</c:v>
                </c:pt>
                <c:pt idx="1021">
                  <c:v>-2.5</c:v>
                </c:pt>
                <c:pt idx="1022">
                  <c:v>-2.8</c:v>
                </c:pt>
                <c:pt idx="1023">
                  <c:v>-1.8</c:v>
                </c:pt>
                <c:pt idx="1024">
                  <c:v>-2.2000000000000002</c:v>
                </c:pt>
                <c:pt idx="1025">
                  <c:v>-2.2000000000000002</c:v>
                </c:pt>
                <c:pt idx="1026">
                  <c:v>-2.2000000000000002</c:v>
                </c:pt>
                <c:pt idx="1027">
                  <c:v>-2</c:v>
                </c:pt>
                <c:pt idx="1028">
                  <c:v>-2.2000000000000002</c:v>
                </c:pt>
                <c:pt idx="1029">
                  <c:v>-2.2000000000000002</c:v>
                </c:pt>
                <c:pt idx="1030">
                  <c:v>-3</c:v>
                </c:pt>
                <c:pt idx="1031">
                  <c:v>-2.5</c:v>
                </c:pt>
                <c:pt idx="1032">
                  <c:v>-2.2000000000000002</c:v>
                </c:pt>
                <c:pt idx="1033">
                  <c:v>-2.2000000000000002</c:v>
                </c:pt>
                <c:pt idx="1034">
                  <c:v>-2.8</c:v>
                </c:pt>
                <c:pt idx="1035">
                  <c:v>-2.2000000000000002</c:v>
                </c:pt>
                <c:pt idx="1036">
                  <c:v>-2.8</c:v>
                </c:pt>
                <c:pt idx="1037">
                  <c:v>-2.8</c:v>
                </c:pt>
                <c:pt idx="1038">
                  <c:v>-2.2000000000000002</c:v>
                </c:pt>
                <c:pt idx="1039">
                  <c:v>-3</c:v>
                </c:pt>
                <c:pt idx="1040">
                  <c:v>-6.5</c:v>
                </c:pt>
                <c:pt idx="1041">
                  <c:v>-2.5</c:v>
                </c:pt>
                <c:pt idx="1042">
                  <c:v>-3.2</c:v>
                </c:pt>
                <c:pt idx="1043">
                  <c:v>-2.5</c:v>
                </c:pt>
                <c:pt idx="1044">
                  <c:v>-3.2</c:v>
                </c:pt>
                <c:pt idx="1045">
                  <c:v>-2.8</c:v>
                </c:pt>
                <c:pt idx="1046">
                  <c:v>-3.2</c:v>
                </c:pt>
                <c:pt idx="1047">
                  <c:v>-3</c:v>
                </c:pt>
                <c:pt idx="1048">
                  <c:v>-2.8</c:v>
                </c:pt>
                <c:pt idx="1049">
                  <c:v>-2.8</c:v>
                </c:pt>
                <c:pt idx="1050">
                  <c:v>-2.5</c:v>
                </c:pt>
                <c:pt idx="1051">
                  <c:v>-3.2</c:v>
                </c:pt>
                <c:pt idx="1052">
                  <c:v>-3.2</c:v>
                </c:pt>
                <c:pt idx="1053">
                  <c:v>-3</c:v>
                </c:pt>
                <c:pt idx="1054">
                  <c:v>-3.5</c:v>
                </c:pt>
                <c:pt idx="1055">
                  <c:v>-2.8</c:v>
                </c:pt>
                <c:pt idx="1056">
                  <c:v>-3</c:v>
                </c:pt>
                <c:pt idx="1057">
                  <c:v>-2.5</c:v>
                </c:pt>
                <c:pt idx="1058">
                  <c:v>-2.5</c:v>
                </c:pt>
                <c:pt idx="1059">
                  <c:v>-2.8</c:v>
                </c:pt>
                <c:pt idx="1060">
                  <c:v>-1.5</c:v>
                </c:pt>
                <c:pt idx="1061">
                  <c:v>-1.5</c:v>
                </c:pt>
                <c:pt idx="1062">
                  <c:v>-1.8</c:v>
                </c:pt>
                <c:pt idx="1063">
                  <c:v>-1.8</c:v>
                </c:pt>
                <c:pt idx="1064">
                  <c:v>-1.8</c:v>
                </c:pt>
                <c:pt idx="1065">
                  <c:v>-1.8</c:v>
                </c:pt>
                <c:pt idx="1066">
                  <c:v>-2</c:v>
                </c:pt>
                <c:pt idx="1067">
                  <c:v>-2</c:v>
                </c:pt>
                <c:pt idx="1068">
                  <c:v>-2</c:v>
                </c:pt>
                <c:pt idx="1069">
                  <c:v>-2.5</c:v>
                </c:pt>
                <c:pt idx="1070">
                  <c:v>-2.5</c:v>
                </c:pt>
                <c:pt idx="1071">
                  <c:v>-2.5</c:v>
                </c:pt>
                <c:pt idx="1072">
                  <c:v>-2.5</c:v>
                </c:pt>
                <c:pt idx="1073">
                  <c:v>-2.5</c:v>
                </c:pt>
                <c:pt idx="1074">
                  <c:v>-2.5</c:v>
                </c:pt>
                <c:pt idx="1075">
                  <c:v>-2.5</c:v>
                </c:pt>
                <c:pt idx="1076">
                  <c:v>-1.8</c:v>
                </c:pt>
                <c:pt idx="1077">
                  <c:v>-2</c:v>
                </c:pt>
                <c:pt idx="1078">
                  <c:v>-2</c:v>
                </c:pt>
                <c:pt idx="1079">
                  <c:v>-2.8</c:v>
                </c:pt>
                <c:pt idx="1080">
                  <c:v>-2</c:v>
                </c:pt>
                <c:pt idx="1081">
                  <c:v>-2.5</c:v>
                </c:pt>
                <c:pt idx="1082">
                  <c:v>-2.8</c:v>
                </c:pt>
                <c:pt idx="1083">
                  <c:v>-1.8</c:v>
                </c:pt>
                <c:pt idx="1084">
                  <c:v>-2.2000000000000002</c:v>
                </c:pt>
                <c:pt idx="1085">
                  <c:v>-2.5</c:v>
                </c:pt>
                <c:pt idx="1086">
                  <c:v>-2.8</c:v>
                </c:pt>
                <c:pt idx="1087">
                  <c:v>-2.8</c:v>
                </c:pt>
                <c:pt idx="1088">
                  <c:v>-2.8</c:v>
                </c:pt>
                <c:pt idx="1089">
                  <c:v>-2.5</c:v>
                </c:pt>
                <c:pt idx="1090">
                  <c:v>-2</c:v>
                </c:pt>
                <c:pt idx="1091">
                  <c:v>-1.8</c:v>
                </c:pt>
                <c:pt idx="1092">
                  <c:v>-2</c:v>
                </c:pt>
                <c:pt idx="1093">
                  <c:v>-1.5</c:v>
                </c:pt>
                <c:pt idx="1094">
                  <c:v>-1.5</c:v>
                </c:pt>
                <c:pt idx="1095">
                  <c:v>-2</c:v>
                </c:pt>
                <c:pt idx="1096">
                  <c:v>-2.5</c:v>
                </c:pt>
                <c:pt idx="1097">
                  <c:v>-1</c:v>
                </c:pt>
                <c:pt idx="1098">
                  <c:v>-1.2</c:v>
                </c:pt>
                <c:pt idx="1099">
                  <c:v>-1.8</c:v>
                </c:pt>
                <c:pt idx="1100">
                  <c:v>-1.2</c:v>
                </c:pt>
                <c:pt idx="1101">
                  <c:v>-1</c:v>
                </c:pt>
                <c:pt idx="1102">
                  <c:v>-1</c:v>
                </c:pt>
                <c:pt idx="1103">
                  <c:v>-1.8</c:v>
                </c:pt>
                <c:pt idx="1104">
                  <c:v>-1.2</c:v>
                </c:pt>
                <c:pt idx="1105">
                  <c:v>-0.8</c:v>
                </c:pt>
                <c:pt idx="1106">
                  <c:v>-1.5</c:v>
                </c:pt>
                <c:pt idx="1107">
                  <c:v>-2</c:v>
                </c:pt>
                <c:pt idx="1108">
                  <c:v>-1.8</c:v>
                </c:pt>
                <c:pt idx="1109">
                  <c:v>-2.2000000000000002</c:v>
                </c:pt>
                <c:pt idx="1110">
                  <c:v>-2</c:v>
                </c:pt>
                <c:pt idx="1111">
                  <c:v>-1.5</c:v>
                </c:pt>
                <c:pt idx="1112">
                  <c:v>-1.5</c:v>
                </c:pt>
                <c:pt idx="1113">
                  <c:v>-1.8</c:v>
                </c:pt>
                <c:pt idx="1114">
                  <c:v>-1.5</c:v>
                </c:pt>
                <c:pt idx="1115">
                  <c:v>-2</c:v>
                </c:pt>
                <c:pt idx="1116">
                  <c:v>-1.5</c:v>
                </c:pt>
                <c:pt idx="1117">
                  <c:v>-1.8</c:v>
                </c:pt>
                <c:pt idx="1118">
                  <c:v>-1.5</c:v>
                </c:pt>
                <c:pt idx="1119">
                  <c:v>-1.8</c:v>
                </c:pt>
                <c:pt idx="1120">
                  <c:v>-1.5</c:v>
                </c:pt>
                <c:pt idx="1121">
                  <c:v>-1.8</c:v>
                </c:pt>
                <c:pt idx="1122">
                  <c:v>-2</c:v>
                </c:pt>
                <c:pt idx="1123">
                  <c:v>-1.8</c:v>
                </c:pt>
                <c:pt idx="1124">
                  <c:v>-1.5</c:v>
                </c:pt>
                <c:pt idx="1125">
                  <c:v>-1.8</c:v>
                </c:pt>
                <c:pt idx="1126">
                  <c:v>-2</c:v>
                </c:pt>
                <c:pt idx="1127">
                  <c:v>-2.5</c:v>
                </c:pt>
                <c:pt idx="1128">
                  <c:v>-2.5</c:v>
                </c:pt>
                <c:pt idx="1129">
                  <c:v>-1.8</c:v>
                </c:pt>
                <c:pt idx="1130">
                  <c:v>-2.5</c:v>
                </c:pt>
                <c:pt idx="1131">
                  <c:v>-3</c:v>
                </c:pt>
                <c:pt idx="1132">
                  <c:v>-2.5</c:v>
                </c:pt>
                <c:pt idx="1133">
                  <c:v>-2.2000000000000002</c:v>
                </c:pt>
                <c:pt idx="1134">
                  <c:v>-2.2000000000000002</c:v>
                </c:pt>
                <c:pt idx="1135">
                  <c:v>-2</c:v>
                </c:pt>
                <c:pt idx="1136">
                  <c:v>-1.8</c:v>
                </c:pt>
                <c:pt idx="1137">
                  <c:v>-1.5</c:v>
                </c:pt>
                <c:pt idx="1138">
                  <c:v>-1.8</c:v>
                </c:pt>
                <c:pt idx="1139">
                  <c:v>-1.2</c:v>
                </c:pt>
                <c:pt idx="1140">
                  <c:v>-0.8</c:v>
                </c:pt>
                <c:pt idx="1141">
                  <c:v>43</c:v>
                </c:pt>
                <c:pt idx="1142">
                  <c:v>8.5</c:v>
                </c:pt>
                <c:pt idx="1143">
                  <c:v>7.5</c:v>
                </c:pt>
                <c:pt idx="1144">
                  <c:v>2.8</c:v>
                </c:pt>
                <c:pt idx="1145">
                  <c:v>1</c:v>
                </c:pt>
                <c:pt idx="1146">
                  <c:v>2</c:v>
                </c:pt>
                <c:pt idx="1147">
                  <c:v>0</c:v>
                </c:pt>
                <c:pt idx="1148">
                  <c:v>-1</c:v>
                </c:pt>
                <c:pt idx="1149">
                  <c:v>-1</c:v>
                </c:pt>
                <c:pt idx="1150">
                  <c:v>4.8</c:v>
                </c:pt>
                <c:pt idx="1151">
                  <c:v>52.5</c:v>
                </c:pt>
                <c:pt idx="1152">
                  <c:v>9</c:v>
                </c:pt>
                <c:pt idx="1153">
                  <c:v>4</c:v>
                </c:pt>
                <c:pt idx="1154">
                  <c:v>-1.2</c:v>
                </c:pt>
                <c:pt idx="1155">
                  <c:v>6</c:v>
                </c:pt>
                <c:pt idx="1156">
                  <c:v>-1.8</c:v>
                </c:pt>
                <c:pt idx="1157">
                  <c:v>-2.5</c:v>
                </c:pt>
                <c:pt idx="1158">
                  <c:v>-2.5</c:v>
                </c:pt>
                <c:pt idx="1159">
                  <c:v>-2.8</c:v>
                </c:pt>
                <c:pt idx="1160">
                  <c:v>3</c:v>
                </c:pt>
                <c:pt idx="1161">
                  <c:v>53.5</c:v>
                </c:pt>
                <c:pt idx="1162">
                  <c:v>1.5</c:v>
                </c:pt>
                <c:pt idx="1163">
                  <c:v>-1.5</c:v>
                </c:pt>
                <c:pt idx="1164">
                  <c:v>-3</c:v>
                </c:pt>
                <c:pt idx="1165">
                  <c:v>-2.5</c:v>
                </c:pt>
                <c:pt idx="1166">
                  <c:v>-2.5</c:v>
                </c:pt>
                <c:pt idx="1167">
                  <c:v>-3</c:v>
                </c:pt>
                <c:pt idx="1168">
                  <c:v>-3.2</c:v>
                </c:pt>
                <c:pt idx="1169">
                  <c:v>-3.2</c:v>
                </c:pt>
                <c:pt idx="1170">
                  <c:v>-3</c:v>
                </c:pt>
                <c:pt idx="1171">
                  <c:v>-3.2</c:v>
                </c:pt>
                <c:pt idx="1172">
                  <c:v>-3.8</c:v>
                </c:pt>
                <c:pt idx="1173">
                  <c:v>-3</c:v>
                </c:pt>
                <c:pt idx="1174">
                  <c:v>-3.5</c:v>
                </c:pt>
                <c:pt idx="1175">
                  <c:v>-3.2</c:v>
                </c:pt>
                <c:pt idx="1176">
                  <c:v>-3.8</c:v>
                </c:pt>
                <c:pt idx="1177">
                  <c:v>-4</c:v>
                </c:pt>
                <c:pt idx="1178">
                  <c:v>-3</c:v>
                </c:pt>
                <c:pt idx="1179">
                  <c:v>-3.2</c:v>
                </c:pt>
                <c:pt idx="1180">
                  <c:v>-3.2</c:v>
                </c:pt>
                <c:pt idx="1181">
                  <c:v>-3</c:v>
                </c:pt>
                <c:pt idx="1182">
                  <c:v>-2.8</c:v>
                </c:pt>
                <c:pt idx="1183">
                  <c:v>-3.2</c:v>
                </c:pt>
                <c:pt idx="1184">
                  <c:v>-2.8</c:v>
                </c:pt>
                <c:pt idx="1185">
                  <c:v>-3</c:v>
                </c:pt>
                <c:pt idx="1186">
                  <c:v>-3.2</c:v>
                </c:pt>
                <c:pt idx="1187">
                  <c:v>-3.2</c:v>
                </c:pt>
                <c:pt idx="1188">
                  <c:v>-3.8</c:v>
                </c:pt>
                <c:pt idx="1189">
                  <c:v>-3.8</c:v>
                </c:pt>
                <c:pt idx="1190">
                  <c:v>-4</c:v>
                </c:pt>
                <c:pt idx="1191">
                  <c:v>-3.8</c:v>
                </c:pt>
                <c:pt idx="1192">
                  <c:v>-3.2</c:v>
                </c:pt>
                <c:pt idx="1193">
                  <c:v>-3.8</c:v>
                </c:pt>
                <c:pt idx="1194">
                  <c:v>-4</c:v>
                </c:pt>
                <c:pt idx="1195">
                  <c:v>-3.5</c:v>
                </c:pt>
                <c:pt idx="1196">
                  <c:v>-3</c:v>
                </c:pt>
                <c:pt idx="1197">
                  <c:v>-3.2</c:v>
                </c:pt>
                <c:pt idx="1198">
                  <c:v>-3.2</c:v>
                </c:pt>
                <c:pt idx="1199">
                  <c:v>1.2</c:v>
                </c:pt>
                <c:pt idx="1200">
                  <c:v>-2.5</c:v>
                </c:pt>
                <c:pt idx="1201">
                  <c:v>-3.2</c:v>
                </c:pt>
                <c:pt idx="1202">
                  <c:v>-3.2</c:v>
                </c:pt>
                <c:pt idx="1203">
                  <c:v>-3.2</c:v>
                </c:pt>
                <c:pt idx="1204">
                  <c:v>-3</c:v>
                </c:pt>
                <c:pt idx="1205">
                  <c:v>-3.5</c:v>
                </c:pt>
                <c:pt idx="1206">
                  <c:v>-3.8</c:v>
                </c:pt>
                <c:pt idx="1207">
                  <c:v>-3.8</c:v>
                </c:pt>
                <c:pt idx="1208">
                  <c:v>-4.2</c:v>
                </c:pt>
                <c:pt idx="1209">
                  <c:v>-3.5</c:v>
                </c:pt>
                <c:pt idx="1210">
                  <c:v>-3.2</c:v>
                </c:pt>
                <c:pt idx="1211">
                  <c:v>-4</c:v>
                </c:pt>
                <c:pt idx="1212">
                  <c:v>-3.8</c:v>
                </c:pt>
                <c:pt idx="1213">
                  <c:v>-3.8</c:v>
                </c:pt>
                <c:pt idx="1214">
                  <c:v>-4</c:v>
                </c:pt>
                <c:pt idx="1215">
                  <c:v>-2.8</c:v>
                </c:pt>
                <c:pt idx="1216">
                  <c:v>-3</c:v>
                </c:pt>
                <c:pt idx="1217">
                  <c:v>-3</c:v>
                </c:pt>
                <c:pt idx="1218">
                  <c:v>-2.8</c:v>
                </c:pt>
                <c:pt idx="1219">
                  <c:v>-2.8</c:v>
                </c:pt>
                <c:pt idx="1220">
                  <c:v>-3.5</c:v>
                </c:pt>
                <c:pt idx="1221">
                  <c:v>-3.2</c:v>
                </c:pt>
                <c:pt idx="1222">
                  <c:v>-3.2</c:v>
                </c:pt>
                <c:pt idx="1223">
                  <c:v>-2</c:v>
                </c:pt>
                <c:pt idx="1224">
                  <c:v>-3.2</c:v>
                </c:pt>
                <c:pt idx="1225">
                  <c:v>-3</c:v>
                </c:pt>
                <c:pt idx="1226">
                  <c:v>6.5</c:v>
                </c:pt>
                <c:pt idx="1227">
                  <c:v>-3</c:v>
                </c:pt>
                <c:pt idx="1228">
                  <c:v>-3.8</c:v>
                </c:pt>
                <c:pt idx="1229">
                  <c:v>-3.8</c:v>
                </c:pt>
                <c:pt idx="1230">
                  <c:v>-4</c:v>
                </c:pt>
                <c:pt idx="1231">
                  <c:v>-3.8</c:v>
                </c:pt>
                <c:pt idx="1232">
                  <c:v>-3.8</c:v>
                </c:pt>
                <c:pt idx="1233">
                  <c:v>-3.5</c:v>
                </c:pt>
                <c:pt idx="1234">
                  <c:v>1</c:v>
                </c:pt>
                <c:pt idx="1235">
                  <c:v>7.5</c:v>
                </c:pt>
                <c:pt idx="1236">
                  <c:v>-3.5</c:v>
                </c:pt>
                <c:pt idx="1237">
                  <c:v>-3.5</c:v>
                </c:pt>
                <c:pt idx="1238">
                  <c:v>2.2000000000000002</c:v>
                </c:pt>
                <c:pt idx="1239">
                  <c:v>-2.2000000000000002</c:v>
                </c:pt>
                <c:pt idx="1240">
                  <c:v>-4</c:v>
                </c:pt>
                <c:pt idx="1241">
                  <c:v>-4</c:v>
                </c:pt>
                <c:pt idx="1242">
                  <c:v>-3.8</c:v>
                </c:pt>
                <c:pt idx="1243">
                  <c:v>-4.2</c:v>
                </c:pt>
                <c:pt idx="1244">
                  <c:v>-3.8</c:v>
                </c:pt>
                <c:pt idx="1245">
                  <c:v>-4.2</c:v>
                </c:pt>
                <c:pt idx="1246">
                  <c:v>-3.8</c:v>
                </c:pt>
                <c:pt idx="1247">
                  <c:v>-4</c:v>
                </c:pt>
                <c:pt idx="1248">
                  <c:v>-3.8</c:v>
                </c:pt>
                <c:pt idx="1249">
                  <c:v>-4.5</c:v>
                </c:pt>
                <c:pt idx="1250">
                  <c:v>-4.2</c:v>
                </c:pt>
                <c:pt idx="1251">
                  <c:v>-4</c:v>
                </c:pt>
                <c:pt idx="1252">
                  <c:v>-3</c:v>
                </c:pt>
                <c:pt idx="1253">
                  <c:v>-2.8</c:v>
                </c:pt>
                <c:pt idx="1254">
                  <c:v>-2.8</c:v>
                </c:pt>
                <c:pt idx="1255">
                  <c:v>-3.2</c:v>
                </c:pt>
                <c:pt idx="1256">
                  <c:v>-3</c:v>
                </c:pt>
                <c:pt idx="1257">
                  <c:v>-3</c:v>
                </c:pt>
                <c:pt idx="1258">
                  <c:v>-3.5</c:v>
                </c:pt>
                <c:pt idx="1259">
                  <c:v>-2.8</c:v>
                </c:pt>
                <c:pt idx="1260">
                  <c:v>-3.2</c:v>
                </c:pt>
                <c:pt idx="1261">
                  <c:v>-3.2</c:v>
                </c:pt>
                <c:pt idx="1262">
                  <c:v>-3.8</c:v>
                </c:pt>
                <c:pt idx="1263">
                  <c:v>-3.8</c:v>
                </c:pt>
                <c:pt idx="1264">
                  <c:v>-3.2</c:v>
                </c:pt>
                <c:pt idx="1265">
                  <c:v>-3</c:v>
                </c:pt>
                <c:pt idx="1266">
                  <c:v>-3</c:v>
                </c:pt>
                <c:pt idx="1267">
                  <c:v>-3.8</c:v>
                </c:pt>
                <c:pt idx="1268">
                  <c:v>-3.5</c:v>
                </c:pt>
                <c:pt idx="1269">
                  <c:v>-3</c:v>
                </c:pt>
                <c:pt idx="1270">
                  <c:v>-3.5</c:v>
                </c:pt>
                <c:pt idx="1271">
                  <c:v>-3.2</c:v>
                </c:pt>
                <c:pt idx="1272">
                  <c:v>-3.2</c:v>
                </c:pt>
                <c:pt idx="1273">
                  <c:v>-3.5</c:v>
                </c:pt>
                <c:pt idx="1274">
                  <c:v>-3.5</c:v>
                </c:pt>
                <c:pt idx="1275">
                  <c:v>-3.2</c:v>
                </c:pt>
                <c:pt idx="1276">
                  <c:v>-3.5</c:v>
                </c:pt>
                <c:pt idx="1277">
                  <c:v>-3.5</c:v>
                </c:pt>
                <c:pt idx="1278">
                  <c:v>-3.2</c:v>
                </c:pt>
                <c:pt idx="1279">
                  <c:v>-3.8</c:v>
                </c:pt>
                <c:pt idx="1280">
                  <c:v>-3.8</c:v>
                </c:pt>
                <c:pt idx="1281">
                  <c:v>-3.8</c:v>
                </c:pt>
                <c:pt idx="1282">
                  <c:v>-3.8</c:v>
                </c:pt>
                <c:pt idx="1283">
                  <c:v>-4.2</c:v>
                </c:pt>
                <c:pt idx="1284">
                  <c:v>-3.8</c:v>
                </c:pt>
                <c:pt idx="1285">
                  <c:v>-4</c:v>
                </c:pt>
                <c:pt idx="1286">
                  <c:v>-4.2</c:v>
                </c:pt>
                <c:pt idx="1287">
                  <c:v>-3.2</c:v>
                </c:pt>
                <c:pt idx="1288">
                  <c:v>-4.2</c:v>
                </c:pt>
                <c:pt idx="1289">
                  <c:v>-2.8</c:v>
                </c:pt>
                <c:pt idx="1290">
                  <c:v>-3.2</c:v>
                </c:pt>
                <c:pt idx="1291">
                  <c:v>-2.8</c:v>
                </c:pt>
                <c:pt idx="1292">
                  <c:v>-3</c:v>
                </c:pt>
                <c:pt idx="1293">
                  <c:v>-3</c:v>
                </c:pt>
                <c:pt idx="1294">
                  <c:v>-3.2</c:v>
                </c:pt>
                <c:pt idx="1295">
                  <c:v>-3.2</c:v>
                </c:pt>
                <c:pt idx="1296">
                  <c:v>-3.2</c:v>
                </c:pt>
                <c:pt idx="1297">
                  <c:v>-2.8</c:v>
                </c:pt>
                <c:pt idx="1298">
                  <c:v>-3</c:v>
                </c:pt>
                <c:pt idx="1299">
                  <c:v>-3.8</c:v>
                </c:pt>
                <c:pt idx="1300">
                  <c:v>-3</c:v>
                </c:pt>
                <c:pt idx="1301">
                  <c:v>-3.8</c:v>
                </c:pt>
                <c:pt idx="1302">
                  <c:v>-3.8</c:v>
                </c:pt>
                <c:pt idx="1303">
                  <c:v>-3.2</c:v>
                </c:pt>
                <c:pt idx="1304">
                  <c:v>-3.2</c:v>
                </c:pt>
                <c:pt idx="1305">
                  <c:v>-3.2</c:v>
                </c:pt>
                <c:pt idx="1306">
                  <c:v>-3.8</c:v>
                </c:pt>
                <c:pt idx="1307">
                  <c:v>-3.5</c:v>
                </c:pt>
                <c:pt idx="1308">
                  <c:v>-3</c:v>
                </c:pt>
                <c:pt idx="1309">
                  <c:v>-3.8</c:v>
                </c:pt>
                <c:pt idx="1310">
                  <c:v>-3.8</c:v>
                </c:pt>
                <c:pt idx="1311">
                  <c:v>-3.8</c:v>
                </c:pt>
                <c:pt idx="1312">
                  <c:v>-3.2</c:v>
                </c:pt>
                <c:pt idx="1313">
                  <c:v>-3.2</c:v>
                </c:pt>
                <c:pt idx="1314">
                  <c:v>-3.8</c:v>
                </c:pt>
                <c:pt idx="1315">
                  <c:v>-3.2</c:v>
                </c:pt>
                <c:pt idx="1316">
                  <c:v>-4.2</c:v>
                </c:pt>
                <c:pt idx="1317">
                  <c:v>-4.5</c:v>
                </c:pt>
                <c:pt idx="1318">
                  <c:v>-3.8</c:v>
                </c:pt>
                <c:pt idx="1319">
                  <c:v>-4.2</c:v>
                </c:pt>
                <c:pt idx="1320">
                  <c:v>-4.2</c:v>
                </c:pt>
                <c:pt idx="1321">
                  <c:v>-3.5</c:v>
                </c:pt>
                <c:pt idx="1322">
                  <c:v>-4</c:v>
                </c:pt>
                <c:pt idx="1323">
                  <c:v>-4</c:v>
                </c:pt>
                <c:pt idx="1324">
                  <c:v>-4</c:v>
                </c:pt>
                <c:pt idx="1325">
                  <c:v>-2</c:v>
                </c:pt>
                <c:pt idx="1326">
                  <c:v>-2.5</c:v>
                </c:pt>
                <c:pt idx="1327">
                  <c:v>-2.5</c:v>
                </c:pt>
                <c:pt idx="1328">
                  <c:v>-2.2000000000000002</c:v>
                </c:pt>
                <c:pt idx="1329">
                  <c:v>-2.2000000000000002</c:v>
                </c:pt>
                <c:pt idx="1330">
                  <c:v>-3</c:v>
                </c:pt>
                <c:pt idx="1331">
                  <c:v>-2.8</c:v>
                </c:pt>
                <c:pt idx="1332">
                  <c:v>-2.8</c:v>
                </c:pt>
                <c:pt idx="1333">
                  <c:v>-3.2</c:v>
                </c:pt>
                <c:pt idx="1334">
                  <c:v>-3</c:v>
                </c:pt>
                <c:pt idx="1335">
                  <c:v>-3.2</c:v>
                </c:pt>
                <c:pt idx="1336">
                  <c:v>-3</c:v>
                </c:pt>
                <c:pt idx="1337">
                  <c:v>-2.8</c:v>
                </c:pt>
                <c:pt idx="1338">
                  <c:v>-3</c:v>
                </c:pt>
                <c:pt idx="1339">
                  <c:v>-3</c:v>
                </c:pt>
                <c:pt idx="1340">
                  <c:v>-3</c:v>
                </c:pt>
                <c:pt idx="1341">
                  <c:v>-3</c:v>
                </c:pt>
                <c:pt idx="1342">
                  <c:v>-2.8</c:v>
                </c:pt>
                <c:pt idx="1343">
                  <c:v>-3</c:v>
                </c:pt>
                <c:pt idx="1344">
                  <c:v>-2.8</c:v>
                </c:pt>
                <c:pt idx="1345">
                  <c:v>-3.5</c:v>
                </c:pt>
                <c:pt idx="1346">
                  <c:v>-3.8</c:v>
                </c:pt>
                <c:pt idx="1347">
                  <c:v>-3.5</c:v>
                </c:pt>
                <c:pt idx="1348">
                  <c:v>-3.5</c:v>
                </c:pt>
                <c:pt idx="1349">
                  <c:v>-3.2</c:v>
                </c:pt>
                <c:pt idx="1350">
                  <c:v>-3.2</c:v>
                </c:pt>
                <c:pt idx="1351">
                  <c:v>-3</c:v>
                </c:pt>
                <c:pt idx="1352">
                  <c:v>-3.5</c:v>
                </c:pt>
                <c:pt idx="1353">
                  <c:v>-3.5</c:v>
                </c:pt>
                <c:pt idx="1354">
                  <c:v>-3.5</c:v>
                </c:pt>
                <c:pt idx="1355">
                  <c:v>-3.2</c:v>
                </c:pt>
                <c:pt idx="1356">
                  <c:v>-3.2</c:v>
                </c:pt>
                <c:pt idx="1357">
                  <c:v>-3.8</c:v>
                </c:pt>
                <c:pt idx="1358">
                  <c:v>-3.5</c:v>
                </c:pt>
                <c:pt idx="1359">
                  <c:v>-3.2</c:v>
                </c:pt>
                <c:pt idx="1360">
                  <c:v>-3</c:v>
                </c:pt>
                <c:pt idx="1361">
                  <c:v>-2.5</c:v>
                </c:pt>
                <c:pt idx="1362">
                  <c:v>-2.8</c:v>
                </c:pt>
                <c:pt idx="1363">
                  <c:v>-2.2000000000000002</c:v>
                </c:pt>
                <c:pt idx="1364">
                  <c:v>-2.2000000000000002</c:v>
                </c:pt>
                <c:pt idx="1365">
                  <c:v>-2.8</c:v>
                </c:pt>
                <c:pt idx="1366">
                  <c:v>-2.8</c:v>
                </c:pt>
                <c:pt idx="1367">
                  <c:v>-3</c:v>
                </c:pt>
                <c:pt idx="1368">
                  <c:v>-2.8</c:v>
                </c:pt>
                <c:pt idx="1369">
                  <c:v>-3.5</c:v>
                </c:pt>
                <c:pt idx="1370">
                  <c:v>-3.2</c:v>
                </c:pt>
                <c:pt idx="1371">
                  <c:v>-3</c:v>
                </c:pt>
                <c:pt idx="1372">
                  <c:v>-3.2</c:v>
                </c:pt>
                <c:pt idx="1373">
                  <c:v>-3</c:v>
                </c:pt>
                <c:pt idx="1374">
                  <c:v>-2.8</c:v>
                </c:pt>
                <c:pt idx="1375">
                  <c:v>-2.8</c:v>
                </c:pt>
                <c:pt idx="1376">
                  <c:v>-1.8</c:v>
                </c:pt>
                <c:pt idx="1377">
                  <c:v>450.2</c:v>
                </c:pt>
                <c:pt idx="1378">
                  <c:v>480.5</c:v>
                </c:pt>
                <c:pt idx="1379">
                  <c:v>42.8</c:v>
                </c:pt>
                <c:pt idx="1380">
                  <c:v>2</c:v>
                </c:pt>
                <c:pt idx="1381">
                  <c:v>-0.2</c:v>
                </c:pt>
                <c:pt idx="1382">
                  <c:v>-1.2</c:v>
                </c:pt>
                <c:pt idx="1383">
                  <c:v>-1.5</c:v>
                </c:pt>
                <c:pt idx="1384">
                  <c:v>-1.8</c:v>
                </c:pt>
                <c:pt idx="1385">
                  <c:v>-0.8</c:v>
                </c:pt>
                <c:pt idx="1386">
                  <c:v>-2</c:v>
                </c:pt>
                <c:pt idx="1387">
                  <c:v>1.2</c:v>
                </c:pt>
                <c:pt idx="1388">
                  <c:v>0</c:v>
                </c:pt>
                <c:pt idx="1389">
                  <c:v>0.5</c:v>
                </c:pt>
                <c:pt idx="1390">
                  <c:v>-0.2</c:v>
                </c:pt>
                <c:pt idx="1391">
                  <c:v>-0.5</c:v>
                </c:pt>
                <c:pt idx="1392">
                  <c:v>-2.5</c:v>
                </c:pt>
                <c:pt idx="1393">
                  <c:v>-2.5</c:v>
                </c:pt>
                <c:pt idx="1394">
                  <c:v>-2.5</c:v>
                </c:pt>
                <c:pt idx="1395">
                  <c:v>-2.2000000000000002</c:v>
                </c:pt>
                <c:pt idx="1396">
                  <c:v>-2.8</c:v>
                </c:pt>
                <c:pt idx="1397">
                  <c:v>-3</c:v>
                </c:pt>
                <c:pt idx="1398">
                  <c:v>-2.2000000000000002</c:v>
                </c:pt>
                <c:pt idx="1399">
                  <c:v>-3</c:v>
                </c:pt>
                <c:pt idx="1400">
                  <c:v>-3</c:v>
                </c:pt>
                <c:pt idx="1401">
                  <c:v>-2.2000000000000002</c:v>
                </c:pt>
                <c:pt idx="1402">
                  <c:v>-2.8</c:v>
                </c:pt>
                <c:pt idx="1403">
                  <c:v>-3.2</c:v>
                </c:pt>
                <c:pt idx="1404">
                  <c:v>-3</c:v>
                </c:pt>
                <c:pt idx="1405">
                  <c:v>-3</c:v>
                </c:pt>
                <c:pt idx="1406">
                  <c:v>-2.2000000000000002</c:v>
                </c:pt>
                <c:pt idx="1407">
                  <c:v>-3.5</c:v>
                </c:pt>
                <c:pt idx="1408">
                  <c:v>-3</c:v>
                </c:pt>
                <c:pt idx="1409">
                  <c:v>-3.8</c:v>
                </c:pt>
                <c:pt idx="1410">
                  <c:v>-3.5</c:v>
                </c:pt>
                <c:pt idx="1411">
                  <c:v>-3.2</c:v>
                </c:pt>
                <c:pt idx="1412">
                  <c:v>-4</c:v>
                </c:pt>
                <c:pt idx="1413">
                  <c:v>-3.5</c:v>
                </c:pt>
                <c:pt idx="1414">
                  <c:v>-3</c:v>
                </c:pt>
                <c:pt idx="1415">
                  <c:v>-2.8</c:v>
                </c:pt>
                <c:pt idx="1416">
                  <c:v>-2.8</c:v>
                </c:pt>
                <c:pt idx="1417">
                  <c:v>-3</c:v>
                </c:pt>
                <c:pt idx="1418">
                  <c:v>-3</c:v>
                </c:pt>
                <c:pt idx="1419">
                  <c:v>-3</c:v>
                </c:pt>
                <c:pt idx="1420">
                  <c:v>-3</c:v>
                </c:pt>
                <c:pt idx="1421">
                  <c:v>-3</c:v>
                </c:pt>
                <c:pt idx="1422">
                  <c:v>-3.5</c:v>
                </c:pt>
                <c:pt idx="1423">
                  <c:v>-3.2</c:v>
                </c:pt>
                <c:pt idx="1424">
                  <c:v>-3.2</c:v>
                </c:pt>
                <c:pt idx="1425">
                  <c:v>-3.5</c:v>
                </c:pt>
                <c:pt idx="1426">
                  <c:v>-3</c:v>
                </c:pt>
                <c:pt idx="1427">
                  <c:v>-3.5</c:v>
                </c:pt>
                <c:pt idx="1428">
                  <c:v>-3</c:v>
                </c:pt>
                <c:pt idx="1429">
                  <c:v>-3.2</c:v>
                </c:pt>
                <c:pt idx="1430">
                  <c:v>-3.8</c:v>
                </c:pt>
                <c:pt idx="1431">
                  <c:v>-3.2</c:v>
                </c:pt>
                <c:pt idx="1432">
                  <c:v>-3.8</c:v>
                </c:pt>
                <c:pt idx="1433">
                  <c:v>-3.8</c:v>
                </c:pt>
                <c:pt idx="1434">
                  <c:v>-3.5</c:v>
                </c:pt>
                <c:pt idx="1435">
                  <c:v>-3.2</c:v>
                </c:pt>
                <c:pt idx="1436">
                  <c:v>-3.8</c:v>
                </c:pt>
                <c:pt idx="1437">
                  <c:v>-4</c:v>
                </c:pt>
                <c:pt idx="1438">
                  <c:v>-3.5</c:v>
                </c:pt>
                <c:pt idx="1439">
                  <c:v>-3.8</c:v>
                </c:pt>
                <c:pt idx="1440">
                  <c:v>-4</c:v>
                </c:pt>
                <c:pt idx="1441">
                  <c:v>-4.2</c:v>
                </c:pt>
                <c:pt idx="1442">
                  <c:v>-3.5</c:v>
                </c:pt>
                <c:pt idx="1443">
                  <c:v>-4</c:v>
                </c:pt>
                <c:pt idx="1444">
                  <c:v>-3.8</c:v>
                </c:pt>
                <c:pt idx="1445">
                  <c:v>-3.8</c:v>
                </c:pt>
                <c:pt idx="1446">
                  <c:v>-4.2</c:v>
                </c:pt>
                <c:pt idx="1447">
                  <c:v>-4</c:v>
                </c:pt>
                <c:pt idx="1448">
                  <c:v>-3.8</c:v>
                </c:pt>
                <c:pt idx="1449">
                  <c:v>-4</c:v>
                </c:pt>
                <c:pt idx="1450">
                  <c:v>-4.2</c:v>
                </c:pt>
                <c:pt idx="1451">
                  <c:v>-1.2</c:v>
                </c:pt>
                <c:pt idx="1452">
                  <c:v>-2</c:v>
                </c:pt>
                <c:pt idx="1453">
                  <c:v>-2</c:v>
                </c:pt>
                <c:pt idx="1454">
                  <c:v>-2</c:v>
                </c:pt>
                <c:pt idx="1455">
                  <c:v>-2</c:v>
                </c:pt>
                <c:pt idx="1456">
                  <c:v>-2.2000000000000002</c:v>
                </c:pt>
                <c:pt idx="1457">
                  <c:v>-1.8</c:v>
                </c:pt>
                <c:pt idx="1458">
                  <c:v>-2</c:v>
                </c:pt>
                <c:pt idx="1459">
                  <c:v>-2.5</c:v>
                </c:pt>
                <c:pt idx="1460">
                  <c:v>-2</c:v>
                </c:pt>
                <c:pt idx="1461">
                  <c:v>-2.8</c:v>
                </c:pt>
                <c:pt idx="1462">
                  <c:v>-2.5</c:v>
                </c:pt>
                <c:pt idx="1463">
                  <c:v>-2.5</c:v>
                </c:pt>
                <c:pt idx="1464">
                  <c:v>-3</c:v>
                </c:pt>
                <c:pt idx="1465">
                  <c:v>-2.5</c:v>
                </c:pt>
                <c:pt idx="1466">
                  <c:v>-3</c:v>
                </c:pt>
                <c:pt idx="1467">
                  <c:v>-2.5</c:v>
                </c:pt>
                <c:pt idx="1468">
                  <c:v>-3</c:v>
                </c:pt>
                <c:pt idx="1469">
                  <c:v>-2.5</c:v>
                </c:pt>
                <c:pt idx="1470">
                  <c:v>-2.8</c:v>
                </c:pt>
                <c:pt idx="1471">
                  <c:v>-2.2000000000000002</c:v>
                </c:pt>
                <c:pt idx="1472">
                  <c:v>-2.8</c:v>
                </c:pt>
                <c:pt idx="1473">
                  <c:v>-3.2</c:v>
                </c:pt>
                <c:pt idx="1474">
                  <c:v>-2.5</c:v>
                </c:pt>
                <c:pt idx="1475">
                  <c:v>-2.8</c:v>
                </c:pt>
                <c:pt idx="1476">
                  <c:v>-2.8</c:v>
                </c:pt>
                <c:pt idx="1477">
                  <c:v>-2.2000000000000002</c:v>
                </c:pt>
                <c:pt idx="1478">
                  <c:v>-3</c:v>
                </c:pt>
                <c:pt idx="1479">
                  <c:v>-3.2</c:v>
                </c:pt>
                <c:pt idx="1480">
                  <c:v>-3.2</c:v>
                </c:pt>
                <c:pt idx="1481">
                  <c:v>-3.5</c:v>
                </c:pt>
                <c:pt idx="1482">
                  <c:v>-3.2</c:v>
                </c:pt>
                <c:pt idx="1483">
                  <c:v>-3.5</c:v>
                </c:pt>
                <c:pt idx="1484">
                  <c:v>-2.8</c:v>
                </c:pt>
                <c:pt idx="1485">
                  <c:v>-2.8</c:v>
                </c:pt>
                <c:pt idx="1486">
                  <c:v>-3</c:v>
                </c:pt>
                <c:pt idx="1487">
                  <c:v>-3</c:v>
                </c:pt>
                <c:pt idx="1488">
                  <c:v>-3</c:v>
                </c:pt>
                <c:pt idx="1489">
                  <c:v>-3.5</c:v>
                </c:pt>
                <c:pt idx="1490">
                  <c:v>-3.5</c:v>
                </c:pt>
                <c:pt idx="1491">
                  <c:v>-3.2</c:v>
                </c:pt>
                <c:pt idx="1492">
                  <c:v>-2.8</c:v>
                </c:pt>
                <c:pt idx="1493">
                  <c:v>-3.2</c:v>
                </c:pt>
                <c:pt idx="1494">
                  <c:v>-3</c:v>
                </c:pt>
                <c:pt idx="1495">
                  <c:v>-3.5</c:v>
                </c:pt>
                <c:pt idx="1496">
                  <c:v>-3.8</c:v>
                </c:pt>
                <c:pt idx="1497">
                  <c:v>-3</c:v>
                </c:pt>
                <c:pt idx="1498">
                  <c:v>-3.2</c:v>
                </c:pt>
                <c:pt idx="1499">
                  <c:v>-3.5</c:v>
                </c:pt>
                <c:pt idx="1500">
                  <c:v>-4</c:v>
                </c:pt>
                <c:pt idx="1501">
                  <c:v>-3.5</c:v>
                </c:pt>
                <c:pt idx="1502">
                  <c:v>-3.2</c:v>
                </c:pt>
                <c:pt idx="1503">
                  <c:v>-3.5</c:v>
                </c:pt>
                <c:pt idx="1504">
                  <c:v>-3.8</c:v>
                </c:pt>
                <c:pt idx="1505">
                  <c:v>-3</c:v>
                </c:pt>
                <c:pt idx="1506">
                  <c:v>-3.8</c:v>
                </c:pt>
                <c:pt idx="1507">
                  <c:v>-3.8</c:v>
                </c:pt>
                <c:pt idx="1508">
                  <c:v>-3.8</c:v>
                </c:pt>
                <c:pt idx="1509">
                  <c:v>-3.5</c:v>
                </c:pt>
                <c:pt idx="1510">
                  <c:v>-3.8</c:v>
                </c:pt>
                <c:pt idx="1511">
                  <c:v>-3.5</c:v>
                </c:pt>
                <c:pt idx="1512">
                  <c:v>-3.5</c:v>
                </c:pt>
                <c:pt idx="1513">
                  <c:v>-3.8</c:v>
                </c:pt>
                <c:pt idx="1514">
                  <c:v>-4</c:v>
                </c:pt>
                <c:pt idx="1515">
                  <c:v>-4</c:v>
                </c:pt>
                <c:pt idx="1516">
                  <c:v>-3.8</c:v>
                </c:pt>
                <c:pt idx="1517">
                  <c:v>-3.8</c:v>
                </c:pt>
                <c:pt idx="1518">
                  <c:v>-3.8</c:v>
                </c:pt>
                <c:pt idx="1519">
                  <c:v>-3.8</c:v>
                </c:pt>
                <c:pt idx="1520">
                  <c:v>-4.2</c:v>
                </c:pt>
                <c:pt idx="1521">
                  <c:v>-4.2</c:v>
                </c:pt>
                <c:pt idx="1522">
                  <c:v>-4.2</c:v>
                </c:pt>
                <c:pt idx="1523">
                  <c:v>-3.8</c:v>
                </c:pt>
                <c:pt idx="1524">
                  <c:v>-4.2</c:v>
                </c:pt>
                <c:pt idx="1525">
                  <c:v>-2.5</c:v>
                </c:pt>
                <c:pt idx="1526">
                  <c:v>-2.8</c:v>
                </c:pt>
                <c:pt idx="1527">
                  <c:v>-2.8</c:v>
                </c:pt>
                <c:pt idx="1528">
                  <c:v>-3.2</c:v>
                </c:pt>
                <c:pt idx="1529">
                  <c:v>-3.2</c:v>
                </c:pt>
                <c:pt idx="1530">
                  <c:v>-3.5</c:v>
                </c:pt>
                <c:pt idx="1531">
                  <c:v>-3.5</c:v>
                </c:pt>
                <c:pt idx="1532">
                  <c:v>-5</c:v>
                </c:pt>
                <c:pt idx="1533">
                  <c:v>-3</c:v>
                </c:pt>
                <c:pt idx="1534">
                  <c:v>-3.2</c:v>
                </c:pt>
                <c:pt idx="1535">
                  <c:v>-3</c:v>
                </c:pt>
                <c:pt idx="1536">
                  <c:v>-3.2</c:v>
                </c:pt>
                <c:pt idx="1537">
                  <c:v>-3.5</c:v>
                </c:pt>
                <c:pt idx="1538">
                  <c:v>-3.8</c:v>
                </c:pt>
                <c:pt idx="1539">
                  <c:v>-4.2</c:v>
                </c:pt>
                <c:pt idx="1540">
                  <c:v>-2.8</c:v>
                </c:pt>
                <c:pt idx="1541">
                  <c:v>-3.5</c:v>
                </c:pt>
                <c:pt idx="1542">
                  <c:v>-3.5</c:v>
                </c:pt>
                <c:pt idx="1543">
                  <c:v>-3.8</c:v>
                </c:pt>
                <c:pt idx="1544">
                  <c:v>-4.2</c:v>
                </c:pt>
                <c:pt idx="1545">
                  <c:v>-3.8</c:v>
                </c:pt>
                <c:pt idx="1546">
                  <c:v>-4.5</c:v>
                </c:pt>
                <c:pt idx="1547">
                  <c:v>-4</c:v>
                </c:pt>
                <c:pt idx="1548">
                  <c:v>-3.5</c:v>
                </c:pt>
                <c:pt idx="1549">
                  <c:v>-4</c:v>
                </c:pt>
                <c:pt idx="1550">
                  <c:v>-3.8</c:v>
                </c:pt>
                <c:pt idx="1551">
                  <c:v>-3.2</c:v>
                </c:pt>
                <c:pt idx="1552">
                  <c:v>-3.5</c:v>
                </c:pt>
                <c:pt idx="1553">
                  <c:v>-4</c:v>
                </c:pt>
                <c:pt idx="1554">
                  <c:v>-4.2</c:v>
                </c:pt>
                <c:pt idx="1555">
                  <c:v>-3.8</c:v>
                </c:pt>
                <c:pt idx="1556">
                  <c:v>-4</c:v>
                </c:pt>
                <c:pt idx="1557">
                  <c:v>-3.8</c:v>
                </c:pt>
                <c:pt idx="1558">
                  <c:v>-3.8</c:v>
                </c:pt>
                <c:pt idx="1559">
                  <c:v>-4.2</c:v>
                </c:pt>
                <c:pt idx="1560">
                  <c:v>-4.2</c:v>
                </c:pt>
                <c:pt idx="1561">
                  <c:v>-4</c:v>
                </c:pt>
                <c:pt idx="1562">
                  <c:v>-1.2</c:v>
                </c:pt>
                <c:pt idx="1563">
                  <c:v>-1.5</c:v>
                </c:pt>
                <c:pt idx="1564">
                  <c:v>-1</c:v>
                </c:pt>
                <c:pt idx="1565">
                  <c:v>-1.5</c:v>
                </c:pt>
                <c:pt idx="1566">
                  <c:v>-1</c:v>
                </c:pt>
                <c:pt idx="1567">
                  <c:v>-2</c:v>
                </c:pt>
                <c:pt idx="1568">
                  <c:v>-1.5</c:v>
                </c:pt>
                <c:pt idx="1569">
                  <c:v>-1.5</c:v>
                </c:pt>
                <c:pt idx="1570">
                  <c:v>-2</c:v>
                </c:pt>
                <c:pt idx="1571">
                  <c:v>-3.5</c:v>
                </c:pt>
                <c:pt idx="1572">
                  <c:v>-2</c:v>
                </c:pt>
                <c:pt idx="1573">
                  <c:v>-2</c:v>
                </c:pt>
                <c:pt idx="1574">
                  <c:v>-1.8</c:v>
                </c:pt>
                <c:pt idx="1575">
                  <c:v>-2.2000000000000002</c:v>
                </c:pt>
                <c:pt idx="1576">
                  <c:v>-2.2000000000000002</c:v>
                </c:pt>
                <c:pt idx="1577">
                  <c:v>-2.2000000000000002</c:v>
                </c:pt>
                <c:pt idx="1578">
                  <c:v>-2.5</c:v>
                </c:pt>
                <c:pt idx="1579">
                  <c:v>-2</c:v>
                </c:pt>
                <c:pt idx="1580">
                  <c:v>-2</c:v>
                </c:pt>
                <c:pt idx="1581">
                  <c:v>-2.2000000000000002</c:v>
                </c:pt>
                <c:pt idx="1582">
                  <c:v>-2</c:v>
                </c:pt>
                <c:pt idx="1583">
                  <c:v>-2.5</c:v>
                </c:pt>
                <c:pt idx="1584">
                  <c:v>-2.8</c:v>
                </c:pt>
                <c:pt idx="1585">
                  <c:v>-2.2000000000000002</c:v>
                </c:pt>
                <c:pt idx="1586">
                  <c:v>-2</c:v>
                </c:pt>
                <c:pt idx="1587">
                  <c:v>-2.2000000000000002</c:v>
                </c:pt>
                <c:pt idx="1588">
                  <c:v>-3.8</c:v>
                </c:pt>
                <c:pt idx="1589">
                  <c:v>-2.5</c:v>
                </c:pt>
                <c:pt idx="1590">
                  <c:v>-2.5</c:v>
                </c:pt>
                <c:pt idx="1591">
                  <c:v>-2</c:v>
                </c:pt>
                <c:pt idx="1592">
                  <c:v>-2.2000000000000002</c:v>
                </c:pt>
                <c:pt idx="1593">
                  <c:v>-2.2000000000000002</c:v>
                </c:pt>
                <c:pt idx="1594">
                  <c:v>-2.2000000000000002</c:v>
                </c:pt>
                <c:pt idx="1595">
                  <c:v>-2.2000000000000002</c:v>
                </c:pt>
                <c:pt idx="1596">
                  <c:v>-2.8</c:v>
                </c:pt>
                <c:pt idx="1597">
                  <c:v>-2.5</c:v>
                </c:pt>
                <c:pt idx="1598">
                  <c:v>-2</c:v>
                </c:pt>
                <c:pt idx="1599">
                  <c:v>-2</c:v>
                </c:pt>
                <c:pt idx="1600">
                  <c:v>-2.2000000000000002</c:v>
                </c:pt>
                <c:pt idx="1601">
                  <c:v>-2.5</c:v>
                </c:pt>
                <c:pt idx="1602">
                  <c:v>-1.8</c:v>
                </c:pt>
                <c:pt idx="1603">
                  <c:v>-2.5</c:v>
                </c:pt>
                <c:pt idx="1604">
                  <c:v>-2.5</c:v>
                </c:pt>
                <c:pt idx="1605">
                  <c:v>-2.8</c:v>
                </c:pt>
                <c:pt idx="1606">
                  <c:v>-2.8</c:v>
                </c:pt>
                <c:pt idx="1607">
                  <c:v>-3.2</c:v>
                </c:pt>
                <c:pt idx="1608">
                  <c:v>-3</c:v>
                </c:pt>
                <c:pt idx="1609">
                  <c:v>-2.5</c:v>
                </c:pt>
                <c:pt idx="1610">
                  <c:v>-2.5</c:v>
                </c:pt>
                <c:pt idx="1611">
                  <c:v>-1.5</c:v>
                </c:pt>
                <c:pt idx="1612">
                  <c:v>-1.8</c:v>
                </c:pt>
                <c:pt idx="1613">
                  <c:v>371.8</c:v>
                </c:pt>
                <c:pt idx="1614">
                  <c:v>216.8</c:v>
                </c:pt>
                <c:pt idx="1615">
                  <c:v>370.8</c:v>
                </c:pt>
                <c:pt idx="1616">
                  <c:v>216.5</c:v>
                </c:pt>
                <c:pt idx="1617">
                  <c:v>165.8</c:v>
                </c:pt>
                <c:pt idx="1618">
                  <c:v>207.2</c:v>
                </c:pt>
                <c:pt idx="1619">
                  <c:v>223.2</c:v>
                </c:pt>
                <c:pt idx="1620">
                  <c:v>255</c:v>
                </c:pt>
                <c:pt idx="1621">
                  <c:v>159.80000000000001</c:v>
                </c:pt>
                <c:pt idx="1622">
                  <c:v>149.80000000000001</c:v>
                </c:pt>
                <c:pt idx="1623">
                  <c:v>108</c:v>
                </c:pt>
                <c:pt idx="1624">
                  <c:v>88.5</c:v>
                </c:pt>
                <c:pt idx="1625">
                  <c:v>38</c:v>
                </c:pt>
                <c:pt idx="1626">
                  <c:v>28.5</c:v>
                </c:pt>
                <c:pt idx="1627">
                  <c:v>33.800000000000004</c:v>
                </c:pt>
                <c:pt idx="1628">
                  <c:v>42.8</c:v>
                </c:pt>
                <c:pt idx="1629">
                  <c:v>83.2</c:v>
                </c:pt>
                <c:pt idx="1630">
                  <c:v>85.2</c:v>
                </c:pt>
                <c:pt idx="1631">
                  <c:v>69</c:v>
                </c:pt>
                <c:pt idx="1632">
                  <c:v>88</c:v>
                </c:pt>
                <c:pt idx="1633">
                  <c:v>63.5</c:v>
                </c:pt>
                <c:pt idx="1634">
                  <c:v>22.8</c:v>
                </c:pt>
                <c:pt idx="1635">
                  <c:v>18</c:v>
                </c:pt>
                <c:pt idx="1636">
                  <c:v>12.5</c:v>
                </c:pt>
                <c:pt idx="1637">
                  <c:v>10.8</c:v>
                </c:pt>
                <c:pt idx="1638">
                  <c:v>11.8</c:v>
                </c:pt>
                <c:pt idx="1639">
                  <c:v>13.2</c:v>
                </c:pt>
                <c:pt idx="1640">
                  <c:v>12.2</c:v>
                </c:pt>
                <c:pt idx="1641">
                  <c:v>11.8</c:v>
                </c:pt>
                <c:pt idx="1642">
                  <c:v>9</c:v>
                </c:pt>
                <c:pt idx="1643">
                  <c:v>6.8</c:v>
                </c:pt>
                <c:pt idx="1644">
                  <c:v>4</c:v>
                </c:pt>
                <c:pt idx="1645">
                  <c:v>3</c:v>
                </c:pt>
                <c:pt idx="1646">
                  <c:v>3</c:v>
                </c:pt>
                <c:pt idx="1647">
                  <c:v>4</c:v>
                </c:pt>
                <c:pt idx="1648">
                  <c:v>8.8000000000000007</c:v>
                </c:pt>
                <c:pt idx="1649">
                  <c:v>2</c:v>
                </c:pt>
                <c:pt idx="1650">
                  <c:v>3.8</c:v>
                </c:pt>
                <c:pt idx="1651">
                  <c:v>4.8</c:v>
                </c:pt>
                <c:pt idx="1652">
                  <c:v>6.2</c:v>
                </c:pt>
                <c:pt idx="1653">
                  <c:v>4</c:v>
                </c:pt>
                <c:pt idx="1654">
                  <c:v>4.5</c:v>
                </c:pt>
                <c:pt idx="1655">
                  <c:v>5</c:v>
                </c:pt>
                <c:pt idx="1656">
                  <c:v>5.2</c:v>
                </c:pt>
                <c:pt idx="1657">
                  <c:v>7</c:v>
                </c:pt>
                <c:pt idx="1658">
                  <c:v>3.5</c:v>
                </c:pt>
                <c:pt idx="1659">
                  <c:v>5.2</c:v>
                </c:pt>
                <c:pt idx="1660">
                  <c:v>1.5</c:v>
                </c:pt>
                <c:pt idx="1661">
                  <c:v>-4.5</c:v>
                </c:pt>
                <c:pt idx="1662">
                  <c:v>0.2</c:v>
                </c:pt>
                <c:pt idx="1663">
                  <c:v>-0.5</c:v>
                </c:pt>
                <c:pt idx="1664">
                  <c:v>1</c:v>
                </c:pt>
                <c:pt idx="1665">
                  <c:v>-0.2</c:v>
                </c:pt>
                <c:pt idx="1666">
                  <c:v>-0.5</c:v>
                </c:pt>
                <c:pt idx="1667">
                  <c:v>-1.5</c:v>
                </c:pt>
                <c:pt idx="1668">
                  <c:v>-1.8</c:v>
                </c:pt>
                <c:pt idx="1669">
                  <c:v>-2.8</c:v>
                </c:pt>
                <c:pt idx="1670">
                  <c:v>-3</c:v>
                </c:pt>
                <c:pt idx="1671">
                  <c:v>-3.2</c:v>
                </c:pt>
                <c:pt idx="1672">
                  <c:v>-2.2000000000000002</c:v>
                </c:pt>
                <c:pt idx="1673">
                  <c:v>-3.2</c:v>
                </c:pt>
                <c:pt idx="1674">
                  <c:v>-3</c:v>
                </c:pt>
                <c:pt idx="1675">
                  <c:v>-3.2</c:v>
                </c:pt>
                <c:pt idx="1676">
                  <c:v>-2.2000000000000002</c:v>
                </c:pt>
                <c:pt idx="1677">
                  <c:v>-3.5</c:v>
                </c:pt>
                <c:pt idx="1678">
                  <c:v>-3.8</c:v>
                </c:pt>
                <c:pt idx="1679">
                  <c:v>-4.2</c:v>
                </c:pt>
                <c:pt idx="1680">
                  <c:v>-3.5</c:v>
                </c:pt>
                <c:pt idx="1681">
                  <c:v>-3.8</c:v>
                </c:pt>
                <c:pt idx="1682">
                  <c:v>-4.2</c:v>
                </c:pt>
                <c:pt idx="1683">
                  <c:v>-4.5</c:v>
                </c:pt>
                <c:pt idx="1684">
                  <c:v>-3.8</c:v>
                </c:pt>
                <c:pt idx="1685">
                  <c:v>-4.2</c:v>
                </c:pt>
                <c:pt idx="1686">
                  <c:v>-3.8</c:v>
                </c:pt>
                <c:pt idx="1687">
                  <c:v>-3</c:v>
                </c:pt>
                <c:pt idx="1688">
                  <c:v>-3.2</c:v>
                </c:pt>
                <c:pt idx="1689">
                  <c:v>-3.2</c:v>
                </c:pt>
                <c:pt idx="1690">
                  <c:v>-3.2</c:v>
                </c:pt>
                <c:pt idx="1691">
                  <c:v>-3.2</c:v>
                </c:pt>
                <c:pt idx="1692">
                  <c:v>-2.8</c:v>
                </c:pt>
                <c:pt idx="1693">
                  <c:v>-3.2</c:v>
                </c:pt>
                <c:pt idx="1694">
                  <c:v>-4</c:v>
                </c:pt>
                <c:pt idx="1695">
                  <c:v>-3.5</c:v>
                </c:pt>
                <c:pt idx="1696">
                  <c:v>-3.8</c:v>
                </c:pt>
                <c:pt idx="1697">
                  <c:v>-4</c:v>
                </c:pt>
                <c:pt idx="1698">
                  <c:v>-3.5</c:v>
                </c:pt>
                <c:pt idx="1699">
                  <c:v>-3.5</c:v>
                </c:pt>
                <c:pt idx="1700">
                  <c:v>-4</c:v>
                </c:pt>
                <c:pt idx="1701">
                  <c:v>-3.2</c:v>
                </c:pt>
                <c:pt idx="1702">
                  <c:v>-3.8</c:v>
                </c:pt>
                <c:pt idx="1703">
                  <c:v>-3.5</c:v>
                </c:pt>
                <c:pt idx="1704">
                  <c:v>-3.8</c:v>
                </c:pt>
                <c:pt idx="1705">
                  <c:v>-4</c:v>
                </c:pt>
                <c:pt idx="1706">
                  <c:v>-6.2</c:v>
                </c:pt>
                <c:pt idx="1707">
                  <c:v>-3.5</c:v>
                </c:pt>
                <c:pt idx="1708">
                  <c:v>-3.8</c:v>
                </c:pt>
                <c:pt idx="1709">
                  <c:v>-4.8</c:v>
                </c:pt>
                <c:pt idx="1710">
                  <c:v>-4</c:v>
                </c:pt>
                <c:pt idx="1711">
                  <c:v>-4</c:v>
                </c:pt>
                <c:pt idx="1712">
                  <c:v>-4.2</c:v>
                </c:pt>
                <c:pt idx="1713">
                  <c:v>-3.8</c:v>
                </c:pt>
                <c:pt idx="1714">
                  <c:v>-4</c:v>
                </c:pt>
                <c:pt idx="1715">
                  <c:v>-3.8</c:v>
                </c:pt>
                <c:pt idx="1716">
                  <c:v>-4.2</c:v>
                </c:pt>
                <c:pt idx="1717">
                  <c:v>-4.5</c:v>
                </c:pt>
                <c:pt idx="1718">
                  <c:v>-4.5</c:v>
                </c:pt>
                <c:pt idx="1719">
                  <c:v>-4</c:v>
                </c:pt>
                <c:pt idx="1720">
                  <c:v>-4.2</c:v>
                </c:pt>
                <c:pt idx="1721">
                  <c:v>-4</c:v>
                </c:pt>
                <c:pt idx="1722">
                  <c:v>-4</c:v>
                </c:pt>
                <c:pt idx="1723">
                  <c:v>-4.2</c:v>
                </c:pt>
                <c:pt idx="1724">
                  <c:v>-2</c:v>
                </c:pt>
                <c:pt idx="1725">
                  <c:v>-2</c:v>
                </c:pt>
                <c:pt idx="1726">
                  <c:v>-2.2000000000000002</c:v>
                </c:pt>
                <c:pt idx="1727">
                  <c:v>-2</c:v>
                </c:pt>
                <c:pt idx="1728">
                  <c:v>-1.8</c:v>
                </c:pt>
                <c:pt idx="1729">
                  <c:v>-2.8</c:v>
                </c:pt>
                <c:pt idx="1730">
                  <c:v>-2.5</c:v>
                </c:pt>
                <c:pt idx="1731">
                  <c:v>-2.5</c:v>
                </c:pt>
                <c:pt idx="1732">
                  <c:v>-3</c:v>
                </c:pt>
                <c:pt idx="1733">
                  <c:v>-2.8</c:v>
                </c:pt>
                <c:pt idx="1734">
                  <c:v>-2.5</c:v>
                </c:pt>
                <c:pt idx="1735">
                  <c:v>-2.8</c:v>
                </c:pt>
                <c:pt idx="1736">
                  <c:v>-2.5</c:v>
                </c:pt>
                <c:pt idx="1737">
                  <c:v>-2.8</c:v>
                </c:pt>
                <c:pt idx="1738">
                  <c:v>-2.8</c:v>
                </c:pt>
                <c:pt idx="1739">
                  <c:v>-3.2</c:v>
                </c:pt>
                <c:pt idx="1740">
                  <c:v>-3</c:v>
                </c:pt>
                <c:pt idx="1741">
                  <c:v>-3.2</c:v>
                </c:pt>
                <c:pt idx="1742">
                  <c:v>-2.8</c:v>
                </c:pt>
                <c:pt idx="1743">
                  <c:v>-2.8</c:v>
                </c:pt>
                <c:pt idx="1744">
                  <c:v>-2.8</c:v>
                </c:pt>
                <c:pt idx="1745">
                  <c:v>-3</c:v>
                </c:pt>
                <c:pt idx="1746">
                  <c:v>-3</c:v>
                </c:pt>
                <c:pt idx="1747">
                  <c:v>-2.8</c:v>
                </c:pt>
                <c:pt idx="1748">
                  <c:v>-3</c:v>
                </c:pt>
                <c:pt idx="1749">
                  <c:v>-3.2</c:v>
                </c:pt>
                <c:pt idx="1750">
                  <c:v>-3.2</c:v>
                </c:pt>
                <c:pt idx="1751">
                  <c:v>-3.5</c:v>
                </c:pt>
                <c:pt idx="1752">
                  <c:v>-3</c:v>
                </c:pt>
                <c:pt idx="1753">
                  <c:v>-3.2</c:v>
                </c:pt>
                <c:pt idx="1754">
                  <c:v>-3.8</c:v>
                </c:pt>
                <c:pt idx="1755">
                  <c:v>-3.2</c:v>
                </c:pt>
                <c:pt idx="1756">
                  <c:v>-3.5</c:v>
                </c:pt>
                <c:pt idx="1757">
                  <c:v>-3.8</c:v>
                </c:pt>
                <c:pt idx="1758">
                  <c:v>-3.2</c:v>
                </c:pt>
                <c:pt idx="1759">
                  <c:v>-3.2</c:v>
                </c:pt>
                <c:pt idx="1760">
                  <c:v>-3.5</c:v>
                </c:pt>
                <c:pt idx="1761">
                  <c:v>-2.8</c:v>
                </c:pt>
                <c:pt idx="1762">
                  <c:v>-3</c:v>
                </c:pt>
                <c:pt idx="1763">
                  <c:v>-3.2</c:v>
                </c:pt>
                <c:pt idx="1764">
                  <c:v>-3</c:v>
                </c:pt>
                <c:pt idx="1765">
                  <c:v>-2.5</c:v>
                </c:pt>
                <c:pt idx="1766">
                  <c:v>-3.2</c:v>
                </c:pt>
                <c:pt idx="1767">
                  <c:v>-3</c:v>
                </c:pt>
                <c:pt idx="1768">
                  <c:v>-3.5</c:v>
                </c:pt>
                <c:pt idx="1769">
                  <c:v>-3.2</c:v>
                </c:pt>
                <c:pt idx="1770">
                  <c:v>-3.2</c:v>
                </c:pt>
                <c:pt idx="1771">
                  <c:v>-3</c:v>
                </c:pt>
                <c:pt idx="1772">
                  <c:v>-2.8</c:v>
                </c:pt>
                <c:pt idx="1773">
                  <c:v>-4</c:v>
                </c:pt>
                <c:pt idx="1774">
                  <c:v>-3.5</c:v>
                </c:pt>
                <c:pt idx="1775">
                  <c:v>-3.8</c:v>
                </c:pt>
                <c:pt idx="1776">
                  <c:v>-3</c:v>
                </c:pt>
                <c:pt idx="1777">
                  <c:v>-4.2</c:v>
                </c:pt>
                <c:pt idx="1778">
                  <c:v>-3.5</c:v>
                </c:pt>
                <c:pt idx="1779">
                  <c:v>-3.2</c:v>
                </c:pt>
                <c:pt idx="1780">
                  <c:v>-3.2</c:v>
                </c:pt>
                <c:pt idx="1781">
                  <c:v>-2.5</c:v>
                </c:pt>
                <c:pt idx="1782">
                  <c:v>-1.2</c:v>
                </c:pt>
                <c:pt idx="1783">
                  <c:v>10.5</c:v>
                </c:pt>
                <c:pt idx="1784">
                  <c:v>-0.2</c:v>
                </c:pt>
                <c:pt idx="1785">
                  <c:v>-1.2</c:v>
                </c:pt>
                <c:pt idx="1786">
                  <c:v>-1</c:v>
                </c:pt>
                <c:pt idx="1787">
                  <c:v>9.5</c:v>
                </c:pt>
                <c:pt idx="1788">
                  <c:v>3</c:v>
                </c:pt>
                <c:pt idx="1789">
                  <c:v>-1.5</c:v>
                </c:pt>
                <c:pt idx="1790">
                  <c:v>-1.5</c:v>
                </c:pt>
                <c:pt idx="1791">
                  <c:v>-2.2000000000000002</c:v>
                </c:pt>
                <c:pt idx="1792">
                  <c:v>-2.5</c:v>
                </c:pt>
                <c:pt idx="1793">
                  <c:v>-2.8</c:v>
                </c:pt>
                <c:pt idx="1794">
                  <c:v>-2.2000000000000002</c:v>
                </c:pt>
                <c:pt idx="1795">
                  <c:v>-2.5</c:v>
                </c:pt>
                <c:pt idx="1796">
                  <c:v>-2.5</c:v>
                </c:pt>
                <c:pt idx="1797">
                  <c:v>-2.8</c:v>
                </c:pt>
                <c:pt idx="1798">
                  <c:v>-2.2000000000000002</c:v>
                </c:pt>
                <c:pt idx="1799">
                  <c:v>-2.8</c:v>
                </c:pt>
                <c:pt idx="1800">
                  <c:v>-2.2000000000000002</c:v>
                </c:pt>
                <c:pt idx="1801">
                  <c:v>-1.5</c:v>
                </c:pt>
                <c:pt idx="1802">
                  <c:v>-3</c:v>
                </c:pt>
                <c:pt idx="1803">
                  <c:v>-2.5</c:v>
                </c:pt>
                <c:pt idx="1804">
                  <c:v>-2.5</c:v>
                </c:pt>
                <c:pt idx="1805">
                  <c:v>-2.5</c:v>
                </c:pt>
                <c:pt idx="1806">
                  <c:v>-2.8</c:v>
                </c:pt>
                <c:pt idx="1807">
                  <c:v>-3</c:v>
                </c:pt>
                <c:pt idx="1808">
                  <c:v>-2.8</c:v>
                </c:pt>
                <c:pt idx="1809">
                  <c:v>-3.5</c:v>
                </c:pt>
                <c:pt idx="1810">
                  <c:v>-3.2</c:v>
                </c:pt>
                <c:pt idx="1811">
                  <c:v>-2.8</c:v>
                </c:pt>
                <c:pt idx="1812">
                  <c:v>-3.2</c:v>
                </c:pt>
                <c:pt idx="1813">
                  <c:v>-2.8</c:v>
                </c:pt>
                <c:pt idx="1814">
                  <c:v>-3</c:v>
                </c:pt>
                <c:pt idx="1815">
                  <c:v>-2.2000000000000002</c:v>
                </c:pt>
                <c:pt idx="1816">
                  <c:v>-2.8</c:v>
                </c:pt>
                <c:pt idx="1817">
                  <c:v>-2.8</c:v>
                </c:pt>
                <c:pt idx="1818">
                  <c:v>-2</c:v>
                </c:pt>
                <c:pt idx="1819">
                  <c:v>-2.2000000000000002</c:v>
                </c:pt>
                <c:pt idx="1820">
                  <c:v>-2.2000000000000002</c:v>
                </c:pt>
                <c:pt idx="1821">
                  <c:v>-2</c:v>
                </c:pt>
                <c:pt idx="1822">
                  <c:v>-2.2000000000000002</c:v>
                </c:pt>
                <c:pt idx="1823">
                  <c:v>-2.2000000000000002</c:v>
                </c:pt>
                <c:pt idx="1824">
                  <c:v>-2.5</c:v>
                </c:pt>
                <c:pt idx="1825">
                  <c:v>-2</c:v>
                </c:pt>
                <c:pt idx="1826">
                  <c:v>-2.2000000000000002</c:v>
                </c:pt>
                <c:pt idx="1827">
                  <c:v>-2.2000000000000002</c:v>
                </c:pt>
                <c:pt idx="1828">
                  <c:v>-2.8</c:v>
                </c:pt>
                <c:pt idx="1829">
                  <c:v>-2.8</c:v>
                </c:pt>
                <c:pt idx="1830">
                  <c:v>-2.8</c:v>
                </c:pt>
                <c:pt idx="1831">
                  <c:v>-2</c:v>
                </c:pt>
                <c:pt idx="1832">
                  <c:v>-2.5</c:v>
                </c:pt>
                <c:pt idx="1833">
                  <c:v>-1</c:v>
                </c:pt>
                <c:pt idx="1834">
                  <c:v>-4.2</c:v>
                </c:pt>
                <c:pt idx="1835">
                  <c:v>-2.5</c:v>
                </c:pt>
                <c:pt idx="1836">
                  <c:v>-2.5</c:v>
                </c:pt>
                <c:pt idx="1837">
                  <c:v>-2.5</c:v>
                </c:pt>
                <c:pt idx="1838">
                  <c:v>-2.8</c:v>
                </c:pt>
                <c:pt idx="1839">
                  <c:v>-2.5</c:v>
                </c:pt>
                <c:pt idx="1840">
                  <c:v>-2.5</c:v>
                </c:pt>
                <c:pt idx="1841">
                  <c:v>-2.2000000000000002</c:v>
                </c:pt>
                <c:pt idx="1842">
                  <c:v>-2.8</c:v>
                </c:pt>
                <c:pt idx="1843">
                  <c:v>-2.8</c:v>
                </c:pt>
                <c:pt idx="1844">
                  <c:v>-2.5</c:v>
                </c:pt>
                <c:pt idx="1845">
                  <c:v>-2.8</c:v>
                </c:pt>
                <c:pt idx="1846">
                  <c:v>-2.2000000000000002</c:v>
                </c:pt>
                <c:pt idx="1847">
                  <c:v>-2.2000000000000002</c:v>
                </c:pt>
                <c:pt idx="1848">
                  <c:v>-2.2000000000000002</c:v>
                </c:pt>
                <c:pt idx="1849">
                  <c:v>-3</c:v>
                </c:pt>
                <c:pt idx="1850">
                  <c:v>-2.8</c:v>
                </c:pt>
                <c:pt idx="1851">
                  <c:v>-2.5</c:v>
                </c:pt>
                <c:pt idx="1852">
                  <c:v>-2.8</c:v>
                </c:pt>
                <c:pt idx="1853">
                  <c:v>-2.2000000000000002</c:v>
                </c:pt>
                <c:pt idx="1854">
                  <c:v>-2.5</c:v>
                </c:pt>
                <c:pt idx="1855">
                  <c:v>-2.2000000000000002</c:v>
                </c:pt>
                <c:pt idx="1856">
                  <c:v>-2</c:v>
                </c:pt>
                <c:pt idx="1857">
                  <c:v>-2.5</c:v>
                </c:pt>
                <c:pt idx="1858">
                  <c:v>-2.2000000000000002</c:v>
                </c:pt>
                <c:pt idx="1859">
                  <c:v>-1.5</c:v>
                </c:pt>
                <c:pt idx="1860">
                  <c:v>-1.8</c:v>
                </c:pt>
                <c:pt idx="1861">
                  <c:v>-2.5</c:v>
                </c:pt>
                <c:pt idx="1862">
                  <c:v>-2.5</c:v>
                </c:pt>
                <c:pt idx="1863">
                  <c:v>-2.2000000000000002</c:v>
                </c:pt>
                <c:pt idx="1864">
                  <c:v>-2.2000000000000002</c:v>
                </c:pt>
                <c:pt idx="1865">
                  <c:v>-2.8</c:v>
                </c:pt>
                <c:pt idx="1866">
                  <c:v>-3</c:v>
                </c:pt>
                <c:pt idx="1867">
                  <c:v>-3</c:v>
                </c:pt>
                <c:pt idx="1868">
                  <c:v>-2.8</c:v>
                </c:pt>
                <c:pt idx="1869">
                  <c:v>-3</c:v>
                </c:pt>
                <c:pt idx="1870">
                  <c:v>-2.8</c:v>
                </c:pt>
                <c:pt idx="1871">
                  <c:v>-3</c:v>
                </c:pt>
                <c:pt idx="1872">
                  <c:v>-3</c:v>
                </c:pt>
                <c:pt idx="1873">
                  <c:v>-3</c:v>
                </c:pt>
                <c:pt idx="1874">
                  <c:v>-2.5</c:v>
                </c:pt>
                <c:pt idx="1875">
                  <c:v>-2.5</c:v>
                </c:pt>
                <c:pt idx="1876">
                  <c:v>-2.5</c:v>
                </c:pt>
                <c:pt idx="1877">
                  <c:v>-3</c:v>
                </c:pt>
                <c:pt idx="1878">
                  <c:v>-2.8</c:v>
                </c:pt>
                <c:pt idx="1879">
                  <c:v>-2.5</c:v>
                </c:pt>
                <c:pt idx="1880">
                  <c:v>-2.5</c:v>
                </c:pt>
                <c:pt idx="1881">
                  <c:v>-2.8</c:v>
                </c:pt>
                <c:pt idx="1882">
                  <c:v>-2.5</c:v>
                </c:pt>
                <c:pt idx="1883">
                  <c:v>-3</c:v>
                </c:pt>
                <c:pt idx="1884">
                  <c:v>-3</c:v>
                </c:pt>
                <c:pt idx="1885">
                  <c:v>-2.2000000000000002</c:v>
                </c:pt>
                <c:pt idx="1886">
                  <c:v>-3.2</c:v>
                </c:pt>
                <c:pt idx="1887">
                  <c:v>-2.8</c:v>
                </c:pt>
                <c:pt idx="1888">
                  <c:v>-2.8</c:v>
                </c:pt>
                <c:pt idx="1889">
                  <c:v>-2.5</c:v>
                </c:pt>
                <c:pt idx="1890">
                  <c:v>-2.5</c:v>
                </c:pt>
                <c:pt idx="1891">
                  <c:v>-2.5</c:v>
                </c:pt>
                <c:pt idx="1892">
                  <c:v>-2.5</c:v>
                </c:pt>
                <c:pt idx="1893">
                  <c:v>-3</c:v>
                </c:pt>
                <c:pt idx="1894">
                  <c:v>-3</c:v>
                </c:pt>
                <c:pt idx="1895">
                  <c:v>-2.8</c:v>
                </c:pt>
                <c:pt idx="1896">
                  <c:v>-3.2</c:v>
                </c:pt>
                <c:pt idx="1897">
                  <c:v>-2.5</c:v>
                </c:pt>
                <c:pt idx="1898">
                  <c:v>-3.5</c:v>
                </c:pt>
                <c:pt idx="1899">
                  <c:v>-3.2</c:v>
                </c:pt>
                <c:pt idx="1900">
                  <c:v>-3.2</c:v>
                </c:pt>
                <c:pt idx="1901">
                  <c:v>-3.8</c:v>
                </c:pt>
                <c:pt idx="1902">
                  <c:v>-3.2</c:v>
                </c:pt>
                <c:pt idx="1903">
                  <c:v>-3.8</c:v>
                </c:pt>
                <c:pt idx="1904">
                  <c:v>-4</c:v>
                </c:pt>
                <c:pt idx="1905">
                  <c:v>-3.5</c:v>
                </c:pt>
                <c:pt idx="1906">
                  <c:v>-4</c:v>
                </c:pt>
                <c:pt idx="1907">
                  <c:v>-3</c:v>
                </c:pt>
                <c:pt idx="1908">
                  <c:v>-3.8</c:v>
                </c:pt>
                <c:pt idx="1909">
                  <c:v>-3.8</c:v>
                </c:pt>
                <c:pt idx="1910">
                  <c:v>-3.5</c:v>
                </c:pt>
                <c:pt idx="1911">
                  <c:v>-3.5</c:v>
                </c:pt>
                <c:pt idx="1912">
                  <c:v>-3.8</c:v>
                </c:pt>
                <c:pt idx="1913">
                  <c:v>-3.8</c:v>
                </c:pt>
                <c:pt idx="1914">
                  <c:v>-3.8</c:v>
                </c:pt>
                <c:pt idx="1915">
                  <c:v>-3.8</c:v>
                </c:pt>
                <c:pt idx="1916">
                  <c:v>-3.2</c:v>
                </c:pt>
                <c:pt idx="1917">
                  <c:v>-4</c:v>
                </c:pt>
                <c:pt idx="1918">
                  <c:v>-4.2</c:v>
                </c:pt>
                <c:pt idx="1919">
                  <c:v>-3.8</c:v>
                </c:pt>
                <c:pt idx="1920">
                  <c:v>-3.8</c:v>
                </c:pt>
                <c:pt idx="1921">
                  <c:v>-3.5</c:v>
                </c:pt>
                <c:pt idx="1922">
                  <c:v>-3.8</c:v>
                </c:pt>
                <c:pt idx="1923">
                  <c:v>-4.5</c:v>
                </c:pt>
                <c:pt idx="1924">
                  <c:v>-3.8</c:v>
                </c:pt>
                <c:pt idx="1925">
                  <c:v>-3.5</c:v>
                </c:pt>
                <c:pt idx="1926">
                  <c:v>-3.5</c:v>
                </c:pt>
                <c:pt idx="1927">
                  <c:v>-3.5</c:v>
                </c:pt>
                <c:pt idx="1928">
                  <c:v>-2.8</c:v>
                </c:pt>
                <c:pt idx="1929">
                  <c:v>-3.2</c:v>
                </c:pt>
                <c:pt idx="1930">
                  <c:v>-1.8</c:v>
                </c:pt>
                <c:pt idx="1931">
                  <c:v>-1.8</c:v>
                </c:pt>
                <c:pt idx="1932">
                  <c:v>-2.2000000000000002</c:v>
                </c:pt>
                <c:pt idx="1933">
                  <c:v>-1.5</c:v>
                </c:pt>
                <c:pt idx="1934">
                  <c:v>-2</c:v>
                </c:pt>
                <c:pt idx="1935">
                  <c:v>-2</c:v>
                </c:pt>
                <c:pt idx="1936">
                  <c:v>-2.5</c:v>
                </c:pt>
                <c:pt idx="1937">
                  <c:v>-2.2000000000000002</c:v>
                </c:pt>
                <c:pt idx="1938">
                  <c:v>-2</c:v>
                </c:pt>
                <c:pt idx="1939">
                  <c:v>-2.2000000000000002</c:v>
                </c:pt>
                <c:pt idx="1940">
                  <c:v>-3</c:v>
                </c:pt>
                <c:pt idx="1941">
                  <c:v>-2.5</c:v>
                </c:pt>
                <c:pt idx="1942">
                  <c:v>-2.5</c:v>
                </c:pt>
                <c:pt idx="1943">
                  <c:v>-2.5</c:v>
                </c:pt>
                <c:pt idx="1944">
                  <c:v>-2</c:v>
                </c:pt>
                <c:pt idx="1945">
                  <c:v>-2.2000000000000002</c:v>
                </c:pt>
                <c:pt idx="1946">
                  <c:v>-3</c:v>
                </c:pt>
                <c:pt idx="1947">
                  <c:v>-2.2000000000000002</c:v>
                </c:pt>
                <c:pt idx="1948">
                  <c:v>-2.2000000000000002</c:v>
                </c:pt>
                <c:pt idx="1949">
                  <c:v>-2.5</c:v>
                </c:pt>
                <c:pt idx="1950">
                  <c:v>-2.5</c:v>
                </c:pt>
                <c:pt idx="1951">
                  <c:v>-3</c:v>
                </c:pt>
                <c:pt idx="1952">
                  <c:v>-2.5</c:v>
                </c:pt>
                <c:pt idx="1953">
                  <c:v>-2.5</c:v>
                </c:pt>
                <c:pt idx="1954">
                  <c:v>-2.2000000000000002</c:v>
                </c:pt>
                <c:pt idx="1955">
                  <c:v>-2.2000000000000002</c:v>
                </c:pt>
                <c:pt idx="1956">
                  <c:v>-2.2000000000000002</c:v>
                </c:pt>
                <c:pt idx="1957">
                  <c:v>-2.2000000000000002</c:v>
                </c:pt>
                <c:pt idx="1958">
                  <c:v>-2.5</c:v>
                </c:pt>
                <c:pt idx="1959">
                  <c:v>-2.8</c:v>
                </c:pt>
                <c:pt idx="1960">
                  <c:v>-2.8</c:v>
                </c:pt>
                <c:pt idx="1961">
                  <c:v>-5</c:v>
                </c:pt>
                <c:pt idx="1962">
                  <c:v>-2.2000000000000002</c:v>
                </c:pt>
                <c:pt idx="1963">
                  <c:v>-2.5</c:v>
                </c:pt>
                <c:pt idx="1964">
                  <c:v>-2.2000000000000002</c:v>
                </c:pt>
                <c:pt idx="1965">
                  <c:v>-2</c:v>
                </c:pt>
                <c:pt idx="1966">
                  <c:v>-2</c:v>
                </c:pt>
                <c:pt idx="1967">
                  <c:v>-1.8</c:v>
                </c:pt>
                <c:pt idx="1968">
                  <c:v>-2</c:v>
                </c:pt>
                <c:pt idx="1969">
                  <c:v>-2</c:v>
                </c:pt>
                <c:pt idx="1970">
                  <c:v>-2</c:v>
                </c:pt>
                <c:pt idx="1971">
                  <c:v>-1.8</c:v>
                </c:pt>
                <c:pt idx="1972">
                  <c:v>-2</c:v>
                </c:pt>
                <c:pt idx="1973">
                  <c:v>-2</c:v>
                </c:pt>
                <c:pt idx="1974">
                  <c:v>-2.5</c:v>
                </c:pt>
                <c:pt idx="1975">
                  <c:v>-2.5</c:v>
                </c:pt>
                <c:pt idx="1976">
                  <c:v>-2.2000000000000002</c:v>
                </c:pt>
                <c:pt idx="1977">
                  <c:v>-2.2000000000000002</c:v>
                </c:pt>
                <c:pt idx="1978">
                  <c:v>-2.8</c:v>
                </c:pt>
                <c:pt idx="1979">
                  <c:v>-2.8</c:v>
                </c:pt>
                <c:pt idx="1980">
                  <c:v>-2.5</c:v>
                </c:pt>
                <c:pt idx="1981">
                  <c:v>-2.8</c:v>
                </c:pt>
                <c:pt idx="1982">
                  <c:v>-3</c:v>
                </c:pt>
                <c:pt idx="1983">
                  <c:v>-2.5</c:v>
                </c:pt>
                <c:pt idx="1984">
                  <c:v>-3</c:v>
                </c:pt>
                <c:pt idx="1985">
                  <c:v>-2</c:v>
                </c:pt>
                <c:pt idx="1986">
                  <c:v>-3</c:v>
                </c:pt>
                <c:pt idx="1987">
                  <c:v>-2.5</c:v>
                </c:pt>
                <c:pt idx="1988">
                  <c:v>-2.5</c:v>
                </c:pt>
                <c:pt idx="1989">
                  <c:v>-2.8</c:v>
                </c:pt>
                <c:pt idx="1990">
                  <c:v>-2.5</c:v>
                </c:pt>
                <c:pt idx="1991">
                  <c:v>-4.5</c:v>
                </c:pt>
                <c:pt idx="1992">
                  <c:v>-2.2000000000000002</c:v>
                </c:pt>
                <c:pt idx="1993">
                  <c:v>-2.2000000000000002</c:v>
                </c:pt>
                <c:pt idx="1994">
                  <c:v>-2.5</c:v>
                </c:pt>
                <c:pt idx="1995">
                  <c:v>-2.5</c:v>
                </c:pt>
                <c:pt idx="1996">
                  <c:v>-2.8</c:v>
                </c:pt>
                <c:pt idx="1997">
                  <c:v>-2</c:v>
                </c:pt>
                <c:pt idx="1998">
                  <c:v>-2.2000000000000002</c:v>
                </c:pt>
                <c:pt idx="1999">
                  <c:v>-2.5</c:v>
                </c:pt>
                <c:pt idx="2000">
                  <c:v>-2.5</c:v>
                </c:pt>
                <c:pt idx="2001">
                  <c:v>-2.2000000000000002</c:v>
                </c:pt>
                <c:pt idx="2002">
                  <c:v>-2.8</c:v>
                </c:pt>
                <c:pt idx="2003">
                  <c:v>-2.5</c:v>
                </c:pt>
                <c:pt idx="2004">
                  <c:v>-2.5</c:v>
                </c:pt>
                <c:pt idx="2005">
                  <c:v>-2.2000000000000002</c:v>
                </c:pt>
                <c:pt idx="2006">
                  <c:v>-2.8</c:v>
                </c:pt>
                <c:pt idx="2007">
                  <c:v>-2.5</c:v>
                </c:pt>
                <c:pt idx="2008">
                  <c:v>-3</c:v>
                </c:pt>
                <c:pt idx="2009">
                  <c:v>-2.8</c:v>
                </c:pt>
                <c:pt idx="2010">
                  <c:v>-3.2</c:v>
                </c:pt>
                <c:pt idx="2011">
                  <c:v>-3</c:v>
                </c:pt>
                <c:pt idx="2012">
                  <c:v>-3.5</c:v>
                </c:pt>
                <c:pt idx="2013">
                  <c:v>-4</c:v>
                </c:pt>
                <c:pt idx="2014">
                  <c:v>-3.5</c:v>
                </c:pt>
                <c:pt idx="2015">
                  <c:v>-3.5</c:v>
                </c:pt>
                <c:pt idx="2016">
                  <c:v>-2.5</c:v>
                </c:pt>
                <c:pt idx="2017">
                  <c:v>-3</c:v>
                </c:pt>
                <c:pt idx="2018">
                  <c:v>-2.8</c:v>
                </c:pt>
                <c:pt idx="2019">
                  <c:v>183</c:v>
                </c:pt>
                <c:pt idx="2020">
                  <c:v>42.2</c:v>
                </c:pt>
                <c:pt idx="2021">
                  <c:v>2</c:v>
                </c:pt>
                <c:pt idx="2022">
                  <c:v>-1</c:v>
                </c:pt>
                <c:pt idx="2023">
                  <c:v>-1</c:v>
                </c:pt>
                <c:pt idx="2024">
                  <c:v>-1.8</c:v>
                </c:pt>
                <c:pt idx="2025">
                  <c:v>-2</c:v>
                </c:pt>
                <c:pt idx="2026">
                  <c:v>-2</c:v>
                </c:pt>
                <c:pt idx="2027">
                  <c:v>-1.5</c:v>
                </c:pt>
                <c:pt idx="2028">
                  <c:v>0</c:v>
                </c:pt>
                <c:pt idx="2029">
                  <c:v>0.2</c:v>
                </c:pt>
                <c:pt idx="2030">
                  <c:v>-1.2</c:v>
                </c:pt>
                <c:pt idx="2031">
                  <c:v>-1</c:v>
                </c:pt>
                <c:pt idx="2032">
                  <c:v>0.8</c:v>
                </c:pt>
                <c:pt idx="2033">
                  <c:v>0</c:v>
                </c:pt>
                <c:pt idx="2034">
                  <c:v>-0.8</c:v>
                </c:pt>
                <c:pt idx="2035">
                  <c:v>-1</c:v>
                </c:pt>
                <c:pt idx="2036">
                  <c:v>-1.2</c:v>
                </c:pt>
                <c:pt idx="2037">
                  <c:v>-1</c:v>
                </c:pt>
                <c:pt idx="2038">
                  <c:v>-1.5</c:v>
                </c:pt>
                <c:pt idx="2039">
                  <c:v>-2</c:v>
                </c:pt>
                <c:pt idx="2040">
                  <c:v>-1.8</c:v>
                </c:pt>
                <c:pt idx="2041">
                  <c:v>-2.2000000000000002</c:v>
                </c:pt>
                <c:pt idx="2042">
                  <c:v>-2</c:v>
                </c:pt>
                <c:pt idx="2043">
                  <c:v>-2</c:v>
                </c:pt>
                <c:pt idx="2044">
                  <c:v>-1.8</c:v>
                </c:pt>
                <c:pt idx="2045">
                  <c:v>-2.2000000000000002</c:v>
                </c:pt>
                <c:pt idx="2046">
                  <c:v>-1</c:v>
                </c:pt>
                <c:pt idx="2047">
                  <c:v>-1.8</c:v>
                </c:pt>
                <c:pt idx="2048">
                  <c:v>-1.8</c:v>
                </c:pt>
                <c:pt idx="2049">
                  <c:v>-1.8</c:v>
                </c:pt>
                <c:pt idx="2050">
                  <c:v>-1.8</c:v>
                </c:pt>
                <c:pt idx="2051">
                  <c:v>-1</c:v>
                </c:pt>
                <c:pt idx="2052">
                  <c:v>0</c:v>
                </c:pt>
                <c:pt idx="2053">
                  <c:v>-1.5</c:v>
                </c:pt>
                <c:pt idx="2054">
                  <c:v>-2</c:v>
                </c:pt>
                <c:pt idx="2055">
                  <c:v>-2.8</c:v>
                </c:pt>
                <c:pt idx="2056">
                  <c:v>-2</c:v>
                </c:pt>
                <c:pt idx="2057">
                  <c:v>-1.5</c:v>
                </c:pt>
                <c:pt idx="2058">
                  <c:v>-1.5</c:v>
                </c:pt>
                <c:pt idx="2059">
                  <c:v>-1</c:v>
                </c:pt>
                <c:pt idx="2060">
                  <c:v>-1</c:v>
                </c:pt>
                <c:pt idx="2061">
                  <c:v>-0.5</c:v>
                </c:pt>
                <c:pt idx="2062">
                  <c:v>-1.5</c:v>
                </c:pt>
                <c:pt idx="2063">
                  <c:v>-1.8</c:v>
                </c:pt>
                <c:pt idx="2064">
                  <c:v>-1.2</c:v>
                </c:pt>
                <c:pt idx="2065">
                  <c:v>-0.8</c:v>
                </c:pt>
                <c:pt idx="2066">
                  <c:v>-0.5</c:v>
                </c:pt>
                <c:pt idx="2067">
                  <c:v>-1.5</c:v>
                </c:pt>
                <c:pt idx="2068">
                  <c:v>-3</c:v>
                </c:pt>
                <c:pt idx="2069">
                  <c:v>-3</c:v>
                </c:pt>
                <c:pt idx="2070">
                  <c:v>-2.8</c:v>
                </c:pt>
                <c:pt idx="2071">
                  <c:v>-3</c:v>
                </c:pt>
                <c:pt idx="2072">
                  <c:v>-2.5</c:v>
                </c:pt>
                <c:pt idx="2073">
                  <c:v>-3</c:v>
                </c:pt>
                <c:pt idx="2074">
                  <c:v>-3.2</c:v>
                </c:pt>
                <c:pt idx="2075">
                  <c:v>-3.5</c:v>
                </c:pt>
                <c:pt idx="2076">
                  <c:v>-3.2</c:v>
                </c:pt>
                <c:pt idx="2077">
                  <c:v>-3</c:v>
                </c:pt>
                <c:pt idx="2078">
                  <c:v>-3.5</c:v>
                </c:pt>
                <c:pt idx="2079">
                  <c:v>-3.5</c:v>
                </c:pt>
                <c:pt idx="2080">
                  <c:v>-3.8</c:v>
                </c:pt>
                <c:pt idx="2081">
                  <c:v>-3.5</c:v>
                </c:pt>
                <c:pt idx="2082">
                  <c:v>-3</c:v>
                </c:pt>
                <c:pt idx="2083">
                  <c:v>-3.8</c:v>
                </c:pt>
                <c:pt idx="2084">
                  <c:v>-2.8</c:v>
                </c:pt>
                <c:pt idx="2085">
                  <c:v>-3.2</c:v>
                </c:pt>
                <c:pt idx="2086">
                  <c:v>-2.8</c:v>
                </c:pt>
                <c:pt idx="2087">
                  <c:v>-3.2</c:v>
                </c:pt>
                <c:pt idx="2088">
                  <c:v>-3.5</c:v>
                </c:pt>
                <c:pt idx="2089">
                  <c:v>-2.8</c:v>
                </c:pt>
                <c:pt idx="2090">
                  <c:v>-3</c:v>
                </c:pt>
                <c:pt idx="2091">
                  <c:v>-3.2</c:v>
                </c:pt>
                <c:pt idx="2092">
                  <c:v>-2.2000000000000002</c:v>
                </c:pt>
                <c:pt idx="2093">
                  <c:v>-2.2000000000000002</c:v>
                </c:pt>
                <c:pt idx="2094">
                  <c:v>-2.5</c:v>
                </c:pt>
                <c:pt idx="2095">
                  <c:v>-3.8</c:v>
                </c:pt>
                <c:pt idx="2096">
                  <c:v>-4</c:v>
                </c:pt>
                <c:pt idx="2097">
                  <c:v>-3.5</c:v>
                </c:pt>
                <c:pt idx="2098">
                  <c:v>-3.5</c:v>
                </c:pt>
                <c:pt idx="2099">
                  <c:v>-3.8</c:v>
                </c:pt>
                <c:pt idx="2100">
                  <c:v>-3.5</c:v>
                </c:pt>
                <c:pt idx="2101">
                  <c:v>-3.2</c:v>
                </c:pt>
                <c:pt idx="2102">
                  <c:v>-3.2</c:v>
                </c:pt>
                <c:pt idx="2103">
                  <c:v>-2</c:v>
                </c:pt>
                <c:pt idx="2104">
                  <c:v>-1.2</c:v>
                </c:pt>
                <c:pt idx="2105">
                  <c:v>-1</c:v>
                </c:pt>
                <c:pt idx="2106">
                  <c:v>-1.5</c:v>
                </c:pt>
                <c:pt idx="2107">
                  <c:v>-1</c:v>
                </c:pt>
                <c:pt idx="2108">
                  <c:v>-1.8</c:v>
                </c:pt>
                <c:pt idx="2109">
                  <c:v>-2.2000000000000002</c:v>
                </c:pt>
                <c:pt idx="2110">
                  <c:v>-2.5</c:v>
                </c:pt>
                <c:pt idx="2111">
                  <c:v>-2.2000000000000002</c:v>
                </c:pt>
                <c:pt idx="2112">
                  <c:v>-4.8</c:v>
                </c:pt>
                <c:pt idx="2113">
                  <c:v>-2.5</c:v>
                </c:pt>
                <c:pt idx="2114">
                  <c:v>-2.5</c:v>
                </c:pt>
                <c:pt idx="2115">
                  <c:v>-2.2000000000000002</c:v>
                </c:pt>
                <c:pt idx="2116">
                  <c:v>-2.5</c:v>
                </c:pt>
                <c:pt idx="2117">
                  <c:v>-2.5</c:v>
                </c:pt>
                <c:pt idx="2118">
                  <c:v>-2.5</c:v>
                </c:pt>
                <c:pt idx="2119">
                  <c:v>-2.8</c:v>
                </c:pt>
                <c:pt idx="2120">
                  <c:v>-2.5</c:v>
                </c:pt>
                <c:pt idx="2121">
                  <c:v>-2.2000000000000002</c:v>
                </c:pt>
                <c:pt idx="2122">
                  <c:v>-1.5</c:v>
                </c:pt>
                <c:pt idx="2123">
                  <c:v>-1.8</c:v>
                </c:pt>
                <c:pt idx="2124">
                  <c:v>-0.2</c:v>
                </c:pt>
                <c:pt idx="2125">
                  <c:v>16.8</c:v>
                </c:pt>
                <c:pt idx="2126">
                  <c:v>5.2</c:v>
                </c:pt>
                <c:pt idx="2127">
                  <c:v>-2.5</c:v>
                </c:pt>
                <c:pt idx="2128">
                  <c:v>-3</c:v>
                </c:pt>
                <c:pt idx="2129">
                  <c:v>-3.2</c:v>
                </c:pt>
                <c:pt idx="2130">
                  <c:v>-3.8</c:v>
                </c:pt>
                <c:pt idx="2131">
                  <c:v>-3.5</c:v>
                </c:pt>
                <c:pt idx="2132">
                  <c:v>-3.2</c:v>
                </c:pt>
                <c:pt idx="2133">
                  <c:v>-3.2</c:v>
                </c:pt>
                <c:pt idx="2134">
                  <c:v>-2.8</c:v>
                </c:pt>
                <c:pt idx="2135">
                  <c:v>-3.8</c:v>
                </c:pt>
                <c:pt idx="2136">
                  <c:v>-3.8</c:v>
                </c:pt>
                <c:pt idx="2137">
                  <c:v>-3.8</c:v>
                </c:pt>
                <c:pt idx="2138">
                  <c:v>-3.2</c:v>
                </c:pt>
                <c:pt idx="2139">
                  <c:v>-3.5</c:v>
                </c:pt>
                <c:pt idx="2140">
                  <c:v>-3.2</c:v>
                </c:pt>
                <c:pt idx="2141">
                  <c:v>-3.5</c:v>
                </c:pt>
                <c:pt idx="2142">
                  <c:v>-4</c:v>
                </c:pt>
                <c:pt idx="2143">
                  <c:v>-3.5</c:v>
                </c:pt>
                <c:pt idx="2144">
                  <c:v>-3.2</c:v>
                </c:pt>
                <c:pt idx="2145">
                  <c:v>-3.5</c:v>
                </c:pt>
                <c:pt idx="2146">
                  <c:v>-3.2</c:v>
                </c:pt>
                <c:pt idx="2147">
                  <c:v>-2.8</c:v>
                </c:pt>
                <c:pt idx="2148">
                  <c:v>-4</c:v>
                </c:pt>
                <c:pt idx="2149">
                  <c:v>-3</c:v>
                </c:pt>
                <c:pt idx="2150">
                  <c:v>-2.5</c:v>
                </c:pt>
                <c:pt idx="2151">
                  <c:v>-4</c:v>
                </c:pt>
                <c:pt idx="2152">
                  <c:v>-4</c:v>
                </c:pt>
                <c:pt idx="2153">
                  <c:v>-3.5</c:v>
                </c:pt>
                <c:pt idx="2154">
                  <c:v>-3.2</c:v>
                </c:pt>
                <c:pt idx="2155">
                  <c:v>-3.5</c:v>
                </c:pt>
                <c:pt idx="2156">
                  <c:v>-3.5</c:v>
                </c:pt>
                <c:pt idx="2157">
                  <c:v>-3.2</c:v>
                </c:pt>
                <c:pt idx="2158">
                  <c:v>-3.2</c:v>
                </c:pt>
                <c:pt idx="2159">
                  <c:v>-0.5</c:v>
                </c:pt>
                <c:pt idx="2160">
                  <c:v>-0.5</c:v>
                </c:pt>
                <c:pt idx="2161">
                  <c:v>-0.8</c:v>
                </c:pt>
                <c:pt idx="2162">
                  <c:v>-0.2</c:v>
                </c:pt>
                <c:pt idx="2163">
                  <c:v>-1</c:v>
                </c:pt>
                <c:pt idx="2164">
                  <c:v>-0.8</c:v>
                </c:pt>
                <c:pt idx="2165">
                  <c:v>-0.2</c:v>
                </c:pt>
                <c:pt idx="2166">
                  <c:v>-0.5</c:v>
                </c:pt>
                <c:pt idx="2167">
                  <c:v>-1</c:v>
                </c:pt>
                <c:pt idx="2168">
                  <c:v>-1.5</c:v>
                </c:pt>
                <c:pt idx="2169">
                  <c:v>-1</c:v>
                </c:pt>
                <c:pt idx="2170">
                  <c:v>-1.5</c:v>
                </c:pt>
                <c:pt idx="2171">
                  <c:v>-0.5</c:v>
                </c:pt>
                <c:pt idx="2172">
                  <c:v>-1.8</c:v>
                </c:pt>
                <c:pt idx="2173">
                  <c:v>-1.2</c:v>
                </c:pt>
                <c:pt idx="2174">
                  <c:v>-1.2</c:v>
                </c:pt>
                <c:pt idx="2175">
                  <c:v>-1.5</c:v>
                </c:pt>
                <c:pt idx="2176">
                  <c:v>-1</c:v>
                </c:pt>
                <c:pt idx="2177">
                  <c:v>-1</c:v>
                </c:pt>
                <c:pt idx="2178">
                  <c:v>-1.5</c:v>
                </c:pt>
                <c:pt idx="2179">
                  <c:v>-1.8</c:v>
                </c:pt>
                <c:pt idx="2180">
                  <c:v>-1.2</c:v>
                </c:pt>
                <c:pt idx="2181">
                  <c:v>-1.2</c:v>
                </c:pt>
                <c:pt idx="2182">
                  <c:v>-1.5</c:v>
                </c:pt>
                <c:pt idx="2183">
                  <c:v>-1.5</c:v>
                </c:pt>
                <c:pt idx="2184">
                  <c:v>-1.8</c:v>
                </c:pt>
                <c:pt idx="2185">
                  <c:v>-1.5</c:v>
                </c:pt>
                <c:pt idx="2186">
                  <c:v>-1.5</c:v>
                </c:pt>
                <c:pt idx="2187">
                  <c:v>-1.2</c:v>
                </c:pt>
                <c:pt idx="2188">
                  <c:v>-1.8</c:v>
                </c:pt>
                <c:pt idx="2189">
                  <c:v>-1</c:v>
                </c:pt>
                <c:pt idx="2190">
                  <c:v>-1.2</c:v>
                </c:pt>
                <c:pt idx="2191">
                  <c:v>-1.5</c:v>
                </c:pt>
                <c:pt idx="2192">
                  <c:v>-1.2</c:v>
                </c:pt>
                <c:pt idx="2193">
                  <c:v>-1.2</c:v>
                </c:pt>
                <c:pt idx="2194">
                  <c:v>-1.5</c:v>
                </c:pt>
                <c:pt idx="2195">
                  <c:v>-1.2</c:v>
                </c:pt>
                <c:pt idx="2196">
                  <c:v>-1.5</c:v>
                </c:pt>
                <c:pt idx="2197">
                  <c:v>-1.8</c:v>
                </c:pt>
                <c:pt idx="2198">
                  <c:v>-1.5</c:v>
                </c:pt>
                <c:pt idx="2199">
                  <c:v>-1.8</c:v>
                </c:pt>
                <c:pt idx="2200">
                  <c:v>-1.5</c:v>
                </c:pt>
                <c:pt idx="2201">
                  <c:v>-1.2</c:v>
                </c:pt>
                <c:pt idx="2202">
                  <c:v>-2</c:v>
                </c:pt>
                <c:pt idx="2203">
                  <c:v>-2</c:v>
                </c:pt>
                <c:pt idx="2204">
                  <c:v>-2.5</c:v>
                </c:pt>
                <c:pt idx="2205">
                  <c:v>-1.8</c:v>
                </c:pt>
                <c:pt idx="2206">
                  <c:v>-2.2000000000000002</c:v>
                </c:pt>
                <c:pt idx="2207">
                  <c:v>-2.2000000000000002</c:v>
                </c:pt>
                <c:pt idx="2208">
                  <c:v>-2.2000000000000002</c:v>
                </c:pt>
                <c:pt idx="2209">
                  <c:v>-1.8</c:v>
                </c:pt>
                <c:pt idx="2210">
                  <c:v>-1</c:v>
                </c:pt>
                <c:pt idx="2211">
                  <c:v>72</c:v>
                </c:pt>
                <c:pt idx="2212">
                  <c:v>60.8</c:v>
                </c:pt>
                <c:pt idx="2213">
                  <c:v>2.8</c:v>
                </c:pt>
                <c:pt idx="2214">
                  <c:v>-1.8</c:v>
                </c:pt>
                <c:pt idx="2215">
                  <c:v>-1.5</c:v>
                </c:pt>
                <c:pt idx="2216">
                  <c:v>-1.8</c:v>
                </c:pt>
                <c:pt idx="2217">
                  <c:v>-2.2000000000000002</c:v>
                </c:pt>
                <c:pt idx="2218">
                  <c:v>-3</c:v>
                </c:pt>
                <c:pt idx="2219">
                  <c:v>-3</c:v>
                </c:pt>
                <c:pt idx="2220">
                  <c:v>-2.8</c:v>
                </c:pt>
                <c:pt idx="2221">
                  <c:v>-2.8</c:v>
                </c:pt>
                <c:pt idx="2222">
                  <c:v>-2.5</c:v>
                </c:pt>
                <c:pt idx="2223">
                  <c:v>-2.5</c:v>
                </c:pt>
                <c:pt idx="2224">
                  <c:v>-3.2</c:v>
                </c:pt>
                <c:pt idx="2225">
                  <c:v>-3.2</c:v>
                </c:pt>
                <c:pt idx="2226">
                  <c:v>-2.8</c:v>
                </c:pt>
                <c:pt idx="2227">
                  <c:v>-2.5</c:v>
                </c:pt>
                <c:pt idx="2228">
                  <c:v>-2.5</c:v>
                </c:pt>
                <c:pt idx="2229">
                  <c:v>-2.5</c:v>
                </c:pt>
                <c:pt idx="2230">
                  <c:v>-2.2000000000000002</c:v>
                </c:pt>
                <c:pt idx="2231">
                  <c:v>-2</c:v>
                </c:pt>
                <c:pt idx="2232">
                  <c:v>-2.5</c:v>
                </c:pt>
                <c:pt idx="2233">
                  <c:v>-3</c:v>
                </c:pt>
                <c:pt idx="2234">
                  <c:v>-1.8</c:v>
                </c:pt>
                <c:pt idx="2235">
                  <c:v>-2.5</c:v>
                </c:pt>
                <c:pt idx="2236">
                  <c:v>-3</c:v>
                </c:pt>
                <c:pt idx="2237">
                  <c:v>-2.8</c:v>
                </c:pt>
                <c:pt idx="2238">
                  <c:v>-3</c:v>
                </c:pt>
                <c:pt idx="2239">
                  <c:v>-3.5</c:v>
                </c:pt>
                <c:pt idx="2240">
                  <c:v>-3.8</c:v>
                </c:pt>
                <c:pt idx="2241">
                  <c:v>-2.8</c:v>
                </c:pt>
                <c:pt idx="2242">
                  <c:v>-2.8</c:v>
                </c:pt>
                <c:pt idx="2243">
                  <c:v>-3.2</c:v>
                </c:pt>
                <c:pt idx="2244">
                  <c:v>-2.5</c:v>
                </c:pt>
                <c:pt idx="2245">
                  <c:v>-3</c:v>
                </c:pt>
                <c:pt idx="2246">
                  <c:v>-2.8</c:v>
                </c:pt>
                <c:pt idx="2247">
                  <c:v>-3</c:v>
                </c:pt>
                <c:pt idx="2248">
                  <c:v>-1</c:v>
                </c:pt>
                <c:pt idx="2249">
                  <c:v>-1.2</c:v>
                </c:pt>
                <c:pt idx="2250">
                  <c:v>-1.5</c:v>
                </c:pt>
                <c:pt idx="2251">
                  <c:v>-1.5</c:v>
                </c:pt>
                <c:pt idx="2252">
                  <c:v>-1.5</c:v>
                </c:pt>
                <c:pt idx="2253">
                  <c:v>-1.5</c:v>
                </c:pt>
                <c:pt idx="2254">
                  <c:v>-1.5</c:v>
                </c:pt>
                <c:pt idx="2255">
                  <c:v>-1.8</c:v>
                </c:pt>
                <c:pt idx="2256">
                  <c:v>-1.5</c:v>
                </c:pt>
                <c:pt idx="2257">
                  <c:v>-1.8</c:v>
                </c:pt>
                <c:pt idx="2258">
                  <c:v>-1.8</c:v>
                </c:pt>
                <c:pt idx="2259">
                  <c:v>-1.5</c:v>
                </c:pt>
                <c:pt idx="2260">
                  <c:v>-1.8</c:v>
                </c:pt>
                <c:pt idx="2261">
                  <c:v>-2</c:v>
                </c:pt>
                <c:pt idx="2262">
                  <c:v>-2</c:v>
                </c:pt>
                <c:pt idx="2263">
                  <c:v>-1.5</c:v>
                </c:pt>
                <c:pt idx="2264">
                  <c:v>-1.8</c:v>
                </c:pt>
                <c:pt idx="2265">
                  <c:v>-0.2</c:v>
                </c:pt>
                <c:pt idx="2266">
                  <c:v>-1.2</c:v>
                </c:pt>
                <c:pt idx="2267">
                  <c:v>0</c:v>
                </c:pt>
                <c:pt idx="2268">
                  <c:v>-0.8</c:v>
                </c:pt>
                <c:pt idx="2269">
                  <c:v>-0.8</c:v>
                </c:pt>
                <c:pt idx="2270">
                  <c:v>2</c:v>
                </c:pt>
                <c:pt idx="2271">
                  <c:v>2.2000000000000002</c:v>
                </c:pt>
                <c:pt idx="2272">
                  <c:v>10</c:v>
                </c:pt>
                <c:pt idx="2273">
                  <c:v>-2</c:v>
                </c:pt>
                <c:pt idx="2274">
                  <c:v>-2.8</c:v>
                </c:pt>
                <c:pt idx="2275">
                  <c:v>-3.2</c:v>
                </c:pt>
                <c:pt idx="2276">
                  <c:v>-2.5</c:v>
                </c:pt>
                <c:pt idx="2277">
                  <c:v>-2.8</c:v>
                </c:pt>
                <c:pt idx="2278">
                  <c:v>-2</c:v>
                </c:pt>
                <c:pt idx="2279">
                  <c:v>-1.5</c:v>
                </c:pt>
                <c:pt idx="2280">
                  <c:v>-1.2</c:v>
                </c:pt>
                <c:pt idx="2281">
                  <c:v>2.2000000000000002</c:v>
                </c:pt>
                <c:pt idx="2282">
                  <c:v>0.8</c:v>
                </c:pt>
                <c:pt idx="2283">
                  <c:v>-1.8</c:v>
                </c:pt>
                <c:pt idx="2284">
                  <c:v>0.8</c:v>
                </c:pt>
                <c:pt idx="2285">
                  <c:v>-1.5</c:v>
                </c:pt>
                <c:pt idx="2286">
                  <c:v>-2</c:v>
                </c:pt>
                <c:pt idx="2287">
                  <c:v>-2.2000000000000002</c:v>
                </c:pt>
                <c:pt idx="2288">
                  <c:v>-1.8</c:v>
                </c:pt>
                <c:pt idx="2289">
                  <c:v>-1.2</c:v>
                </c:pt>
                <c:pt idx="2290">
                  <c:v>-0.5</c:v>
                </c:pt>
                <c:pt idx="2291">
                  <c:v>-2.5</c:v>
                </c:pt>
                <c:pt idx="2292">
                  <c:v>-2.5</c:v>
                </c:pt>
                <c:pt idx="2293">
                  <c:v>-2.5</c:v>
                </c:pt>
                <c:pt idx="2294">
                  <c:v>-2.2000000000000002</c:v>
                </c:pt>
                <c:pt idx="2295">
                  <c:v>-2.5</c:v>
                </c:pt>
                <c:pt idx="2296">
                  <c:v>-2.2000000000000002</c:v>
                </c:pt>
                <c:pt idx="2297">
                  <c:v>-2.5</c:v>
                </c:pt>
                <c:pt idx="2298">
                  <c:v>-2.5</c:v>
                </c:pt>
                <c:pt idx="2299">
                  <c:v>-2.5</c:v>
                </c:pt>
                <c:pt idx="2300">
                  <c:v>-2.2000000000000002</c:v>
                </c:pt>
                <c:pt idx="2301">
                  <c:v>-2.8</c:v>
                </c:pt>
                <c:pt idx="2302">
                  <c:v>-2.8</c:v>
                </c:pt>
                <c:pt idx="2303">
                  <c:v>-2.5</c:v>
                </c:pt>
                <c:pt idx="2304">
                  <c:v>-2.8</c:v>
                </c:pt>
                <c:pt idx="2305">
                  <c:v>-3</c:v>
                </c:pt>
                <c:pt idx="2306">
                  <c:v>-2.5</c:v>
                </c:pt>
                <c:pt idx="2307">
                  <c:v>-2.8</c:v>
                </c:pt>
                <c:pt idx="2308">
                  <c:v>-2.5</c:v>
                </c:pt>
                <c:pt idx="2309">
                  <c:v>-3</c:v>
                </c:pt>
                <c:pt idx="2310">
                  <c:v>-2.8</c:v>
                </c:pt>
                <c:pt idx="2311">
                  <c:v>-2.8</c:v>
                </c:pt>
                <c:pt idx="2312">
                  <c:v>-2.2000000000000002</c:v>
                </c:pt>
                <c:pt idx="2313">
                  <c:v>-1.5</c:v>
                </c:pt>
                <c:pt idx="2314">
                  <c:v>-1.8</c:v>
                </c:pt>
                <c:pt idx="2315">
                  <c:v>-2</c:v>
                </c:pt>
                <c:pt idx="2316">
                  <c:v>-2.5</c:v>
                </c:pt>
                <c:pt idx="2317">
                  <c:v>-3.2</c:v>
                </c:pt>
                <c:pt idx="2318">
                  <c:v>-2.8</c:v>
                </c:pt>
                <c:pt idx="2319">
                  <c:v>-2.8</c:v>
                </c:pt>
                <c:pt idx="2320">
                  <c:v>-2.5</c:v>
                </c:pt>
                <c:pt idx="2321">
                  <c:v>-3</c:v>
                </c:pt>
                <c:pt idx="2322">
                  <c:v>-3.2</c:v>
                </c:pt>
                <c:pt idx="2323">
                  <c:v>-3.5</c:v>
                </c:pt>
                <c:pt idx="2324">
                  <c:v>-3.8</c:v>
                </c:pt>
                <c:pt idx="2325">
                  <c:v>-3.2</c:v>
                </c:pt>
                <c:pt idx="2326">
                  <c:v>-3</c:v>
                </c:pt>
                <c:pt idx="2327">
                  <c:v>-3.2</c:v>
                </c:pt>
                <c:pt idx="2328">
                  <c:v>-3</c:v>
                </c:pt>
                <c:pt idx="2329">
                  <c:v>-3.5</c:v>
                </c:pt>
                <c:pt idx="2330">
                  <c:v>-3.2</c:v>
                </c:pt>
                <c:pt idx="2331">
                  <c:v>-3.8</c:v>
                </c:pt>
                <c:pt idx="2332">
                  <c:v>-3</c:v>
                </c:pt>
                <c:pt idx="2333">
                  <c:v>-3.5</c:v>
                </c:pt>
                <c:pt idx="2334">
                  <c:v>-3.8</c:v>
                </c:pt>
                <c:pt idx="2335">
                  <c:v>-4</c:v>
                </c:pt>
                <c:pt idx="2336">
                  <c:v>-3.8</c:v>
                </c:pt>
                <c:pt idx="2337">
                  <c:v>-3.2</c:v>
                </c:pt>
                <c:pt idx="2338">
                  <c:v>-3.5</c:v>
                </c:pt>
                <c:pt idx="2339">
                  <c:v>-3.5</c:v>
                </c:pt>
                <c:pt idx="2340">
                  <c:v>-4.2</c:v>
                </c:pt>
                <c:pt idx="2341">
                  <c:v>-3.5</c:v>
                </c:pt>
                <c:pt idx="2342">
                  <c:v>-3</c:v>
                </c:pt>
                <c:pt idx="2343">
                  <c:v>-4</c:v>
                </c:pt>
                <c:pt idx="2344">
                  <c:v>-3.8</c:v>
                </c:pt>
                <c:pt idx="2345">
                  <c:v>-4</c:v>
                </c:pt>
                <c:pt idx="2346">
                  <c:v>-4</c:v>
                </c:pt>
                <c:pt idx="2347">
                  <c:v>-3.5</c:v>
                </c:pt>
                <c:pt idx="2348">
                  <c:v>-4</c:v>
                </c:pt>
                <c:pt idx="2349">
                  <c:v>-3.5</c:v>
                </c:pt>
                <c:pt idx="2350">
                  <c:v>-3.8</c:v>
                </c:pt>
                <c:pt idx="2351">
                  <c:v>-4</c:v>
                </c:pt>
                <c:pt idx="2352">
                  <c:v>-4.2</c:v>
                </c:pt>
                <c:pt idx="2353">
                  <c:v>-4.2</c:v>
                </c:pt>
                <c:pt idx="2354">
                  <c:v>-3.8</c:v>
                </c:pt>
                <c:pt idx="2355">
                  <c:v>-3</c:v>
                </c:pt>
                <c:pt idx="2356">
                  <c:v>0.2</c:v>
                </c:pt>
                <c:pt idx="2357">
                  <c:v>-3.8</c:v>
                </c:pt>
                <c:pt idx="2358">
                  <c:v>-3.5</c:v>
                </c:pt>
                <c:pt idx="2359">
                  <c:v>-1</c:v>
                </c:pt>
                <c:pt idx="2360">
                  <c:v>-1.2</c:v>
                </c:pt>
                <c:pt idx="2361">
                  <c:v>-1</c:v>
                </c:pt>
                <c:pt idx="2362">
                  <c:v>-1</c:v>
                </c:pt>
                <c:pt idx="2363">
                  <c:v>-1</c:v>
                </c:pt>
                <c:pt idx="2364">
                  <c:v>-1.2</c:v>
                </c:pt>
                <c:pt idx="2365">
                  <c:v>-1.8</c:v>
                </c:pt>
                <c:pt idx="2366">
                  <c:v>-1.2</c:v>
                </c:pt>
                <c:pt idx="2367">
                  <c:v>-2</c:v>
                </c:pt>
                <c:pt idx="2368">
                  <c:v>-2</c:v>
                </c:pt>
                <c:pt idx="2369">
                  <c:v>-1.8</c:v>
                </c:pt>
                <c:pt idx="2370">
                  <c:v>-1.5</c:v>
                </c:pt>
                <c:pt idx="2371">
                  <c:v>-1.5</c:v>
                </c:pt>
                <c:pt idx="2372">
                  <c:v>-1.8</c:v>
                </c:pt>
                <c:pt idx="2373">
                  <c:v>-1</c:v>
                </c:pt>
                <c:pt idx="2374">
                  <c:v>-1.2</c:v>
                </c:pt>
                <c:pt idx="2375">
                  <c:v>-1.2</c:v>
                </c:pt>
                <c:pt idx="2376">
                  <c:v>-1.8</c:v>
                </c:pt>
                <c:pt idx="2377">
                  <c:v>-1.8</c:v>
                </c:pt>
                <c:pt idx="2378">
                  <c:v>-1.8</c:v>
                </c:pt>
                <c:pt idx="2379">
                  <c:v>-1.8</c:v>
                </c:pt>
                <c:pt idx="2380">
                  <c:v>-1.5</c:v>
                </c:pt>
                <c:pt idx="2381">
                  <c:v>-2</c:v>
                </c:pt>
                <c:pt idx="2382">
                  <c:v>-1.5</c:v>
                </c:pt>
                <c:pt idx="2383">
                  <c:v>-1</c:v>
                </c:pt>
                <c:pt idx="2384">
                  <c:v>-2</c:v>
                </c:pt>
                <c:pt idx="2385">
                  <c:v>-1.5</c:v>
                </c:pt>
                <c:pt idx="2386">
                  <c:v>-1.2</c:v>
                </c:pt>
                <c:pt idx="2387">
                  <c:v>-1.5</c:v>
                </c:pt>
                <c:pt idx="2388">
                  <c:v>-2</c:v>
                </c:pt>
                <c:pt idx="2389">
                  <c:v>-2.2000000000000002</c:v>
                </c:pt>
                <c:pt idx="2390">
                  <c:v>-2</c:v>
                </c:pt>
                <c:pt idx="2391">
                  <c:v>-1.8</c:v>
                </c:pt>
                <c:pt idx="2392">
                  <c:v>-2.2000000000000002</c:v>
                </c:pt>
                <c:pt idx="2393">
                  <c:v>-1.5</c:v>
                </c:pt>
                <c:pt idx="2394">
                  <c:v>-1.5</c:v>
                </c:pt>
                <c:pt idx="2395">
                  <c:v>-2</c:v>
                </c:pt>
                <c:pt idx="2396">
                  <c:v>-2</c:v>
                </c:pt>
                <c:pt idx="2397">
                  <c:v>-2.2000000000000002</c:v>
                </c:pt>
                <c:pt idx="2398">
                  <c:v>-2</c:v>
                </c:pt>
                <c:pt idx="2399">
                  <c:v>-2</c:v>
                </c:pt>
                <c:pt idx="2400">
                  <c:v>-2.5</c:v>
                </c:pt>
                <c:pt idx="2401">
                  <c:v>-2</c:v>
                </c:pt>
                <c:pt idx="2402">
                  <c:v>-2.8</c:v>
                </c:pt>
                <c:pt idx="2403">
                  <c:v>-2.8</c:v>
                </c:pt>
                <c:pt idx="2404">
                  <c:v>-4.5</c:v>
                </c:pt>
                <c:pt idx="2405">
                  <c:v>-2.8</c:v>
                </c:pt>
                <c:pt idx="2406">
                  <c:v>-2.8</c:v>
                </c:pt>
                <c:pt idx="2407">
                  <c:v>-2.8</c:v>
                </c:pt>
                <c:pt idx="2408">
                  <c:v>-3</c:v>
                </c:pt>
                <c:pt idx="2409">
                  <c:v>-2.5</c:v>
                </c:pt>
                <c:pt idx="2410">
                  <c:v>-2.5</c:v>
                </c:pt>
                <c:pt idx="2411">
                  <c:v>-2.8</c:v>
                </c:pt>
                <c:pt idx="2412">
                  <c:v>-2</c:v>
                </c:pt>
                <c:pt idx="2413">
                  <c:v>-2.5</c:v>
                </c:pt>
                <c:pt idx="2414">
                  <c:v>-2.8</c:v>
                </c:pt>
                <c:pt idx="2415">
                  <c:v>-2</c:v>
                </c:pt>
                <c:pt idx="2416">
                  <c:v>-2.5</c:v>
                </c:pt>
                <c:pt idx="2417">
                  <c:v>-2.8</c:v>
                </c:pt>
                <c:pt idx="2418">
                  <c:v>-2.5</c:v>
                </c:pt>
                <c:pt idx="2419">
                  <c:v>-3.2</c:v>
                </c:pt>
                <c:pt idx="2420">
                  <c:v>-2.8</c:v>
                </c:pt>
                <c:pt idx="2421">
                  <c:v>-3.5</c:v>
                </c:pt>
                <c:pt idx="2422">
                  <c:v>-3.2</c:v>
                </c:pt>
                <c:pt idx="2423">
                  <c:v>-2.8</c:v>
                </c:pt>
                <c:pt idx="2424">
                  <c:v>-5</c:v>
                </c:pt>
                <c:pt idx="2425">
                  <c:v>-3</c:v>
                </c:pt>
                <c:pt idx="2426">
                  <c:v>-2</c:v>
                </c:pt>
                <c:pt idx="2427">
                  <c:v>-3</c:v>
                </c:pt>
                <c:pt idx="2428">
                  <c:v>-2.8</c:v>
                </c:pt>
                <c:pt idx="2429">
                  <c:v>0.2</c:v>
                </c:pt>
                <c:pt idx="2430">
                  <c:v>-1.5</c:v>
                </c:pt>
                <c:pt idx="2431">
                  <c:v>0</c:v>
                </c:pt>
                <c:pt idx="2432">
                  <c:v>0.8</c:v>
                </c:pt>
                <c:pt idx="2433">
                  <c:v>1</c:v>
                </c:pt>
                <c:pt idx="2434">
                  <c:v>0</c:v>
                </c:pt>
                <c:pt idx="2435">
                  <c:v>-1.5</c:v>
                </c:pt>
                <c:pt idx="2436">
                  <c:v>-1.5</c:v>
                </c:pt>
                <c:pt idx="2437">
                  <c:v>-1.5</c:v>
                </c:pt>
                <c:pt idx="2438">
                  <c:v>-1.2</c:v>
                </c:pt>
                <c:pt idx="2439">
                  <c:v>-0.8</c:v>
                </c:pt>
                <c:pt idx="2440">
                  <c:v>-1.8</c:v>
                </c:pt>
                <c:pt idx="2441">
                  <c:v>-1.5</c:v>
                </c:pt>
                <c:pt idx="2442">
                  <c:v>-0.2</c:v>
                </c:pt>
                <c:pt idx="2443">
                  <c:v>-1</c:v>
                </c:pt>
                <c:pt idx="2444">
                  <c:v>-2</c:v>
                </c:pt>
                <c:pt idx="2445">
                  <c:v>-2.5</c:v>
                </c:pt>
                <c:pt idx="2446">
                  <c:v>-1.8</c:v>
                </c:pt>
                <c:pt idx="2447">
                  <c:v>-2.2000000000000002</c:v>
                </c:pt>
                <c:pt idx="2448">
                  <c:v>-2.5</c:v>
                </c:pt>
                <c:pt idx="2449">
                  <c:v>-2.8</c:v>
                </c:pt>
                <c:pt idx="2450">
                  <c:v>-2.2000000000000002</c:v>
                </c:pt>
                <c:pt idx="2451">
                  <c:v>-3</c:v>
                </c:pt>
                <c:pt idx="2452">
                  <c:v>-2.5</c:v>
                </c:pt>
                <c:pt idx="2453">
                  <c:v>-2.5</c:v>
                </c:pt>
                <c:pt idx="2454">
                  <c:v>-2.2000000000000002</c:v>
                </c:pt>
                <c:pt idx="2455">
                  <c:v>-3</c:v>
                </c:pt>
                <c:pt idx="2456">
                  <c:v>-2.8</c:v>
                </c:pt>
                <c:pt idx="2457">
                  <c:v>-2.5</c:v>
                </c:pt>
                <c:pt idx="2458">
                  <c:v>-3.2</c:v>
                </c:pt>
                <c:pt idx="2459">
                  <c:v>-2.8</c:v>
                </c:pt>
                <c:pt idx="2460">
                  <c:v>-3</c:v>
                </c:pt>
                <c:pt idx="2461">
                  <c:v>-3</c:v>
                </c:pt>
                <c:pt idx="2462">
                  <c:v>-3</c:v>
                </c:pt>
                <c:pt idx="2463">
                  <c:v>-2.8</c:v>
                </c:pt>
                <c:pt idx="2464">
                  <c:v>-2.8</c:v>
                </c:pt>
                <c:pt idx="2465">
                  <c:v>-2.5</c:v>
                </c:pt>
                <c:pt idx="2466">
                  <c:v>-1.5</c:v>
                </c:pt>
                <c:pt idx="2467">
                  <c:v>-2.5</c:v>
                </c:pt>
                <c:pt idx="2468">
                  <c:v>-2.8</c:v>
                </c:pt>
                <c:pt idx="2469">
                  <c:v>-2</c:v>
                </c:pt>
                <c:pt idx="2470">
                  <c:v>-2</c:v>
                </c:pt>
                <c:pt idx="2471">
                  <c:v>-2</c:v>
                </c:pt>
                <c:pt idx="2472">
                  <c:v>-2.5</c:v>
                </c:pt>
                <c:pt idx="2473">
                  <c:v>-2.2000000000000002</c:v>
                </c:pt>
                <c:pt idx="2474">
                  <c:v>-3</c:v>
                </c:pt>
                <c:pt idx="2475">
                  <c:v>-2.2000000000000002</c:v>
                </c:pt>
                <c:pt idx="2476">
                  <c:v>-2.2000000000000002</c:v>
                </c:pt>
                <c:pt idx="2477">
                  <c:v>-2.8</c:v>
                </c:pt>
                <c:pt idx="2478">
                  <c:v>-2.8</c:v>
                </c:pt>
                <c:pt idx="2479">
                  <c:v>-2.8</c:v>
                </c:pt>
                <c:pt idx="2480">
                  <c:v>-3.2</c:v>
                </c:pt>
                <c:pt idx="2481">
                  <c:v>-2.8</c:v>
                </c:pt>
                <c:pt idx="2482">
                  <c:v>-2.5</c:v>
                </c:pt>
                <c:pt idx="2483">
                  <c:v>-3</c:v>
                </c:pt>
                <c:pt idx="2484">
                  <c:v>-3</c:v>
                </c:pt>
                <c:pt idx="2485">
                  <c:v>-3</c:v>
                </c:pt>
                <c:pt idx="2486">
                  <c:v>-2.8</c:v>
                </c:pt>
                <c:pt idx="2487">
                  <c:v>-3</c:v>
                </c:pt>
                <c:pt idx="2488">
                  <c:v>-3</c:v>
                </c:pt>
                <c:pt idx="2489">
                  <c:v>-3</c:v>
                </c:pt>
                <c:pt idx="2490">
                  <c:v>-3</c:v>
                </c:pt>
                <c:pt idx="2491">
                  <c:v>-3.2</c:v>
                </c:pt>
                <c:pt idx="2492">
                  <c:v>-3.2</c:v>
                </c:pt>
                <c:pt idx="2493">
                  <c:v>-2.8</c:v>
                </c:pt>
                <c:pt idx="2494">
                  <c:v>-3.2</c:v>
                </c:pt>
                <c:pt idx="2495">
                  <c:v>-3.2</c:v>
                </c:pt>
                <c:pt idx="2496">
                  <c:v>-3.5</c:v>
                </c:pt>
                <c:pt idx="2497">
                  <c:v>-3.2</c:v>
                </c:pt>
                <c:pt idx="2498">
                  <c:v>-3.2</c:v>
                </c:pt>
                <c:pt idx="2499">
                  <c:v>-3.2</c:v>
                </c:pt>
                <c:pt idx="2500">
                  <c:v>-3</c:v>
                </c:pt>
                <c:pt idx="2501">
                  <c:v>-3.2</c:v>
                </c:pt>
                <c:pt idx="2502">
                  <c:v>-2.8</c:v>
                </c:pt>
                <c:pt idx="2503">
                  <c:v>-2.5</c:v>
                </c:pt>
                <c:pt idx="2504">
                  <c:v>-2.5</c:v>
                </c:pt>
                <c:pt idx="2505">
                  <c:v>-2.8</c:v>
                </c:pt>
                <c:pt idx="2506">
                  <c:v>-2</c:v>
                </c:pt>
                <c:pt idx="2507">
                  <c:v>-2.5</c:v>
                </c:pt>
                <c:pt idx="2508">
                  <c:v>-2.2000000000000002</c:v>
                </c:pt>
                <c:pt idx="2509">
                  <c:v>-2.5</c:v>
                </c:pt>
                <c:pt idx="2510">
                  <c:v>-2.8</c:v>
                </c:pt>
                <c:pt idx="2511">
                  <c:v>-3</c:v>
                </c:pt>
                <c:pt idx="2512">
                  <c:v>-2.5</c:v>
                </c:pt>
                <c:pt idx="2513">
                  <c:v>-2.5</c:v>
                </c:pt>
                <c:pt idx="2514">
                  <c:v>-3</c:v>
                </c:pt>
                <c:pt idx="2515">
                  <c:v>-2.5</c:v>
                </c:pt>
                <c:pt idx="2516">
                  <c:v>-3</c:v>
                </c:pt>
                <c:pt idx="2517">
                  <c:v>-3.5</c:v>
                </c:pt>
                <c:pt idx="2518">
                  <c:v>-3</c:v>
                </c:pt>
                <c:pt idx="2519">
                  <c:v>-3</c:v>
                </c:pt>
                <c:pt idx="2520">
                  <c:v>-2.8</c:v>
                </c:pt>
                <c:pt idx="2521">
                  <c:v>-2.8</c:v>
                </c:pt>
                <c:pt idx="2522">
                  <c:v>-1.5</c:v>
                </c:pt>
                <c:pt idx="2523">
                  <c:v>-1.2</c:v>
                </c:pt>
                <c:pt idx="2524">
                  <c:v>88</c:v>
                </c:pt>
                <c:pt idx="2525">
                  <c:v>57.5</c:v>
                </c:pt>
                <c:pt idx="2526">
                  <c:v>59.8</c:v>
                </c:pt>
                <c:pt idx="2527">
                  <c:v>37.200000000000003</c:v>
                </c:pt>
                <c:pt idx="2528">
                  <c:v>26.2</c:v>
                </c:pt>
                <c:pt idx="2529">
                  <c:v>18.8</c:v>
                </c:pt>
                <c:pt idx="2530">
                  <c:v>65.2</c:v>
                </c:pt>
                <c:pt idx="2531">
                  <c:v>236.2</c:v>
                </c:pt>
                <c:pt idx="2532">
                  <c:v>36.800000000000004</c:v>
                </c:pt>
                <c:pt idx="2533">
                  <c:v>80</c:v>
                </c:pt>
                <c:pt idx="2534">
                  <c:v>60.8</c:v>
                </c:pt>
                <c:pt idx="2535">
                  <c:v>27</c:v>
                </c:pt>
                <c:pt idx="2536">
                  <c:v>45</c:v>
                </c:pt>
                <c:pt idx="2537">
                  <c:v>85.5</c:v>
                </c:pt>
                <c:pt idx="2538">
                  <c:v>27.5</c:v>
                </c:pt>
                <c:pt idx="2539">
                  <c:v>5.8</c:v>
                </c:pt>
                <c:pt idx="2540">
                  <c:v>1.2</c:v>
                </c:pt>
                <c:pt idx="2541">
                  <c:v>3.8</c:v>
                </c:pt>
                <c:pt idx="2542">
                  <c:v>6.8</c:v>
                </c:pt>
                <c:pt idx="2543">
                  <c:v>6</c:v>
                </c:pt>
                <c:pt idx="2544">
                  <c:v>5.2</c:v>
                </c:pt>
                <c:pt idx="2545">
                  <c:v>10</c:v>
                </c:pt>
                <c:pt idx="2546">
                  <c:v>2.8</c:v>
                </c:pt>
                <c:pt idx="2547">
                  <c:v>1.8</c:v>
                </c:pt>
                <c:pt idx="2548">
                  <c:v>-1.2</c:v>
                </c:pt>
                <c:pt idx="2549">
                  <c:v>-1.2</c:v>
                </c:pt>
                <c:pt idx="2550">
                  <c:v>-0.2</c:v>
                </c:pt>
                <c:pt idx="2551">
                  <c:v>-1.2</c:v>
                </c:pt>
                <c:pt idx="2552">
                  <c:v>-0.2</c:v>
                </c:pt>
                <c:pt idx="2553">
                  <c:v>-1</c:v>
                </c:pt>
                <c:pt idx="2554">
                  <c:v>0.8</c:v>
                </c:pt>
                <c:pt idx="2555">
                  <c:v>-1.2</c:v>
                </c:pt>
                <c:pt idx="2556">
                  <c:v>-0.5</c:v>
                </c:pt>
                <c:pt idx="2557">
                  <c:v>0.5</c:v>
                </c:pt>
                <c:pt idx="2558">
                  <c:v>0</c:v>
                </c:pt>
                <c:pt idx="2559">
                  <c:v>2.8</c:v>
                </c:pt>
                <c:pt idx="2560">
                  <c:v>12</c:v>
                </c:pt>
                <c:pt idx="2561">
                  <c:v>3</c:v>
                </c:pt>
                <c:pt idx="2562">
                  <c:v>2</c:v>
                </c:pt>
                <c:pt idx="2563">
                  <c:v>1.5</c:v>
                </c:pt>
                <c:pt idx="2564">
                  <c:v>2.2000000000000002</c:v>
                </c:pt>
                <c:pt idx="2565">
                  <c:v>2.5</c:v>
                </c:pt>
                <c:pt idx="2566">
                  <c:v>2</c:v>
                </c:pt>
                <c:pt idx="2567">
                  <c:v>1.2</c:v>
                </c:pt>
                <c:pt idx="2568">
                  <c:v>2.2000000000000002</c:v>
                </c:pt>
                <c:pt idx="2569">
                  <c:v>2</c:v>
                </c:pt>
                <c:pt idx="2570">
                  <c:v>4.5</c:v>
                </c:pt>
                <c:pt idx="2571">
                  <c:v>2.5</c:v>
                </c:pt>
                <c:pt idx="2572">
                  <c:v>1.8</c:v>
                </c:pt>
                <c:pt idx="2573">
                  <c:v>0.8</c:v>
                </c:pt>
                <c:pt idx="2574">
                  <c:v>1.5</c:v>
                </c:pt>
                <c:pt idx="2575">
                  <c:v>0.5</c:v>
                </c:pt>
                <c:pt idx="2576">
                  <c:v>1</c:v>
                </c:pt>
                <c:pt idx="2577">
                  <c:v>-2</c:v>
                </c:pt>
                <c:pt idx="2578">
                  <c:v>0.2</c:v>
                </c:pt>
                <c:pt idx="2579">
                  <c:v>0.5</c:v>
                </c:pt>
                <c:pt idx="2580">
                  <c:v>0.5</c:v>
                </c:pt>
                <c:pt idx="2581">
                  <c:v>0.8</c:v>
                </c:pt>
                <c:pt idx="2582">
                  <c:v>0.2</c:v>
                </c:pt>
                <c:pt idx="2583">
                  <c:v>-0.5</c:v>
                </c:pt>
                <c:pt idx="2584">
                  <c:v>0.8</c:v>
                </c:pt>
                <c:pt idx="2585">
                  <c:v>-0.2</c:v>
                </c:pt>
                <c:pt idx="2586">
                  <c:v>0.2</c:v>
                </c:pt>
                <c:pt idx="2587">
                  <c:v>-0.2</c:v>
                </c:pt>
                <c:pt idx="2588">
                  <c:v>0</c:v>
                </c:pt>
                <c:pt idx="2589">
                  <c:v>-0.5</c:v>
                </c:pt>
                <c:pt idx="2590">
                  <c:v>-1</c:v>
                </c:pt>
                <c:pt idx="2591">
                  <c:v>-1.2</c:v>
                </c:pt>
                <c:pt idx="2592">
                  <c:v>-0.8</c:v>
                </c:pt>
                <c:pt idx="2593">
                  <c:v>-0.2</c:v>
                </c:pt>
                <c:pt idx="2594">
                  <c:v>-1</c:v>
                </c:pt>
                <c:pt idx="2595">
                  <c:v>-1</c:v>
                </c:pt>
                <c:pt idx="2596">
                  <c:v>-0.8</c:v>
                </c:pt>
                <c:pt idx="2597">
                  <c:v>-0.8</c:v>
                </c:pt>
                <c:pt idx="2598">
                  <c:v>0</c:v>
                </c:pt>
                <c:pt idx="2599">
                  <c:v>-0.2</c:v>
                </c:pt>
                <c:pt idx="2600">
                  <c:v>0</c:v>
                </c:pt>
                <c:pt idx="2601">
                  <c:v>-0.2</c:v>
                </c:pt>
                <c:pt idx="2602">
                  <c:v>-0.2</c:v>
                </c:pt>
                <c:pt idx="2603">
                  <c:v>0.2</c:v>
                </c:pt>
                <c:pt idx="2604">
                  <c:v>0</c:v>
                </c:pt>
                <c:pt idx="2605">
                  <c:v>-0.5</c:v>
                </c:pt>
                <c:pt idx="2606">
                  <c:v>0</c:v>
                </c:pt>
                <c:pt idx="2607">
                  <c:v>0</c:v>
                </c:pt>
                <c:pt idx="2608">
                  <c:v>-0.5</c:v>
                </c:pt>
                <c:pt idx="2609">
                  <c:v>0</c:v>
                </c:pt>
                <c:pt idx="2610">
                  <c:v>-0.5</c:v>
                </c:pt>
                <c:pt idx="2611">
                  <c:v>0</c:v>
                </c:pt>
                <c:pt idx="2612">
                  <c:v>0</c:v>
                </c:pt>
                <c:pt idx="2613">
                  <c:v>0</c:v>
                </c:pt>
                <c:pt idx="2614">
                  <c:v>0</c:v>
                </c:pt>
                <c:pt idx="2615">
                  <c:v>0</c:v>
                </c:pt>
                <c:pt idx="2616">
                  <c:v>0.2</c:v>
                </c:pt>
                <c:pt idx="2617">
                  <c:v>0.5</c:v>
                </c:pt>
                <c:pt idx="2618">
                  <c:v>0.8</c:v>
                </c:pt>
                <c:pt idx="2619">
                  <c:v>0</c:v>
                </c:pt>
                <c:pt idx="2620">
                  <c:v>-0.2</c:v>
                </c:pt>
                <c:pt idx="2621">
                  <c:v>-0.2</c:v>
                </c:pt>
                <c:pt idx="2622">
                  <c:v>0.8</c:v>
                </c:pt>
                <c:pt idx="2623">
                  <c:v>0.2</c:v>
                </c:pt>
                <c:pt idx="2624">
                  <c:v>0.2</c:v>
                </c:pt>
                <c:pt idx="2625">
                  <c:v>-1</c:v>
                </c:pt>
                <c:pt idx="2626">
                  <c:v>0.5</c:v>
                </c:pt>
                <c:pt idx="2627">
                  <c:v>0</c:v>
                </c:pt>
                <c:pt idx="2628">
                  <c:v>0.2</c:v>
                </c:pt>
                <c:pt idx="2629">
                  <c:v>-0.2</c:v>
                </c:pt>
                <c:pt idx="2630">
                  <c:v>0.5</c:v>
                </c:pt>
                <c:pt idx="2631">
                  <c:v>0</c:v>
                </c:pt>
                <c:pt idx="2632">
                  <c:v>-0.2</c:v>
                </c:pt>
                <c:pt idx="2633">
                  <c:v>0</c:v>
                </c:pt>
                <c:pt idx="2634">
                  <c:v>0.5</c:v>
                </c:pt>
                <c:pt idx="2635">
                  <c:v>0</c:v>
                </c:pt>
                <c:pt idx="2636">
                  <c:v>0.2</c:v>
                </c:pt>
                <c:pt idx="2637">
                  <c:v>1.8</c:v>
                </c:pt>
                <c:pt idx="2638">
                  <c:v>1.5</c:v>
                </c:pt>
                <c:pt idx="2639">
                  <c:v>1</c:v>
                </c:pt>
                <c:pt idx="2640">
                  <c:v>1</c:v>
                </c:pt>
                <c:pt idx="2641">
                  <c:v>1</c:v>
                </c:pt>
                <c:pt idx="2642">
                  <c:v>1</c:v>
                </c:pt>
                <c:pt idx="2643">
                  <c:v>0.8</c:v>
                </c:pt>
                <c:pt idx="2644">
                  <c:v>0.8</c:v>
                </c:pt>
                <c:pt idx="2645">
                  <c:v>1.5</c:v>
                </c:pt>
                <c:pt idx="2646">
                  <c:v>1</c:v>
                </c:pt>
                <c:pt idx="2647">
                  <c:v>0.5</c:v>
                </c:pt>
                <c:pt idx="2648">
                  <c:v>1</c:v>
                </c:pt>
                <c:pt idx="2649">
                  <c:v>0.8</c:v>
                </c:pt>
                <c:pt idx="2650">
                  <c:v>0.5</c:v>
                </c:pt>
                <c:pt idx="2651">
                  <c:v>0.8</c:v>
                </c:pt>
                <c:pt idx="2652">
                  <c:v>1.2</c:v>
                </c:pt>
                <c:pt idx="2653">
                  <c:v>1</c:v>
                </c:pt>
                <c:pt idx="2654">
                  <c:v>1</c:v>
                </c:pt>
                <c:pt idx="2655">
                  <c:v>0.8</c:v>
                </c:pt>
                <c:pt idx="2656">
                  <c:v>1.2</c:v>
                </c:pt>
                <c:pt idx="2657">
                  <c:v>1</c:v>
                </c:pt>
                <c:pt idx="2658">
                  <c:v>0.2</c:v>
                </c:pt>
                <c:pt idx="2659">
                  <c:v>1</c:v>
                </c:pt>
                <c:pt idx="2660">
                  <c:v>0.8</c:v>
                </c:pt>
                <c:pt idx="2661">
                  <c:v>-0.2</c:v>
                </c:pt>
                <c:pt idx="2662">
                  <c:v>1.5</c:v>
                </c:pt>
                <c:pt idx="2663">
                  <c:v>6.5</c:v>
                </c:pt>
                <c:pt idx="2664">
                  <c:v>5</c:v>
                </c:pt>
                <c:pt idx="2665">
                  <c:v>1</c:v>
                </c:pt>
                <c:pt idx="2666">
                  <c:v>-0.2</c:v>
                </c:pt>
                <c:pt idx="2667">
                  <c:v>-1.2</c:v>
                </c:pt>
                <c:pt idx="2668">
                  <c:v>-0.8</c:v>
                </c:pt>
                <c:pt idx="2669">
                  <c:v>-0.8</c:v>
                </c:pt>
                <c:pt idx="2670">
                  <c:v>-0.2</c:v>
                </c:pt>
                <c:pt idx="2671">
                  <c:v>-0.5</c:v>
                </c:pt>
                <c:pt idx="2672">
                  <c:v>1.8</c:v>
                </c:pt>
                <c:pt idx="2673">
                  <c:v>1.2</c:v>
                </c:pt>
                <c:pt idx="2674">
                  <c:v>1.2</c:v>
                </c:pt>
                <c:pt idx="2675">
                  <c:v>1.2</c:v>
                </c:pt>
                <c:pt idx="2676">
                  <c:v>1.5</c:v>
                </c:pt>
                <c:pt idx="2677">
                  <c:v>1.8</c:v>
                </c:pt>
                <c:pt idx="2678">
                  <c:v>1.5</c:v>
                </c:pt>
                <c:pt idx="2679">
                  <c:v>1</c:v>
                </c:pt>
                <c:pt idx="2680">
                  <c:v>1.5</c:v>
                </c:pt>
                <c:pt idx="2681">
                  <c:v>1.2</c:v>
                </c:pt>
                <c:pt idx="2682">
                  <c:v>1.5</c:v>
                </c:pt>
                <c:pt idx="2683">
                  <c:v>0.8</c:v>
                </c:pt>
                <c:pt idx="2684">
                  <c:v>0.8</c:v>
                </c:pt>
                <c:pt idx="2685">
                  <c:v>34.800000000000004</c:v>
                </c:pt>
                <c:pt idx="2686">
                  <c:v>1</c:v>
                </c:pt>
                <c:pt idx="2687">
                  <c:v>-0.2</c:v>
                </c:pt>
                <c:pt idx="2688">
                  <c:v>-0.5</c:v>
                </c:pt>
                <c:pt idx="2689">
                  <c:v>-0.5</c:v>
                </c:pt>
                <c:pt idx="2690">
                  <c:v>-0.5</c:v>
                </c:pt>
                <c:pt idx="2691">
                  <c:v>-0.5</c:v>
                </c:pt>
                <c:pt idx="2692">
                  <c:v>-1.8</c:v>
                </c:pt>
                <c:pt idx="2693">
                  <c:v>-2</c:v>
                </c:pt>
                <c:pt idx="2694">
                  <c:v>-1.5</c:v>
                </c:pt>
                <c:pt idx="2695">
                  <c:v>1.2</c:v>
                </c:pt>
                <c:pt idx="2696">
                  <c:v>-1.2</c:v>
                </c:pt>
                <c:pt idx="2697">
                  <c:v>-1.2</c:v>
                </c:pt>
                <c:pt idx="2698">
                  <c:v>-2</c:v>
                </c:pt>
                <c:pt idx="2699">
                  <c:v>-1.5</c:v>
                </c:pt>
                <c:pt idx="2700">
                  <c:v>-1</c:v>
                </c:pt>
                <c:pt idx="2701">
                  <c:v>0.2</c:v>
                </c:pt>
                <c:pt idx="2702">
                  <c:v>-0.2</c:v>
                </c:pt>
                <c:pt idx="2703">
                  <c:v>-1.5</c:v>
                </c:pt>
                <c:pt idx="2704">
                  <c:v>-1.2</c:v>
                </c:pt>
                <c:pt idx="2705">
                  <c:v>-1.5</c:v>
                </c:pt>
                <c:pt idx="2706">
                  <c:v>2.5</c:v>
                </c:pt>
                <c:pt idx="2707">
                  <c:v>0.2</c:v>
                </c:pt>
                <c:pt idx="2708">
                  <c:v>-1.8</c:v>
                </c:pt>
                <c:pt idx="2709">
                  <c:v>-1</c:v>
                </c:pt>
                <c:pt idx="2710">
                  <c:v>-0.5</c:v>
                </c:pt>
                <c:pt idx="2711">
                  <c:v>1.5</c:v>
                </c:pt>
                <c:pt idx="2712">
                  <c:v>0.2</c:v>
                </c:pt>
                <c:pt idx="2713">
                  <c:v>0</c:v>
                </c:pt>
                <c:pt idx="2714">
                  <c:v>0</c:v>
                </c:pt>
                <c:pt idx="2715">
                  <c:v>-1.2</c:v>
                </c:pt>
                <c:pt idx="2716">
                  <c:v>-1.5</c:v>
                </c:pt>
                <c:pt idx="2717">
                  <c:v>-2.2000000000000002</c:v>
                </c:pt>
                <c:pt idx="2718">
                  <c:v>-2.2000000000000002</c:v>
                </c:pt>
                <c:pt idx="2719">
                  <c:v>-2.2000000000000002</c:v>
                </c:pt>
                <c:pt idx="2720">
                  <c:v>-2</c:v>
                </c:pt>
                <c:pt idx="2721">
                  <c:v>-2.5</c:v>
                </c:pt>
                <c:pt idx="2722">
                  <c:v>-0.5</c:v>
                </c:pt>
                <c:pt idx="2723">
                  <c:v>0</c:v>
                </c:pt>
                <c:pt idx="2724">
                  <c:v>-2.5</c:v>
                </c:pt>
                <c:pt idx="2725">
                  <c:v>-1.8</c:v>
                </c:pt>
                <c:pt idx="2726">
                  <c:v>-2.2000000000000002</c:v>
                </c:pt>
                <c:pt idx="2727">
                  <c:v>-2.8</c:v>
                </c:pt>
                <c:pt idx="2728">
                  <c:v>-3</c:v>
                </c:pt>
                <c:pt idx="2729">
                  <c:v>-2.5</c:v>
                </c:pt>
                <c:pt idx="2730">
                  <c:v>-2.5</c:v>
                </c:pt>
                <c:pt idx="2731">
                  <c:v>-2.8</c:v>
                </c:pt>
                <c:pt idx="2732">
                  <c:v>-3</c:v>
                </c:pt>
                <c:pt idx="2733">
                  <c:v>-3</c:v>
                </c:pt>
                <c:pt idx="2734">
                  <c:v>-3.2</c:v>
                </c:pt>
                <c:pt idx="2735">
                  <c:v>-3.2</c:v>
                </c:pt>
                <c:pt idx="2736">
                  <c:v>-3</c:v>
                </c:pt>
                <c:pt idx="2737">
                  <c:v>-1.8</c:v>
                </c:pt>
                <c:pt idx="2738">
                  <c:v>-3.5</c:v>
                </c:pt>
                <c:pt idx="2739">
                  <c:v>-3</c:v>
                </c:pt>
                <c:pt idx="2740">
                  <c:v>-2.8</c:v>
                </c:pt>
                <c:pt idx="2741">
                  <c:v>-2.8</c:v>
                </c:pt>
                <c:pt idx="2742">
                  <c:v>-3.8</c:v>
                </c:pt>
                <c:pt idx="2743">
                  <c:v>-3.2</c:v>
                </c:pt>
                <c:pt idx="2744">
                  <c:v>-3</c:v>
                </c:pt>
                <c:pt idx="2745">
                  <c:v>-3.2</c:v>
                </c:pt>
                <c:pt idx="2746">
                  <c:v>-3</c:v>
                </c:pt>
                <c:pt idx="2747">
                  <c:v>-3.2</c:v>
                </c:pt>
                <c:pt idx="2748">
                  <c:v>-2.8</c:v>
                </c:pt>
                <c:pt idx="2749">
                  <c:v>-3</c:v>
                </c:pt>
                <c:pt idx="2750">
                  <c:v>-2.8</c:v>
                </c:pt>
                <c:pt idx="2751">
                  <c:v>-3</c:v>
                </c:pt>
                <c:pt idx="2752">
                  <c:v>-2.2000000000000002</c:v>
                </c:pt>
                <c:pt idx="2753">
                  <c:v>-3.2</c:v>
                </c:pt>
                <c:pt idx="2754">
                  <c:v>-3</c:v>
                </c:pt>
                <c:pt idx="2755">
                  <c:v>-2.5</c:v>
                </c:pt>
                <c:pt idx="2756">
                  <c:v>-3.2</c:v>
                </c:pt>
                <c:pt idx="2757">
                  <c:v>-2.5</c:v>
                </c:pt>
                <c:pt idx="2758">
                  <c:v>-3</c:v>
                </c:pt>
                <c:pt idx="2759">
                  <c:v>-1.8</c:v>
                </c:pt>
                <c:pt idx="2760">
                  <c:v>-2</c:v>
                </c:pt>
                <c:pt idx="2761">
                  <c:v>-2.2000000000000002</c:v>
                </c:pt>
                <c:pt idx="2762">
                  <c:v>-1.8</c:v>
                </c:pt>
                <c:pt idx="2763">
                  <c:v>-1.5</c:v>
                </c:pt>
                <c:pt idx="2764">
                  <c:v>-1.5</c:v>
                </c:pt>
                <c:pt idx="2765">
                  <c:v>-1.8</c:v>
                </c:pt>
                <c:pt idx="2766">
                  <c:v>-1.8</c:v>
                </c:pt>
                <c:pt idx="2767">
                  <c:v>-1.8</c:v>
                </c:pt>
                <c:pt idx="2768">
                  <c:v>-1.5</c:v>
                </c:pt>
                <c:pt idx="2769">
                  <c:v>-1.8</c:v>
                </c:pt>
                <c:pt idx="2770">
                  <c:v>-1.8</c:v>
                </c:pt>
                <c:pt idx="2771">
                  <c:v>-0.8</c:v>
                </c:pt>
                <c:pt idx="2772">
                  <c:v>-1.8</c:v>
                </c:pt>
                <c:pt idx="2773">
                  <c:v>-1.8</c:v>
                </c:pt>
                <c:pt idx="2774">
                  <c:v>-2</c:v>
                </c:pt>
                <c:pt idx="2775">
                  <c:v>-1.5</c:v>
                </c:pt>
                <c:pt idx="2776">
                  <c:v>-1.5</c:v>
                </c:pt>
                <c:pt idx="2777">
                  <c:v>-1.2</c:v>
                </c:pt>
                <c:pt idx="2778">
                  <c:v>-2.2000000000000002</c:v>
                </c:pt>
                <c:pt idx="2779">
                  <c:v>-1.8</c:v>
                </c:pt>
                <c:pt idx="2780">
                  <c:v>-1.8</c:v>
                </c:pt>
                <c:pt idx="2781">
                  <c:v>-1.8</c:v>
                </c:pt>
                <c:pt idx="2782">
                  <c:v>-1.2</c:v>
                </c:pt>
                <c:pt idx="2783">
                  <c:v>-1.8</c:v>
                </c:pt>
                <c:pt idx="2784">
                  <c:v>-1.5</c:v>
                </c:pt>
                <c:pt idx="2785">
                  <c:v>-1.5</c:v>
                </c:pt>
                <c:pt idx="2786">
                  <c:v>-1.5</c:v>
                </c:pt>
                <c:pt idx="2787">
                  <c:v>-1.8</c:v>
                </c:pt>
                <c:pt idx="2788">
                  <c:v>-1.5</c:v>
                </c:pt>
                <c:pt idx="2789">
                  <c:v>-2</c:v>
                </c:pt>
                <c:pt idx="2790">
                  <c:v>-1.2</c:v>
                </c:pt>
                <c:pt idx="2791">
                  <c:v>-0.8</c:v>
                </c:pt>
                <c:pt idx="2792">
                  <c:v>-1.8</c:v>
                </c:pt>
                <c:pt idx="2793">
                  <c:v>-1.8</c:v>
                </c:pt>
                <c:pt idx="2794">
                  <c:v>-1.2</c:v>
                </c:pt>
                <c:pt idx="2795">
                  <c:v>-1.8</c:v>
                </c:pt>
                <c:pt idx="2796">
                  <c:v>0.5</c:v>
                </c:pt>
                <c:pt idx="2797">
                  <c:v>-0.2</c:v>
                </c:pt>
                <c:pt idx="2798">
                  <c:v>0</c:v>
                </c:pt>
                <c:pt idx="2799">
                  <c:v>0.8</c:v>
                </c:pt>
                <c:pt idx="2800">
                  <c:v>0.2</c:v>
                </c:pt>
                <c:pt idx="2801">
                  <c:v>0.2</c:v>
                </c:pt>
                <c:pt idx="2802">
                  <c:v>0</c:v>
                </c:pt>
                <c:pt idx="2803">
                  <c:v>0.2</c:v>
                </c:pt>
                <c:pt idx="2804">
                  <c:v>-0.2</c:v>
                </c:pt>
                <c:pt idx="2805">
                  <c:v>-1</c:v>
                </c:pt>
                <c:pt idx="2806">
                  <c:v>0</c:v>
                </c:pt>
                <c:pt idx="2807">
                  <c:v>-0.2</c:v>
                </c:pt>
                <c:pt idx="2808">
                  <c:v>-1</c:v>
                </c:pt>
                <c:pt idx="2809">
                  <c:v>-1</c:v>
                </c:pt>
                <c:pt idx="2810">
                  <c:v>-1.5</c:v>
                </c:pt>
                <c:pt idx="2811">
                  <c:v>-1</c:v>
                </c:pt>
                <c:pt idx="2812">
                  <c:v>-1</c:v>
                </c:pt>
                <c:pt idx="2813">
                  <c:v>-0.8</c:v>
                </c:pt>
                <c:pt idx="2814">
                  <c:v>0.2</c:v>
                </c:pt>
                <c:pt idx="2815">
                  <c:v>-0.5</c:v>
                </c:pt>
                <c:pt idx="2816">
                  <c:v>-1.5</c:v>
                </c:pt>
                <c:pt idx="2817">
                  <c:v>-0.8</c:v>
                </c:pt>
                <c:pt idx="2818">
                  <c:v>-0.8</c:v>
                </c:pt>
                <c:pt idx="2819">
                  <c:v>-1</c:v>
                </c:pt>
                <c:pt idx="2820">
                  <c:v>-1</c:v>
                </c:pt>
                <c:pt idx="2821">
                  <c:v>-1.2</c:v>
                </c:pt>
                <c:pt idx="2822">
                  <c:v>-1.2</c:v>
                </c:pt>
                <c:pt idx="2823">
                  <c:v>-1.5</c:v>
                </c:pt>
                <c:pt idx="2824">
                  <c:v>-1</c:v>
                </c:pt>
                <c:pt idx="2825">
                  <c:v>-1.8</c:v>
                </c:pt>
                <c:pt idx="2826">
                  <c:v>-1.2</c:v>
                </c:pt>
                <c:pt idx="2827">
                  <c:v>-1</c:v>
                </c:pt>
                <c:pt idx="2828">
                  <c:v>-1.5</c:v>
                </c:pt>
                <c:pt idx="2829">
                  <c:v>-1</c:v>
                </c:pt>
                <c:pt idx="2830">
                  <c:v>-0.8</c:v>
                </c:pt>
                <c:pt idx="2831">
                  <c:v>-1.2</c:v>
                </c:pt>
                <c:pt idx="2832">
                  <c:v>-1.2</c:v>
                </c:pt>
                <c:pt idx="2833">
                  <c:v>-0.5</c:v>
                </c:pt>
                <c:pt idx="2834">
                  <c:v>-0.2</c:v>
                </c:pt>
                <c:pt idx="2835">
                  <c:v>0</c:v>
                </c:pt>
                <c:pt idx="2836">
                  <c:v>-0.2</c:v>
                </c:pt>
                <c:pt idx="2837">
                  <c:v>0.8</c:v>
                </c:pt>
                <c:pt idx="2838">
                  <c:v>-0.8</c:v>
                </c:pt>
                <c:pt idx="2839">
                  <c:v>-0.5</c:v>
                </c:pt>
                <c:pt idx="2840">
                  <c:v>-0.2</c:v>
                </c:pt>
                <c:pt idx="2841">
                  <c:v>-0.2</c:v>
                </c:pt>
                <c:pt idx="2842">
                  <c:v>-0.5</c:v>
                </c:pt>
                <c:pt idx="2843">
                  <c:v>-1</c:v>
                </c:pt>
                <c:pt idx="2844">
                  <c:v>-1</c:v>
                </c:pt>
                <c:pt idx="2845">
                  <c:v>-0.8</c:v>
                </c:pt>
                <c:pt idx="2846">
                  <c:v>-0.8</c:v>
                </c:pt>
                <c:pt idx="2847">
                  <c:v>-0.8</c:v>
                </c:pt>
                <c:pt idx="2848">
                  <c:v>-0.5</c:v>
                </c:pt>
                <c:pt idx="2849">
                  <c:v>-1</c:v>
                </c:pt>
                <c:pt idx="2850">
                  <c:v>-1.2</c:v>
                </c:pt>
                <c:pt idx="2851">
                  <c:v>-0.2</c:v>
                </c:pt>
                <c:pt idx="2852">
                  <c:v>-0.5</c:v>
                </c:pt>
                <c:pt idx="2853">
                  <c:v>-0.5</c:v>
                </c:pt>
                <c:pt idx="2854">
                  <c:v>-1</c:v>
                </c:pt>
                <c:pt idx="2855">
                  <c:v>-0.5</c:v>
                </c:pt>
                <c:pt idx="2856">
                  <c:v>-1</c:v>
                </c:pt>
                <c:pt idx="2857">
                  <c:v>-0.8</c:v>
                </c:pt>
                <c:pt idx="2858">
                  <c:v>-0.5</c:v>
                </c:pt>
                <c:pt idx="2859">
                  <c:v>-0.5</c:v>
                </c:pt>
                <c:pt idx="2860">
                  <c:v>-0.8</c:v>
                </c:pt>
                <c:pt idx="2861">
                  <c:v>-0.5</c:v>
                </c:pt>
                <c:pt idx="2862">
                  <c:v>-0.8</c:v>
                </c:pt>
                <c:pt idx="2863">
                  <c:v>-1</c:v>
                </c:pt>
                <c:pt idx="2864">
                  <c:v>-0.2</c:v>
                </c:pt>
                <c:pt idx="2865">
                  <c:v>-1</c:v>
                </c:pt>
                <c:pt idx="2866">
                  <c:v>-0.8</c:v>
                </c:pt>
                <c:pt idx="2867">
                  <c:v>-0.8</c:v>
                </c:pt>
                <c:pt idx="2868">
                  <c:v>-0.5</c:v>
                </c:pt>
                <c:pt idx="2869">
                  <c:v>-0.5</c:v>
                </c:pt>
                <c:pt idx="2870">
                  <c:v>-1.2</c:v>
                </c:pt>
                <c:pt idx="2871">
                  <c:v>-0.5</c:v>
                </c:pt>
                <c:pt idx="2872">
                  <c:v>-0.8</c:v>
                </c:pt>
                <c:pt idx="2873">
                  <c:v>-0.8</c:v>
                </c:pt>
                <c:pt idx="2874">
                  <c:v>-1.2</c:v>
                </c:pt>
                <c:pt idx="2875">
                  <c:v>-0.8</c:v>
                </c:pt>
                <c:pt idx="2876">
                  <c:v>-1</c:v>
                </c:pt>
                <c:pt idx="2877">
                  <c:v>-1.5</c:v>
                </c:pt>
                <c:pt idx="2878">
                  <c:v>-1.2</c:v>
                </c:pt>
                <c:pt idx="2879">
                  <c:v>-1.5</c:v>
                </c:pt>
                <c:pt idx="2880">
                  <c:v>-1.2</c:v>
                </c:pt>
                <c:pt idx="2881">
                  <c:v>-1.5</c:v>
                </c:pt>
                <c:pt idx="2882">
                  <c:v>-1.5</c:v>
                </c:pt>
                <c:pt idx="2883">
                  <c:v>-1.5</c:v>
                </c:pt>
                <c:pt idx="2884">
                  <c:v>-1.2</c:v>
                </c:pt>
                <c:pt idx="2885">
                  <c:v>-1.2</c:v>
                </c:pt>
                <c:pt idx="2886">
                  <c:v>-1.8</c:v>
                </c:pt>
                <c:pt idx="2887">
                  <c:v>-1.2</c:v>
                </c:pt>
                <c:pt idx="2888">
                  <c:v>-1</c:v>
                </c:pt>
                <c:pt idx="2889">
                  <c:v>-1</c:v>
                </c:pt>
                <c:pt idx="2890">
                  <c:v>-0.8</c:v>
                </c:pt>
                <c:pt idx="2891">
                  <c:v>-1.8</c:v>
                </c:pt>
                <c:pt idx="2892">
                  <c:v>-1.5</c:v>
                </c:pt>
                <c:pt idx="2893">
                  <c:v>-0.8</c:v>
                </c:pt>
                <c:pt idx="2894">
                  <c:v>-1.5</c:v>
                </c:pt>
                <c:pt idx="2895">
                  <c:v>-1.5</c:v>
                </c:pt>
                <c:pt idx="2896">
                  <c:v>-1.2</c:v>
                </c:pt>
                <c:pt idx="2897">
                  <c:v>-1</c:v>
                </c:pt>
                <c:pt idx="2898">
                  <c:v>-0.8</c:v>
                </c:pt>
                <c:pt idx="2899">
                  <c:v>-1.5</c:v>
                </c:pt>
                <c:pt idx="2900">
                  <c:v>-1.2</c:v>
                </c:pt>
                <c:pt idx="2901">
                  <c:v>-1.2</c:v>
                </c:pt>
                <c:pt idx="2902">
                  <c:v>-1.2</c:v>
                </c:pt>
                <c:pt idx="2903">
                  <c:v>-1.2</c:v>
                </c:pt>
                <c:pt idx="2904">
                  <c:v>-1.2</c:v>
                </c:pt>
                <c:pt idx="2905">
                  <c:v>0</c:v>
                </c:pt>
                <c:pt idx="2906">
                  <c:v>-1</c:v>
                </c:pt>
                <c:pt idx="2907">
                  <c:v>-0.2</c:v>
                </c:pt>
                <c:pt idx="2908">
                  <c:v>-0.8</c:v>
                </c:pt>
                <c:pt idx="2909">
                  <c:v>-1.8</c:v>
                </c:pt>
                <c:pt idx="2910">
                  <c:v>-1</c:v>
                </c:pt>
                <c:pt idx="2911">
                  <c:v>-0.8</c:v>
                </c:pt>
                <c:pt idx="2912">
                  <c:v>-0.2</c:v>
                </c:pt>
                <c:pt idx="2913">
                  <c:v>-0.8</c:v>
                </c:pt>
                <c:pt idx="2914">
                  <c:v>-1</c:v>
                </c:pt>
                <c:pt idx="2915">
                  <c:v>-1</c:v>
                </c:pt>
                <c:pt idx="2916">
                  <c:v>-1.2</c:v>
                </c:pt>
                <c:pt idx="2917">
                  <c:v>-1</c:v>
                </c:pt>
                <c:pt idx="2918">
                  <c:v>-1.2</c:v>
                </c:pt>
                <c:pt idx="2919">
                  <c:v>-1</c:v>
                </c:pt>
                <c:pt idx="2920">
                  <c:v>0.2</c:v>
                </c:pt>
                <c:pt idx="2921">
                  <c:v>61.8</c:v>
                </c:pt>
                <c:pt idx="2922">
                  <c:v>81</c:v>
                </c:pt>
                <c:pt idx="2923">
                  <c:v>27</c:v>
                </c:pt>
                <c:pt idx="2924">
                  <c:v>13.8</c:v>
                </c:pt>
                <c:pt idx="2925">
                  <c:v>7.5</c:v>
                </c:pt>
                <c:pt idx="2926">
                  <c:v>7</c:v>
                </c:pt>
                <c:pt idx="2927">
                  <c:v>22.8</c:v>
                </c:pt>
                <c:pt idx="2928">
                  <c:v>48.2</c:v>
                </c:pt>
                <c:pt idx="2929">
                  <c:v>16.2</c:v>
                </c:pt>
                <c:pt idx="2930">
                  <c:v>4.8</c:v>
                </c:pt>
                <c:pt idx="2931">
                  <c:v>0.5</c:v>
                </c:pt>
                <c:pt idx="2932">
                  <c:v>0.8</c:v>
                </c:pt>
                <c:pt idx="2933">
                  <c:v>5</c:v>
                </c:pt>
                <c:pt idx="2934">
                  <c:v>2.5</c:v>
                </c:pt>
                <c:pt idx="2935">
                  <c:v>-0.5</c:v>
                </c:pt>
                <c:pt idx="2936">
                  <c:v>0.5</c:v>
                </c:pt>
                <c:pt idx="2937">
                  <c:v>3.2</c:v>
                </c:pt>
                <c:pt idx="2938">
                  <c:v>1.2</c:v>
                </c:pt>
                <c:pt idx="2939">
                  <c:v>0.8</c:v>
                </c:pt>
                <c:pt idx="2940">
                  <c:v>0.5</c:v>
                </c:pt>
                <c:pt idx="2941">
                  <c:v>0</c:v>
                </c:pt>
                <c:pt idx="2942">
                  <c:v>0.2</c:v>
                </c:pt>
                <c:pt idx="2943">
                  <c:v>1.8</c:v>
                </c:pt>
                <c:pt idx="2944">
                  <c:v>-0.2</c:v>
                </c:pt>
                <c:pt idx="2945">
                  <c:v>0.5</c:v>
                </c:pt>
                <c:pt idx="2946">
                  <c:v>0</c:v>
                </c:pt>
                <c:pt idx="2947">
                  <c:v>-0.5</c:v>
                </c:pt>
                <c:pt idx="2948">
                  <c:v>0</c:v>
                </c:pt>
                <c:pt idx="2949">
                  <c:v>0.8</c:v>
                </c:pt>
                <c:pt idx="2950">
                  <c:v>0</c:v>
                </c:pt>
                <c:pt idx="2951">
                  <c:v>-1</c:v>
                </c:pt>
                <c:pt idx="2952">
                  <c:v>-0.2</c:v>
                </c:pt>
                <c:pt idx="2953">
                  <c:v>-0.8</c:v>
                </c:pt>
                <c:pt idx="2954">
                  <c:v>-1</c:v>
                </c:pt>
                <c:pt idx="2955">
                  <c:v>-0.2</c:v>
                </c:pt>
                <c:pt idx="2956">
                  <c:v>-1.2</c:v>
                </c:pt>
                <c:pt idx="2957">
                  <c:v>-1</c:v>
                </c:pt>
                <c:pt idx="2958">
                  <c:v>-1</c:v>
                </c:pt>
                <c:pt idx="2959">
                  <c:v>-1.8</c:v>
                </c:pt>
                <c:pt idx="2960">
                  <c:v>-1.5</c:v>
                </c:pt>
                <c:pt idx="2961">
                  <c:v>-0.8</c:v>
                </c:pt>
                <c:pt idx="2962">
                  <c:v>6.2</c:v>
                </c:pt>
                <c:pt idx="2963">
                  <c:v>1</c:v>
                </c:pt>
                <c:pt idx="2964">
                  <c:v>-0.5</c:v>
                </c:pt>
                <c:pt idx="2965">
                  <c:v>-0.8</c:v>
                </c:pt>
                <c:pt idx="2966">
                  <c:v>-0.8</c:v>
                </c:pt>
                <c:pt idx="2967">
                  <c:v>-0.8</c:v>
                </c:pt>
                <c:pt idx="2968">
                  <c:v>-1</c:v>
                </c:pt>
                <c:pt idx="2969">
                  <c:v>-0.8</c:v>
                </c:pt>
                <c:pt idx="2970">
                  <c:v>-1</c:v>
                </c:pt>
                <c:pt idx="2971">
                  <c:v>-0.8</c:v>
                </c:pt>
                <c:pt idx="2972">
                  <c:v>-0.5</c:v>
                </c:pt>
                <c:pt idx="2973">
                  <c:v>-0.5</c:v>
                </c:pt>
                <c:pt idx="2974">
                  <c:v>0.2</c:v>
                </c:pt>
                <c:pt idx="2975">
                  <c:v>-1.2</c:v>
                </c:pt>
                <c:pt idx="2976">
                  <c:v>-0.8</c:v>
                </c:pt>
                <c:pt idx="2977">
                  <c:v>-1</c:v>
                </c:pt>
                <c:pt idx="2978">
                  <c:v>-0.8</c:v>
                </c:pt>
                <c:pt idx="2979">
                  <c:v>-1.2</c:v>
                </c:pt>
                <c:pt idx="2980">
                  <c:v>-1.2</c:v>
                </c:pt>
                <c:pt idx="2981">
                  <c:v>-1.2</c:v>
                </c:pt>
                <c:pt idx="2982">
                  <c:v>-1.5</c:v>
                </c:pt>
                <c:pt idx="2983">
                  <c:v>-1.2</c:v>
                </c:pt>
                <c:pt idx="2984">
                  <c:v>-1.2</c:v>
                </c:pt>
                <c:pt idx="2985">
                  <c:v>-1.5</c:v>
                </c:pt>
                <c:pt idx="2986">
                  <c:v>-1.8</c:v>
                </c:pt>
                <c:pt idx="2987">
                  <c:v>-2</c:v>
                </c:pt>
                <c:pt idx="2988">
                  <c:v>-1.5</c:v>
                </c:pt>
                <c:pt idx="2989">
                  <c:v>-1.5</c:v>
                </c:pt>
                <c:pt idx="2990">
                  <c:v>0.2</c:v>
                </c:pt>
                <c:pt idx="2991">
                  <c:v>1.8</c:v>
                </c:pt>
                <c:pt idx="2992">
                  <c:v>-0.2</c:v>
                </c:pt>
                <c:pt idx="2993">
                  <c:v>-1</c:v>
                </c:pt>
                <c:pt idx="2994">
                  <c:v>-1.2</c:v>
                </c:pt>
                <c:pt idx="2995">
                  <c:v>-1.8</c:v>
                </c:pt>
                <c:pt idx="2996">
                  <c:v>-2</c:v>
                </c:pt>
                <c:pt idx="2997">
                  <c:v>-1.5</c:v>
                </c:pt>
                <c:pt idx="2998">
                  <c:v>-1.8</c:v>
                </c:pt>
                <c:pt idx="2999">
                  <c:v>-1.2</c:v>
                </c:pt>
                <c:pt idx="3000">
                  <c:v>-1.8</c:v>
                </c:pt>
                <c:pt idx="3001">
                  <c:v>-1.5</c:v>
                </c:pt>
                <c:pt idx="3002">
                  <c:v>-1.2</c:v>
                </c:pt>
                <c:pt idx="3003">
                  <c:v>-1.2</c:v>
                </c:pt>
                <c:pt idx="3004">
                  <c:v>-0.8</c:v>
                </c:pt>
                <c:pt idx="3005">
                  <c:v>-0.8</c:v>
                </c:pt>
                <c:pt idx="3006">
                  <c:v>-1.8</c:v>
                </c:pt>
                <c:pt idx="3007">
                  <c:v>-1.5</c:v>
                </c:pt>
                <c:pt idx="3008">
                  <c:v>-1.8</c:v>
                </c:pt>
                <c:pt idx="3009">
                  <c:v>-1.2</c:v>
                </c:pt>
                <c:pt idx="3010">
                  <c:v>-1.2</c:v>
                </c:pt>
                <c:pt idx="3011">
                  <c:v>-1.5</c:v>
                </c:pt>
                <c:pt idx="3012">
                  <c:v>0.2</c:v>
                </c:pt>
                <c:pt idx="3013">
                  <c:v>24.5</c:v>
                </c:pt>
                <c:pt idx="3014">
                  <c:v>-0.2</c:v>
                </c:pt>
                <c:pt idx="3015">
                  <c:v>-1.8</c:v>
                </c:pt>
                <c:pt idx="3016">
                  <c:v>-0.8</c:v>
                </c:pt>
                <c:pt idx="3017">
                  <c:v>-1</c:v>
                </c:pt>
                <c:pt idx="3018">
                  <c:v>-1.5</c:v>
                </c:pt>
                <c:pt idx="3019">
                  <c:v>-2.2000000000000002</c:v>
                </c:pt>
                <c:pt idx="3020">
                  <c:v>-1</c:v>
                </c:pt>
                <c:pt idx="3021">
                  <c:v>-1.5</c:v>
                </c:pt>
                <c:pt idx="3022">
                  <c:v>-1.2</c:v>
                </c:pt>
                <c:pt idx="3023">
                  <c:v>-1.5</c:v>
                </c:pt>
                <c:pt idx="3024">
                  <c:v>-1.5</c:v>
                </c:pt>
                <c:pt idx="3025">
                  <c:v>-0.8</c:v>
                </c:pt>
                <c:pt idx="3026">
                  <c:v>-1.2</c:v>
                </c:pt>
                <c:pt idx="3027">
                  <c:v>-0.8</c:v>
                </c:pt>
                <c:pt idx="3028">
                  <c:v>-0.2</c:v>
                </c:pt>
                <c:pt idx="3029">
                  <c:v>0</c:v>
                </c:pt>
                <c:pt idx="3030">
                  <c:v>-0.2</c:v>
                </c:pt>
                <c:pt idx="3031">
                  <c:v>0</c:v>
                </c:pt>
                <c:pt idx="3032">
                  <c:v>0.8</c:v>
                </c:pt>
                <c:pt idx="3033">
                  <c:v>-0.5</c:v>
                </c:pt>
                <c:pt idx="3034">
                  <c:v>-0.8</c:v>
                </c:pt>
                <c:pt idx="3035">
                  <c:v>-1</c:v>
                </c:pt>
                <c:pt idx="3036">
                  <c:v>-0.8</c:v>
                </c:pt>
                <c:pt idx="3037">
                  <c:v>-0.5</c:v>
                </c:pt>
                <c:pt idx="3038">
                  <c:v>-1</c:v>
                </c:pt>
                <c:pt idx="3039">
                  <c:v>-0.8</c:v>
                </c:pt>
                <c:pt idx="3040">
                  <c:v>-0.5</c:v>
                </c:pt>
                <c:pt idx="3041">
                  <c:v>-1.2</c:v>
                </c:pt>
                <c:pt idx="3042">
                  <c:v>-1</c:v>
                </c:pt>
                <c:pt idx="3043">
                  <c:v>-0.5</c:v>
                </c:pt>
                <c:pt idx="3044">
                  <c:v>-1</c:v>
                </c:pt>
                <c:pt idx="3045">
                  <c:v>-1</c:v>
                </c:pt>
                <c:pt idx="3046">
                  <c:v>-1</c:v>
                </c:pt>
                <c:pt idx="3047">
                  <c:v>-0.5</c:v>
                </c:pt>
                <c:pt idx="3048">
                  <c:v>-1</c:v>
                </c:pt>
                <c:pt idx="3049">
                  <c:v>-1</c:v>
                </c:pt>
                <c:pt idx="3050">
                  <c:v>-1.8</c:v>
                </c:pt>
                <c:pt idx="3051">
                  <c:v>-0.8</c:v>
                </c:pt>
                <c:pt idx="3052">
                  <c:v>-1</c:v>
                </c:pt>
                <c:pt idx="3053">
                  <c:v>-2</c:v>
                </c:pt>
                <c:pt idx="3054">
                  <c:v>-1.5</c:v>
                </c:pt>
                <c:pt idx="3055">
                  <c:v>-2</c:v>
                </c:pt>
                <c:pt idx="3056">
                  <c:v>-1.2</c:v>
                </c:pt>
                <c:pt idx="3057">
                  <c:v>-0.2</c:v>
                </c:pt>
                <c:pt idx="3058">
                  <c:v>-1.5</c:v>
                </c:pt>
                <c:pt idx="3059">
                  <c:v>-1.5</c:v>
                </c:pt>
                <c:pt idx="3060">
                  <c:v>-1.5</c:v>
                </c:pt>
                <c:pt idx="3061">
                  <c:v>-1.2</c:v>
                </c:pt>
                <c:pt idx="3062">
                  <c:v>-1.8</c:v>
                </c:pt>
                <c:pt idx="3063">
                  <c:v>-1</c:v>
                </c:pt>
                <c:pt idx="3064">
                  <c:v>-0.2</c:v>
                </c:pt>
                <c:pt idx="3065">
                  <c:v>0.5</c:v>
                </c:pt>
                <c:pt idx="3066">
                  <c:v>0.2</c:v>
                </c:pt>
                <c:pt idx="3067">
                  <c:v>0</c:v>
                </c:pt>
                <c:pt idx="3068">
                  <c:v>0</c:v>
                </c:pt>
                <c:pt idx="3069">
                  <c:v>0</c:v>
                </c:pt>
                <c:pt idx="3070">
                  <c:v>-0.5</c:v>
                </c:pt>
                <c:pt idx="3071">
                  <c:v>-0.5</c:v>
                </c:pt>
                <c:pt idx="3072">
                  <c:v>-0.5</c:v>
                </c:pt>
                <c:pt idx="3073">
                  <c:v>-0.2</c:v>
                </c:pt>
                <c:pt idx="3074">
                  <c:v>-0.2</c:v>
                </c:pt>
                <c:pt idx="3075">
                  <c:v>0</c:v>
                </c:pt>
                <c:pt idx="3076">
                  <c:v>-0.2</c:v>
                </c:pt>
                <c:pt idx="3077">
                  <c:v>-1.5</c:v>
                </c:pt>
                <c:pt idx="3078">
                  <c:v>-0.5</c:v>
                </c:pt>
                <c:pt idx="3079">
                  <c:v>-0.5</c:v>
                </c:pt>
                <c:pt idx="3080">
                  <c:v>-0.2</c:v>
                </c:pt>
                <c:pt idx="3081">
                  <c:v>-0.5</c:v>
                </c:pt>
                <c:pt idx="3082">
                  <c:v>-0.2</c:v>
                </c:pt>
                <c:pt idx="3083">
                  <c:v>-1.2</c:v>
                </c:pt>
                <c:pt idx="3084">
                  <c:v>-0.2</c:v>
                </c:pt>
                <c:pt idx="3085">
                  <c:v>0</c:v>
                </c:pt>
                <c:pt idx="3086">
                  <c:v>0.5</c:v>
                </c:pt>
                <c:pt idx="3087">
                  <c:v>-0.5</c:v>
                </c:pt>
                <c:pt idx="3088">
                  <c:v>0.2</c:v>
                </c:pt>
                <c:pt idx="3089">
                  <c:v>-0.5</c:v>
                </c:pt>
                <c:pt idx="3090">
                  <c:v>-0.8</c:v>
                </c:pt>
                <c:pt idx="3091">
                  <c:v>-0.8</c:v>
                </c:pt>
                <c:pt idx="3092">
                  <c:v>-0.2</c:v>
                </c:pt>
                <c:pt idx="3093">
                  <c:v>-0.5</c:v>
                </c:pt>
                <c:pt idx="3094">
                  <c:v>-0.5</c:v>
                </c:pt>
                <c:pt idx="3095">
                  <c:v>-1</c:v>
                </c:pt>
                <c:pt idx="3096">
                  <c:v>-1</c:v>
                </c:pt>
                <c:pt idx="3097">
                  <c:v>-0.5</c:v>
                </c:pt>
                <c:pt idx="3098">
                  <c:v>0.2</c:v>
                </c:pt>
                <c:pt idx="3099">
                  <c:v>-0.2</c:v>
                </c:pt>
                <c:pt idx="3100">
                  <c:v>-0.8</c:v>
                </c:pt>
                <c:pt idx="3101">
                  <c:v>0.5</c:v>
                </c:pt>
                <c:pt idx="3102">
                  <c:v>1.2</c:v>
                </c:pt>
                <c:pt idx="3103">
                  <c:v>1</c:v>
                </c:pt>
                <c:pt idx="3104">
                  <c:v>1.5</c:v>
                </c:pt>
                <c:pt idx="3105">
                  <c:v>0.8</c:v>
                </c:pt>
                <c:pt idx="3106">
                  <c:v>0.2</c:v>
                </c:pt>
                <c:pt idx="3107">
                  <c:v>1.2</c:v>
                </c:pt>
                <c:pt idx="3108">
                  <c:v>0.2</c:v>
                </c:pt>
                <c:pt idx="3109">
                  <c:v>0.8</c:v>
                </c:pt>
                <c:pt idx="3110">
                  <c:v>0.5</c:v>
                </c:pt>
                <c:pt idx="3111">
                  <c:v>0.5</c:v>
                </c:pt>
                <c:pt idx="3112">
                  <c:v>-0.2</c:v>
                </c:pt>
                <c:pt idx="3113">
                  <c:v>0.2</c:v>
                </c:pt>
                <c:pt idx="3114">
                  <c:v>0.5</c:v>
                </c:pt>
                <c:pt idx="3115">
                  <c:v>0.2</c:v>
                </c:pt>
                <c:pt idx="3116">
                  <c:v>0</c:v>
                </c:pt>
                <c:pt idx="3117">
                  <c:v>0.5</c:v>
                </c:pt>
                <c:pt idx="3118">
                  <c:v>0.5</c:v>
                </c:pt>
                <c:pt idx="3119">
                  <c:v>0.5</c:v>
                </c:pt>
                <c:pt idx="3120">
                  <c:v>0</c:v>
                </c:pt>
                <c:pt idx="3121">
                  <c:v>-2.8</c:v>
                </c:pt>
                <c:pt idx="3122">
                  <c:v>-0.2</c:v>
                </c:pt>
                <c:pt idx="3123">
                  <c:v>-0.5</c:v>
                </c:pt>
                <c:pt idx="3124">
                  <c:v>0</c:v>
                </c:pt>
                <c:pt idx="3125">
                  <c:v>0.2</c:v>
                </c:pt>
                <c:pt idx="3126">
                  <c:v>0.8</c:v>
                </c:pt>
                <c:pt idx="3127">
                  <c:v>0.5</c:v>
                </c:pt>
                <c:pt idx="3128">
                  <c:v>0.2</c:v>
                </c:pt>
                <c:pt idx="3129">
                  <c:v>0.8</c:v>
                </c:pt>
                <c:pt idx="3130">
                  <c:v>2.2000000000000002</c:v>
                </c:pt>
                <c:pt idx="3131">
                  <c:v>0.8</c:v>
                </c:pt>
                <c:pt idx="3132">
                  <c:v>3.5</c:v>
                </c:pt>
                <c:pt idx="3133">
                  <c:v>3.8</c:v>
                </c:pt>
                <c:pt idx="3134">
                  <c:v>1.8</c:v>
                </c:pt>
                <c:pt idx="3135">
                  <c:v>3.8</c:v>
                </c:pt>
                <c:pt idx="3136">
                  <c:v>6</c:v>
                </c:pt>
                <c:pt idx="3137">
                  <c:v>9.5</c:v>
                </c:pt>
                <c:pt idx="3138">
                  <c:v>4.8</c:v>
                </c:pt>
                <c:pt idx="3139">
                  <c:v>0.2</c:v>
                </c:pt>
                <c:pt idx="3140">
                  <c:v>-0.2</c:v>
                </c:pt>
                <c:pt idx="3141">
                  <c:v>0.5</c:v>
                </c:pt>
                <c:pt idx="3142">
                  <c:v>1.2</c:v>
                </c:pt>
                <c:pt idx="3143">
                  <c:v>1.5</c:v>
                </c:pt>
                <c:pt idx="3144">
                  <c:v>1.2</c:v>
                </c:pt>
                <c:pt idx="3145">
                  <c:v>2.5</c:v>
                </c:pt>
                <c:pt idx="3146">
                  <c:v>3.8</c:v>
                </c:pt>
                <c:pt idx="3147">
                  <c:v>0.2</c:v>
                </c:pt>
                <c:pt idx="3148">
                  <c:v>-0.2</c:v>
                </c:pt>
                <c:pt idx="3149">
                  <c:v>0.5</c:v>
                </c:pt>
                <c:pt idx="3150">
                  <c:v>0.2</c:v>
                </c:pt>
                <c:pt idx="3151">
                  <c:v>-0.2</c:v>
                </c:pt>
                <c:pt idx="3152">
                  <c:v>-0.2</c:v>
                </c:pt>
                <c:pt idx="3153">
                  <c:v>0.5</c:v>
                </c:pt>
                <c:pt idx="3154">
                  <c:v>0.5</c:v>
                </c:pt>
                <c:pt idx="3155">
                  <c:v>0.5</c:v>
                </c:pt>
                <c:pt idx="3156">
                  <c:v>0.2</c:v>
                </c:pt>
                <c:pt idx="3157">
                  <c:v>1.2</c:v>
                </c:pt>
                <c:pt idx="3158">
                  <c:v>0</c:v>
                </c:pt>
                <c:pt idx="3159">
                  <c:v>0.5</c:v>
                </c:pt>
                <c:pt idx="3160">
                  <c:v>0</c:v>
                </c:pt>
                <c:pt idx="3161">
                  <c:v>-0.2</c:v>
                </c:pt>
                <c:pt idx="3162">
                  <c:v>0</c:v>
                </c:pt>
                <c:pt idx="3163">
                  <c:v>0</c:v>
                </c:pt>
                <c:pt idx="3164">
                  <c:v>1.2</c:v>
                </c:pt>
                <c:pt idx="3165">
                  <c:v>-1</c:v>
                </c:pt>
                <c:pt idx="3166">
                  <c:v>-0.2</c:v>
                </c:pt>
                <c:pt idx="3167">
                  <c:v>1</c:v>
                </c:pt>
                <c:pt idx="3168">
                  <c:v>0.5</c:v>
                </c:pt>
                <c:pt idx="3169">
                  <c:v>0.8</c:v>
                </c:pt>
                <c:pt idx="3170">
                  <c:v>1.2</c:v>
                </c:pt>
                <c:pt idx="3171">
                  <c:v>1.2</c:v>
                </c:pt>
                <c:pt idx="3172">
                  <c:v>4.2</c:v>
                </c:pt>
                <c:pt idx="3173">
                  <c:v>3.8</c:v>
                </c:pt>
                <c:pt idx="3174">
                  <c:v>1.2</c:v>
                </c:pt>
                <c:pt idx="3175">
                  <c:v>0.2</c:v>
                </c:pt>
                <c:pt idx="3176">
                  <c:v>0.2</c:v>
                </c:pt>
                <c:pt idx="3177">
                  <c:v>-0.2</c:v>
                </c:pt>
                <c:pt idx="3178">
                  <c:v>-0.8</c:v>
                </c:pt>
                <c:pt idx="3179">
                  <c:v>0</c:v>
                </c:pt>
                <c:pt idx="3180">
                  <c:v>0</c:v>
                </c:pt>
                <c:pt idx="3181">
                  <c:v>-0.5</c:v>
                </c:pt>
                <c:pt idx="3182">
                  <c:v>-0.5</c:v>
                </c:pt>
                <c:pt idx="3183">
                  <c:v>-0.8</c:v>
                </c:pt>
                <c:pt idx="3184">
                  <c:v>-0.2</c:v>
                </c:pt>
                <c:pt idx="3185">
                  <c:v>-1</c:v>
                </c:pt>
                <c:pt idx="3186">
                  <c:v>-0.5</c:v>
                </c:pt>
                <c:pt idx="3187">
                  <c:v>-0.5</c:v>
                </c:pt>
                <c:pt idx="3188">
                  <c:v>-0.5</c:v>
                </c:pt>
                <c:pt idx="3189">
                  <c:v>-1</c:v>
                </c:pt>
                <c:pt idx="3190">
                  <c:v>-0.8</c:v>
                </c:pt>
                <c:pt idx="3191">
                  <c:v>-0.8</c:v>
                </c:pt>
                <c:pt idx="3192">
                  <c:v>-1.2</c:v>
                </c:pt>
                <c:pt idx="3193">
                  <c:v>-1</c:v>
                </c:pt>
                <c:pt idx="3194">
                  <c:v>-0.5</c:v>
                </c:pt>
                <c:pt idx="3195">
                  <c:v>-1.2</c:v>
                </c:pt>
                <c:pt idx="3196">
                  <c:v>-0.5</c:v>
                </c:pt>
                <c:pt idx="3197">
                  <c:v>-0.5</c:v>
                </c:pt>
                <c:pt idx="3198">
                  <c:v>-1.2</c:v>
                </c:pt>
                <c:pt idx="3199">
                  <c:v>-1.2</c:v>
                </c:pt>
                <c:pt idx="3200">
                  <c:v>-0.8</c:v>
                </c:pt>
                <c:pt idx="3201">
                  <c:v>-0.8</c:v>
                </c:pt>
                <c:pt idx="3202">
                  <c:v>-1</c:v>
                </c:pt>
                <c:pt idx="3203">
                  <c:v>1.2</c:v>
                </c:pt>
                <c:pt idx="3204">
                  <c:v>1</c:v>
                </c:pt>
                <c:pt idx="3205">
                  <c:v>1.8</c:v>
                </c:pt>
                <c:pt idx="3206">
                  <c:v>2</c:v>
                </c:pt>
                <c:pt idx="3207">
                  <c:v>2</c:v>
                </c:pt>
                <c:pt idx="3208">
                  <c:v>1.8</c:v>
                </c:pt>
                <c:pt idx="3209">
                  <c:v>0.8</c:v>
                </c:pt>
                <c:pt idx="3210">
                  <c:v>0.8</c:v>
                </c:pt>
                <c:pt idx="3211">
                  <c:v>0.5</c:v>
                </c:pt>
                <c:pt idx="3212">
                  <c:v>-0.2</c:v>
                </c:pt>
                <c:pt idx="3213">
                  <c:v>-0.2</c:v>
                </c:pt>
                <c:pt idx="3214">
                  <c:v>0</c:v>
                </c:pt>
                <c:pt idx="3215">
                  <c:v>-0.5</c:v>
                </c:pt>
                <c:pt idx="3216">
                  <c:v>-0.5</c:v>
                </c:pt>
                <c:pt idx="3217">
                  <c:v>-0.5</c:v>
                </c:pt>
                <c:pt idx="3218">
                  <c:v>-0.2</c:v>
                </c:pt>
                <c:pt idx="3219">
                  <c:v>-0.5</c:v>
                </c:pt>
                <c:pt idx="3220">
                  <c:v>-1</c:v>
                </c:pt>
                <c:pt idx="3221">
                  <c:v>-0.8</c:v>
                </c:pt>
                <c:pt idx="3222">
                  <c:v>0</c:v>
                </c:pt>
                <c:pt idx="3223">
                  <c:v>-0.5</c:v>
                </c:pt>
                <c:pt idx="3224">
                  <c:v>-1</c:v>
                </c:pt>
                <c:pt idx="3225">
                  <c:v>-1.2</c:v>
                </c:pt>
                <c:pt idx="3226">
                  <c:v>-1.2</c:v>
                </c:pt>
                <c:pt idx="3227">
                  <c:v>-1</c:v>
                </c:pt>
                <c:pt idx="3228">
                  <c:v>-1.2</c:v>
                </c:pt>
                <c:pt idx="3229">
                  <c:v>-1.5</c:v>
                </c:pt>
                <c:pt idx="3230">
                  <c:v>-1.8</c:v>
                </c:pt>
                <c:pt idx="3231">
                  <c:v>-1.8</c:v>
                </c:pt>
                <c:pt idx="3232">
                  <c:v>-2.2000000000000002</c:v>
                </c:pt>
                <c:pt idx="3233">
                  <c:v>-1.8</c:v>
                </c:pt>
                <c:pt idx="3234">
                  <c:v>-1.5</c:v>
                </c:pt>
                <c:pt idx="3235">
                  <c:v>-0.8</c:v>
                </c:pt>
                <c:pt idx="3236">
                  <c:v>-0.5</c:v>
                </c:pt>
                <c:pt idx="3237">
                  <c:v>2</c:v>
                </c:pt>
                <c:pt idx="3238">
                  <c:v>2.2000000000000002</c:v>
                </c:pt>
                <c:pt idx="3239">
                  <c:v>-1</c:v>
                </c:pt>
                <c:pt idx="3240">
                  <c:v>-0.5</c:v>
                </c:pt>
                <c:pt idx="3241">
                  <c:v>0</c:v>
                </c:pt>
                <c:pt idx="3242">
                  <c:v>-0.8</c:v>
                </c:pt>
                <c:pt idx="3243">
                  <c:v>-0.5</c:v>
                </c:pt>
                <c:pt idx="3244">
                  <c:v>0.5</c:v>
                </c:pt>
                <c:pt idx="3245">
                  <c:v>0</c:v>
                </c:pt>
                <c:pt idx="3246">
                  <c:v>-0.5</c:v>
                </c:pt>
                <c:pt idx="3247">
                  <c:v>0</c:v>
                </c:pt>
                <c:pt idx="3248">
                  <c:v>-0.5</c:v>
                </c:pt>
                <c:pt idx="3249">
                  <c:v>0.8</c:v>
                </c:pt>
                <c:pt idx="3250">
                  <c:v>0.5</c:v>
                </c:pt>
                <c:pt idx="3251">
                  <c:v>0.8</c:v>
                </c:pt>
                <c:pt idx="3252">
                  <c:v>0.5</c:v>
                </c:pt>
                <c:pt idx="3253">
                  <c:v>1</c:v>
                </c:pt>
                <c:pt idx="3254">
                  <c:v>0.8</c:v>
                </c:pt>
                <c:pt idx="3255">
                  <c:v>0.8</c:v>
                </c:pt>
                <c:pt idx="3256">
                  <c:v>0.5</c:v>
                </c:pt>
                <c:pt idx="3257">
                  <c:v>1</c:v>
                </c:pt>
                <c:pt idx="3258">
                  <c:v>0</c:v>
                </c:pt>
                <c:pt idx="3259">
                  <c:v>0.2</c:v>
                </c:pt>
                <c:pt idx="3260">
                  <c:v>1</c:v>
                </c:pt>
                <c:pt idx="3261">
                  <c:v>0.2</c:v>
                </c:pt>
                <c:pt idx="3262">
                  <c:v>0.8</c:v>
                </c:pt>
                <c:pt idx="3263">
                  <c:v>0.5</c:v>
                </c:pt>
                <c:pt idx="3264">
                  <c:v>0.8</c:v>
                </c:pt>
                <c:pt idx="3265">
                  <c:v>0.8</c:v>
                </c:pt>
                <c:pt idx="3266">
                  <c:v>0.8</c:v>
                </c:pt>
                <c:pt idx="3267">
                  <c:v>0.2</c:v>
                </c:pt>
                <c:pt idx="3268">
                  <c:v>0.2</c:v>
                </c:pt>
                <c:pt idx="3269">
                  <c:v>0.8</c:v>
                </c:pt>
                <c:pt idx="3270">
                  <c:v>0.8</c:v>
                </c:pt>
                <c:pt idx="3271">
                  <c:v>0.5</c:v>
                </c:pt>
                <c:pt idx="3272">
                  <c:v>0.8</c:v>
                </c:pt>
                <c:pt idx="3273">
                  <c:v>0.5</c:v>
                </c:pt>
                <c:pt idx="3274">
                  <c:v>0.8</c:v>
                </c:pt>
                <c:pt idx="3275">
                  <c:v>0.8</c:v>
                </c:pt>
                <c:pt idx="3276">
                  <c:v>0.2</c:v>
                </c:pt>
                <c:pt idx="3277">
                  <c:v>0.8</c:v>
                </c:pt>
                <c:pt idx="3278">
                  <c:v>0.5</c:v>
                </c:pt>
                <c:pt idx="3279">
                  <c:v>0.2</c:v>
                </c:pt>
                <c:pt idx="3280">
                  <c:v>0.8</c:v>
                </c:pt>
                <c:pt idx="3281">
                  <c:v>0</c:v>
                </c:pt>
                <c:pt idx="3282">
                  <c:v>-0.2</c:v>
                </c:pt>
                <c:pt idx="3283">
                  <c:v>-0.2</c:v>
                </c:pt>
                <c:pt idx="3284">
                  <c:v>0.2</c:v>
                </c:pt>
                <c:pt idx="3285">
                  <c:v>-0.2</c:v>
                </c:pt>
                <c:pt idx="3286">
                  <c:v>0</c:v>
                </c:pt>
                <c:pt idx="3287">
                  <c:v>-0.5</c:v>
                </c:pt>
                <c:pt idx="3288">
                  <c:v>0.2</c:v>
                </c:pt>
                <c:pt idx="3289">
                  <c:v>0.5</c:v>
                </c:pt>
                <c:pt idx="3290">
                  <c:v>0.2</c:v>
                </c:pt>
                <c:pt idx="3291">
                  <c:v>0.2</c:v>
                </c:pt>
                <c:pt idx="3292">
                  <c:v>0</c:v>
                </c:pt>
                <c:pt idx="3293">
                  <c:v>0.8</c:v>
                </c:pt>
                <c:pt idx="3294">
                  <c:v>1</c:v>
                </c:pt>
                <c:pt idx="3295">
                  <c:v>0.8</c:v>
                </c:pt>
                <c:pt idx="3296">
                  <c:v>0.8</c:v>
                </c:pt>
                <c:pt idx="3297">
                  <c:v>0</c:v>
                </c:pt>
                <c:pt idx="3298">
                  <c:v>0.5</c:v>
                </c:pt>
                <c:pt idx="3299">
                  <c:v>0.2</c:v>
                </c:pt>
                <c:pt idx="3300">
                  <c:v>0.2</c:v>
                </c:pt>
                <c:pt idx="3301">
                  <c:v>0.8</c:v>
                </c:pt>
                <c:pt idx="3302">
                  <c:v>0.2</c:v>
                </c:pt>
                <c:pt idx="3303">
                  <c:v>0.2</c:v>
                </c:pt>
                <c:pt idx="3304">
                  <c:v>0.2</c:v>
                </c:pt>
                <c:pt idx="3305">
                  <c:v>0.5</c:v>
                </c:pt>
                <c:pt idx="3306">
                  <c:v>0.8</c:v>
                </c:pt>
                <c:pt idx="3307">
                  <c:v>0.2</c:v>
                </c:pt>
                <c:pt idx="3308">
                  <c:v>0</c:v>
                </c:pt>
                <c:pt idx="3309">
                  <c:v>0.2</c:v>
                </c:pt>
                <c:pt idx="3310">
                  <c:v>3.2</c:v>
                </c:pt>
                <c:pt idx="3311">
                  <c:v>3.8</c:v>
                </c:pt>
                <c:pt idx="3312">
                  <c:v>2.2000000000000002</c:v>
                </c:pt>
                <c:pt idx="3313">
                  <c:v>2</c:v>
                </c:pt>
                <c:pt idx="3314">
                  <c:v>2.8</c:v>
                </c:pt>
                <c:pt idx="3315">
                  <c:v>2.8</c:v>
                </c:pt>
                <c:pt idx="3316">
                  <c:v>2.5</c:v>
                </c:pt>
                <c:pt idx="3317">
                  <c:v>3</c:v>
                </c:pt>
                <c:pt idx="3318">
                  <c:v>2</c:v>
                </c:pt>
                <c:pt idx="3319">
                  <c:v>3</c:v>
                </c:pt>
                <c:pt idx="3320">
                  <c:v>3.2</c:v>
                </c:pt>
                <c:pt idx="3321">
                  <c:v>2.5</c:v>
                </c:pt>
                <c:pt idx="3322">
                  <c:v>3</c:v>
                </c:pt>
                <c:pt idx="3323">
                  <c:v>2.2000000000000002</c:v>
                </c:pt>
                <c:pt idx="3324">
                  <c:v>2</c:v>
                </c:pt>
                <c:pt idx="3325">
                  <c:v>0.5</c:v>
                </c:pt>
                <c:pt idx="3326">
                  <c:v>1</c:v>
                </c:pt>
                <c:pt idx="3327">
                  <c:v>1</c:v>
                </c:pt>
                <c:pt idx="3328">
                  <c:v>1.8</c:v>
                </c:pt>
                <c:pt idx="3329">
                  <c:v>1.8</c:v>
                </c:pt>
                <c:pt idx="3330">
                  <c:v>1</c:v>
                </c:pt>
                <c:pt idx="3331">
                  <c:v>1.2</c:v>
                </c:pt>
                <c:pt idx="3332">
                  <c:v>1.2</c:v>
                </c:pt>
                <c:pt idx="3333">
                  <c:v>0.5</c:v>
                </c:pt>
                <c:pt idx="3334">
                  <c:v>0.5</c:v>
                </c:pt>
                <c:pt idx="3335">
                  <c:v>0.2</c:v>
                </c:pt>
                <c:pt idx="3336">
                  <c:v>0</c:v>
                </c:pt>
                <c:pt idx="3337">
                  <c:v>-0.2</c:v>
                </c:pt>
                <c:pt idx="3338">
                  <c:v>-0.8</c:v>
                </c:pt>
                <c:pt idx="3339">
                  <c:v>-1</c:v>
                </c:pt>
                <c:pt idx="3340">
                  <c:v>0</c:v>
                </c:pt>
                <c:pt idx="3341">
                  <c:v>-0.5</c:v>
                </c:pt>
                <c:pt idx="3342">
                  <c:v>-0.8</c:v>
                </c:pt>
                <c:pt idx="3343">
                  <c:v>-0.5</c:v>
                </c:pt>
                <c:pt idx="3344">
                  <c:v>0</c:v>
                </c:pt>
                <c:pt idx="3345">
                  <c:v>0.5</c:v>
                </c:pt>
                <c:pt idx="3346">
                  <c:v>-0.2</c:v>
                </c:pt>
                <c:pt idx="3347">
                  <c:v>-0.8</c:v>
                </c:pt>
                <c:pt idx="3348">
                  <c:v>-0.5</c:v>
                </c:pt>
                <c:pt idx="3349">
                  <c:v>-1.2</c:v>
                </c:pt>
                <c:pt idx="3350">
                  <c:v>-1</c:v>
                </c:pt>
                <c:pt idx="3351">
                  <c:v>-1.5</c:v>
                </c:pt>
                <c:pt idx="3352">
                  <c:v>-1.8</c:v>
                </c:pt>
                <c:pt idx="3353">
                  <c:v>-2.2000000000000002</c:v>
                </c:pt>
                <c:pt idx="3354">
                  <c:v>-1.5</c:v>
                </c:pt>
                <c:pt idx="3355">
                  <c:v>-2</c:v>
                </c:pt>
                <c:pt idx="3356">
                  <c:v>-1.2</c:v>
                </c:pt>
                <c:pt idx="3357">
                  <c:v>-1.5</c:v>
                </c:pt>
                <c:pt idx="3358">
                  <c:v>-1.2</c:v>
                </c:pt>
                <c:pt idx="3359">
                  <c:v>-1.8</c:v>
                </c:pt>
                <c:pt idx="3360">
                  <c:v>-1.5</c:v>
                </c:pt>
                <c:pt idx="3361">
                  <c:v>-0.8</c:v>
                </c:pt>
                <c:pt idx="3362">
                  <c:v>0.5</c:v>
                </c:pt>
                <c:pt idx="3363">
                  <c:v>-0.2</c:v>
                </c:pt>
                <c:pt idx="3364">
                  <c:v>0.2</c:v>
                </c:pt>
                <c:pt idx="3365">
                  <c:v>1</c:v>
                </c:pt>
                <c:pt idx="3366">
                  <c:v>1</c:v>
                </c:pt>
                <c:pt idx="3367">
                  <c:v>1.5</c:v>
                </c:pt>
                <c:pt idx="3368">
                  <c:v>0.8</c:v>
                </c:pt>
                <c:pt idx="3369">
                  <c:v>0.8</c:v>
                </c:pt>
                <c:pt idx="3370">
                  <c:v>0.8</c:v>
                </c:pt>
                <c:pt idx="3371">
                  <c:v>1</c:v>
                </c:pt>
                <c:pt idx="3372">
                  <c:v>1.8</c:v>
                </c:pt>
                <c:pt idx="3373">
                  <c:v>1.8</c:v>
                </c:pt>
                <c:pt idx="3374">
                  <c:v>1.8</c:v>
                </c:pt>
                <c:pt idx="3375">
                  <c:v>2.8</c:v>
                </c:pt>
                <c:pt idx="3376">
                  <c:v>2</c:v>
                </c:pt>
                <c:pt idx="3377">
                  <c:v>1.8</c:v>
                </c:pt>
                <c:pt idx="3378">
                  <c:v>2</c:v>
                </c:pt>
                <c:pt idx="3379">
                  <c:v>0.8</c:v>
                </c:pt>
                <c:pt idx="3380">
                  <c:v>1.2</c:v>
                </c:pt>
                <c:pt idx="3381">
                  <c:v>1.2</c:v>
                </c:pt>
                <c:pt idx="3382">
                  <c:v>1</c:v>
                </c:pt>
                <c:pt idx="3383">
                  <c:v>0.5</c:v>
                </c:pt>
                <c:pt idx="3384">
                  <c:v>0.8</c:v>
                </c:pt>
                <c:pt idx="3385">
                  <c:v>0</c:v>
                </c:pt>
                <c:pt idx="3386">
                  <c:v>0.5</c:v>
                </c:pt>
                <c:pt idx="3387">
                  <c:v>0.8</c:v>
                </c:pt>
                <c:pt idx="3388">
                  <c:v>1</c:v>
                </c:pt>
                <c:pt idx="3389">
                  <c:v>1.5</c:v>
                </c:pt>
                <c:pt idx="3390">
                  <c:v>2.8</c:v>
                </c:pt>
                <c:pt idx="3391">
                  <c:v>6</c:v>
                </c:pt>
                <c:pt idx="3392">
                  <c:v>5.2</c:v>
                </c:pt>
                <c:pt idx="3393">
                  <c:v>6.2</c:v>
                </c:pt>
                <c:pt idx="3394">
                  <c:v>6.2</c:v>
                </c:pt>
                <c:pt idx="3395">
                  <c:v>4.8</c:v>
                </c:pt>
                <c:pt idx="3396">
                  <c:v>4.2</c:v>
                </c:pt>
                <c:pt idx="3397">
                  <c:v>3</c:v>
                </c:pt>
                <c:pt idx="3398">
                  <c:v>2</c:v>
                </c:pt>
                <c:pt idx="3399">
                  <c:v>1.5</c:v>
                </c:pt>
                <c:pt idx="3400">
                  <c:v>1.5</c:v>
                </c:pt>
                <c:pt idx="3401">
                  <c:v>1.8</c:v>
                </c:pt>
                <c:pt idx="3402">
                  <c:v>1.2</c:v>
                </c:pt>
                <c:pt idx="3403">
                  <c:v>0.8</c:v>
                </c:pt>
                <c:pt idx="3404">
                  <c:v>-0.2</c:v>
                </c:pt>
                <c:pt idx="3405">
                  <c:v>-0.5</c:v>
                </c:pt>
                <c:pt idx="3406">
                  <c:v>-0.5</c:v>
                </c:pt>
                <c:pt idx="3407">
                  <c:v>-0.2</c:v>
                </c:pt>
                <c:pt idx="3408">
                  <c:v>-0.5</c:v>
                </c:pt>
                <c:pt idx="3409">
                  <c:v>-0.8</c:v>
                </c:pt>
                <c:pt idx="3410">
                  <c:v>-1.2</c:v>
                </c:pt>
                <c:pt idx="3411">
                  <c:v>-2</c:v>
                </c:pt>
                <c:pt idx="3412">
                  <c:v>-2</c:v>
                </c:pt>
                <c:pt idx="3413">
                  <c:v>-1.8</c:v>
                </c:pt>
                <c:pt idx="3414">
                  <c:v>-2.5</c:v>
                </c:pt>
                <c:pt idx="3415">
                  <c:v>-2.2000000000000002</c:v>
                </c:pt>
                <c:pt idx="3416">
                  <c:v>-2.8</c:v>
                </c:pt>
                <c:pt idx="3417">
                  <c:v>-2.5</c:v>
                </c:pt>
                <c:pt idx="3418">
                  <c:v>-2.8</c:v>
                </c:pt>
                <c:pt idx="3419">
                  <c:v>-3</c:v>
                </c:pt>
                <c:pt idx="3420">
                  <c:v>-2.8</c:v>
                </c:pt>
                <c:pt idx="3421">
                  <c:v>-2.5</c:v>
                </c:pt>
                <c:pt idx="3422">
                  <c:v>-2.8</c:v>
                </c:pt>
                <c:pt idx="3423">
                  <c:v>-2.8</c:v>
                </c:pt>
                <c:pt idx="3424">
                  <c:v>-2.5</c:v>
                </c:pt>
                <c:pt idx="3425">
                  <c:v>-2.8</c:v>
                </c:pt>
                <c:pt idx="3426">
                  <c:v>-3</c:v>
                </c:pt>
                <c:pt idx="3427">
                  <c:v>-3</c:v>
                </c:pt>
                <c:pt idx="3428">
                  <c:v>-2.2000000000000002</c:v>
                </c:pt>
                <c:pt idx="3429">
                  <c:v>-3</c:v>
                </c:pt>
                <c:pt idx="3430">
                  <c:v>-2.2000000000000002</c:v>
                </c:pt>
                <c:pt idx="3431">
                  <c:v>-2.5</c:v>
                </c:pt>
                <c:pt idx="3432">
                  <c:v>-2.2000000000000002</c:v>
                </c:pt>
                <c:pt idx="3433">
                  <c:v>-2.5</c:v>
                </c:pt>
                <c:pt idx="3434">
                  <c:v>-2.2000000000000002</c:v>
                </c:pt>
                <c:pt idx="3435">
                  <c:v>-1</c:v>
                </c:pt>
                <c:pt idx="3436">
                  <c:v>-1</c:v>
                </c:pt>
                <c:pt idx="3437">
                  <c:v>-0.2</c:v>
                </c:pt>
                <c:pt idx="3438">
                  <c:v>-0.5</c:v>
                </c:pt>
                <c:pt idx="3439">
                  <c:v>-0.5</c:v>
                </c:pt>
                <c:pt idx="3440">
                  <c:v>-0.8</c:v>
                </c:pt>
                <c:pt idx="3441">
                  <c:v>0.2</c:v>
                </c:pt>
                <c:pt idx="3442">
                  <c:v>-0.5</c:v>
                </c:pt>
                <c:pt idx="3443">
                  <c:v>-1.2</c:v>
                </c:pt>
                <c:pt idx="3444">
                  <c:v>-1.2</c:v>
                </c:pt>
                <c:pt idx="3445">
                  <c:v>-1.8</c:v>
                </c:pt>
                <c:pt idx="3446">
                  <c:v>-1.5</c:v>
                </c:pt>
                <c:pt idx="3447">
                  <c:v>-1</c:v>
                </c:pt>
                <c:pt idx="3448">
                  <c:v>-1.5</c:v>
                </c:pt>
                <c:pt idx="3449">
                  <c:v>-1.2</c:v>
                </c:pt>
                <c:pt idx="3450">
                  <c:v>-0.8</c:v>
                </c:pt>
                <c:pt idx="3451">
                  <c:v>-1.5</c:v>
                </c:pt>
                <c:pt idx="3452">
                  <c:v>-1.2</c:v>
                </c:pt>
                <c:pt idx="3453">
                  <c:v>-1</c:v>
                </c:pt>
                <c:pt idx="3454">
                  <c:v>-1.2</c:v>
                </c:pt>
                <c:pt idx="3455">
                  <c:v>-1.2</c:v>
                </c:pt>
                <c:pt idx="3456">
                  <c:v>-0.8</c:v>
                </c:pt>
                <c:pt idx="3457">
                  <c:v>0</c:v>
                </c:pt>
                <c:pt idx="3458">
                  <c:v>-0.8</c:v>
                </c:pt>
                <c:pt idx="3459">
                  <c:v>-0.2</c:v>
                </c:pt>
                <c:pt idx="3460">
                  <c:v>0.2</c:v>
                </c:pt>
                <c:pt idx="3461">
                  <c:v>0.5</c:v>
                </c:pt>
                <c:pt idx="3462">
                  <c:v>0.2</c:v>
                </c:pt>
                <c:pt idx="3463">
                  <c:v>0.2</c:v>
                </c:pt>
                <c:pt idx="3464">
                  <c:v>-0.8</c:v>
                </c:pt>
                <c:pt idx="3465">
                  <c:v>-0.8</c:v>
                </c:pt>
                <c:pt idx="3466">
                  <c:v>-0.2</c:v>
                </c:pt>
                <c:pt idx="3467">
                  <c:v>0.2</c:v>
                </c:pt>
                <c:pt idx="3468">
                  <c:v>-0.8</c:v>
                </c:pt>
                <c:pt idx="3469">
                  <c:v>-1</c:v>
                </c:pt>
                <c:pt idx="3470">
                  <c:v>0</c:v>
                </c:pt>
                <c:pt idx="3471">
                  <c:v>0.5</c:v>
                </c:pt>
                <c:pt idx="3472">
                  <c:v>-0.5</c:v>
                </c:pt>
                <c:pt idx="3473">
                  <c:v>0</c:v>
                </c:pt>
                <c:pt idx="3474">
                  <c:v>0.8</c:v>
                </c:pt>
                <c:pt idx="3475">
                  <c:v>0.8</c:v>
                </c:pt>
                <c:pt idx="3476">
                  <c:v>0.2</c:v>
                </c:pt>
                <c:pt idx="3477">
                  <c:v>0.8</c:v>
                </c:pt>
                <c:pt idx="3478">
                  <c:v>0.5</c:v>
                </c:pt>
                <c:pt idx="3479">
                  <c:v>0.5</c:v>
                </c:pt>
                <c:pt idx="3480">
                  <c:v>0.8</c:v>
                </c:pt>
                <c:pt idx="3481">
                  <c:v>-0.8</c:v>
                </c:pt>
                <c:pt idx="3482">
                  <c:v>0.5</c:v>
                </c:pt>
                <c:pt idx="3483">
                  <c:v>0.8</c:v>
                </c:pt>
                <c:pt idx="3484">
                  <c:v>0.5</c:v>
                </c:pt>
                <c:pt idx="3485">
                  <c:v>0.2</c:v>
                </c:pt>
                <c:pt idx="3486">
                  <c:v>-0.2</c:v>
                </c:pt>
                <c:pt idx="3487">
                  <c:v>0</c:v>
                </c:pt>
                <c:pt idx="3488">
                  <c:v>0.8</c:v>
                </c:pt>
                <c:pt idx="3489">
                  <c:v>0.5</c:v>
                </c:pt>
                <c:pt idx="3490">
                  <c:v>-1</c:v>
                </c:pt>
                <c:pt idx="3491">
                  <c:v>0.2</c:v>
                </c:pt>
                <c:pt idx="3492">
                  <c:v>0.8</c:v>
                </c:pt>
                <c:pt idx="3493">
                  <c:v>0</c:v>
                </c:pt>
                <c:pt idx="3494">
                  <c:v>0.2</c:v>
                </c:pt>
                <c:pt idx="3495">
                  <c:v>0.2</c:v>
                </c:pt>
                <c:pt idx="3496">
                  <c:v>1</c:v>
                </c:pt>
                <c:pt idx="3497">
                  <c:v>1</c:v>
                </c:pt>
                <c:pt idx="3498">
                  <c:v>0.8</c:v>
                </c:pt>
                <c:pt idx="3499">
                  <c:v>1.2</c:v>
                </c:pt>
                <c:pt idx="3500">
                  <c:v>1.2</c:v>
                </c:pt>
                <c:pt idx="3501">
                  <c:v>2</c:v>
                </c:pt>
                <c:pt idx="3502">
                  <c:v>1.2</c:v>
                </c:pt>
                <c:pt idx="3503">
                  <c:v>1.5</c:v>
                </c:pt>
                <c:pt idx="3504">
                  <c:v>0.8</c:v>
                </c:pt>
                <c:pt idx="3505">
                  <c:v>1</c:v>
                </c:pt>
                <c:pt idx="3506">
                  <c:v>1.2</c:v>
                </c:pt>
                <c:pt idx="3507">
                  <c:v>1.5</c:v>
                </c:pt>
                <c:pt idx="3508">
                  <c:v>1</c:v>
                </c:pt>
                <c:pt idx="3509">
                  <c:v>2</c:v>
                </c:pt>
                <c:pt idx="3510">
                  <c:v>3</c:v>
                </c:pt>
                <c:pt idx="3511">
                  <c:v>2.8</c:v>
                </c:pt>
                <c:pt idx="3512">
                  <c:v>3</c:v>
                </c:pt>
                <c:pt idx="3513">
                  <c:v>3.2</c:v>
                </c:pt>
                <c:pt idx="3514">
                  <c:v>3.2</c:v>
                </c:pt>
                <c:pt idx="3515">
                  <c:v>3</c:v>
                </c:pt>
                <c:pt idx="3516">
                  <c:v>2.5</c:v>
                </c:pt>
                <c:pt idx="3517">
                  <c:v>2</c:v>
                </c:pt>
                <c:pt idx="3518">
                  <c:v>2.2000000000000002</c:v>
                </c:pt>
                <c:pt idx="3519">
                  <c:v>1.2</c:v>
                </c:pt>
                <c:pt idx="3520">
                  <c:v>2</c:v>
                </c:pt>
                <c:pt idx="3521">
                  <c:v>1.2</c:v>
                </c:pt>
                <c:pt idx="3522">
                  <c:v>1.2</c:v>
                </c:pt>
                <c:pt idx="3523">
                  <c:v>1.5</c:v>
                </c:pt>
                <c:pt idx="3524">
                  <c:v>0.5</c:v>
                </c:pt>
                <c:pt idx="3525">
                  <c:v>0.5</c:v>
                </c:pt>
                <c:pt idx="3526">
                  <c:v>1</c:v>
                </c:pt>
                <c:pt idx="3527">
                  <c:v>1.2</c:v>
                </c:pt>
                <c:pt idx="3528">
                  <c:v>0.5</c:v>
                </c:pt>
                <c:pt idx="3529">
                  <c:v>0.8</c:v>
                </c:pt>
                <c:pt idx="3530">
                  <c:v>1</c:v>
                </c:pt>
                <c:pt idx="3531">
                  <c:v>3.5</c:v>
                </c:pt>
                <c:pt idx="3532">
                  <c:v>4</c:v>
                </c:pt>
                <c:pt idx="3533">
                  <c:v>3.5</c:v>
                </c:pt>
                <c:pt idx="3534">
                  <c:v>1.8</c:v>
                </c:pt>
                <c:pt idx="3535">
                  <c:v>1.5</c:v>
                </c:pt>
                <c:pt idx="3536">
                  <c:v>1.8</c:v>
                </c:pt>
                <c:pt idx="3537">
                  <c:v>1.8</c:v>
                </c:pt>
                <c:pt idx="3538">
                  <c:v>2</c:v>
                </c:pt>
                <c:pt idx="3539">
                  <c:v>2</c:v>
                </c:pt>
                <c:pt idx="3540">
                  <c:v>1.2</c:v>
                </c:pt>
                <c:pt idx="3541">
                  <c:v>1.5</c:v>
                </c:pt>
                <c:pt idx="3542">
                  <c:v>2.2000000000000002</c:v>
                </c:pt>
                <c:pt idx="3543">
                  <c:v>1.2</c:v>
                </c:pt>
                <c:pt idx="3544">
                  <c:v>1</c:v>
                </c:pt>
                <c:pt idx="3545">
                  <c:v>2</c:v>
                </c:pt>
                <c:pt idx="3546">
                  <c:v>2.2000000000000002</c:v>
                </c:pt>
                <c:pt idx="3547">
                  <c:v>1.5</c:v>
                </c:pt>
                <c:pt idx="3548">
                  <c:v>3.5</c:v>
                </c:pt>
                <c:pt idx="3549">
                  <c:v>3</c:v>
                </c:pt>
                <c:pt idx="3550">
                  <c:v>2.5</c:v>
                </c:pt>
                <c:pt idx="3551">
                  <c:v>1.5</c:v>
                </c:pt>
                <c:pt idx="3552">
                  <c:v>2.2000000000000002</c:v>
                </c:pt>
                <c:pt idx="3553">
                  <c:v>3</c:v>
                </c:pt>
                <c:pt idx="3554">
                  <c:v>1.8</c:v>
                </c:pt>
                <c:pt idx="3555">
                  <c:v>1.2</c:v>
                </c:pt>
                <c:pt idx="3556">
                  <c:v>1.2</c:v>
                </c:pt>
                <c:pt idx="3557">
                  <c:v>1.5</c:v>
                </c:pt>
                <c:pt idx="3558">
                  <c:v>1.5</c:v>
                </c:pt>
                <c:pt idx="3559">
                  <c:v>1.2</c:v>
                </c:pt>
                <c:pt idx="3560">
                  <c:v>1.2</c:v>
                </c:pt>
                <c:pt idx="3561">
                  <c:v>1.2</c:v>
                </c:pt>
                <c:pt idx="3562">
                  <c:v>0.5</c:v>
                </c:pt>
                <c:pt idx="3563">
                  <c:v>-0.8</c:v>
                </c:pt>
                <c:pt idx="3564">
                  <c:v>-0.8</c:v>
                </c:pt>
                <c:pt idx="3565">
                  <c:v>0.8</c:v>
                </c:pt>
                <c:pt idx="3566">
                  <c:v>1</c:v>
                </c:pt>
                <c:pt idx="3567">
                  <c:v>-0.5</c:v>
                </c:pt>
                <c:pt idx="3568">
                  <c:v>-0.2</c:v>
                </c:pt>
                <c:pt idx="3569">
                  <c:v>-1</c:v>
                </c:pt>
                <c:pt idx="3570">
                  <c:v>0</c:v>
                </c:pt>
                <c:pt idx="3571">
                  <c:v>0.5</c:v>
                </c:pt>
                <c:pt idx="3572">
                  <c:v>-0.2</c:v>
                </c:pt>
                <c:pt idx="3573">
                  <c:v>6</c:v>
                </c:pt>
                <c:pt idx="3574">
                  <c:v>-1.8</c:v>
                </c:pt>
                <c:pt idx="3575">
                  <c:v>-1.8</c:v>
                </c:pt>
                <c:pt idx="3576">
                  <c:v>-2</c:v>
                </c:pt>
                <c:pt idx="3577">
                  <c:v>-1.5</c:v>
                </c:pt>
                <c:pt idx="3578">
                  <c:v>-1.8</c:v>
                </c:pt>
                <c:pt idx="3579">
                  <c:v>-1</c:v>
                </c:pt>
                <c:pt idx="3580">
                  <c:v>-1.5</c:v>
                </c:pt>
                <c:pt idx="3581">
                  <c:v>-1</c:v>
                </c:pt>
                <c:pt idx="3582">
                  <c:v>-0.5</c:v>
                </c:pt>
                <c:pt idx="3583">
                  <c:v>-1.2</c:v>
                </c:pt>
                <c:pt idx="3584">
                  <c:v>-0.2</c:v>
                </c:pt>
                <c:pt idx="3585">
                  <c:v>-1</c:v>
                </c:pt>
                <c:pt idx="3586">
                  <c:v>-2</c:v>
                </c:pt>
                <c:pt idx="3587">
                  <c:v>-1.8</c:v>
                </c:pt>
                <c:pt idx="3588">
                  <c:v>-2</c:v>
                </c:pt>
                <c:pt idx="3589">
                  <c:v>-1.8</c:v>
                </c:pt>
                <c:pt idx="3590">
                  <c:v>-1.5</c:v>
                </c:pt>
                <c:pt idx="3591">
                  <c:v>-1.2</c:v>
                </c:pt>
                <c:pt idx="3592">
                  <c:v>-2.5</c:v>
                </c:pt>
                <c:pt idx="3593">
                  <c:v>-1</c:v>
                </c:pt>
                <c:pt idx="3594">
                  <c:v>-1</c:v>
                </c:pt>
                <c:pt idx="3595">
                  <c:v>-1</c:v>
                </c:pt>
                <c:pt idx="3596">
                  <c:v>-1.5</c:v>
                </c:pt>
                <c:pt idx="3597">
                  <c:v>-2</c:v>
                </c:pt>
                <c:pt idx="3598">
                  <c:v>-1.5</c:v>
                </c:pt>
                <c:pt idx="3599">
                  <c:v>-1.2</c:v>
                </c:pt>
                <c:pt idx="3600">
                  <c:v>-1</c:v>
                </c:pt>
                <c:pt idx="3601">
                  <c:v>-1.2</c:v>
                </c:pt>
                <c:pt idx="3602">
                  <c:v>-1.2</c:v>
                </c:pt>
                <c:pt idx="3603">
                  <c:v>-1.5</c:v>
                </c:pt>
                <c:pt idx="3604">
                  <c:v>-1</c:v>
                </c:pt>
                <c:pt idx="3605">
                  <c:v>-1.5</c:v>
                </c:pt>
                <c:pt idx="3606">
                  <c:v>-1</c:v>
                </c:pt>
                <c:pt idx="3607">
                  <c:v>-1.5</c:v>
                </c:pt>
                <c:pt idx="3608">
                  <c:v>-1.8</c:v>
                </c:pt>
                <c:pt idx="3609">
                  <c:v>-2</c:v>
                </c:pt>
                <c:pt idx="3610">
                  <c:v>-2.2000000000000002</c:v>
                </c:pt>
                <c:pt idx="3611">
                  <c:v>-2</c:v>
                </c:pt>
                <c:pt idx="3612">
                  <c:v>-2.8</c:v>
                </c:pt>
                <c:pt idx="3613">
                  <c:v>-3</c:v>
                </c:pt>
                <c:pt idx="3614">
                  <c:v>-2.2000000000000002</c:v>
                </c:pt>
                <c:pt idx="3615">
                  <c:v>-2.8</c:v>
                </c:pt>
                <c:pt idx="3616">
                  <c:v>-2.8</c:v>
                </c:pt>
                <c:pt idx="3617">
                  <c:v>-2.8</c:v>
                </c:pt>
                <c:pt idx="3618">
                  <c:v>-2.5</c:v>
                </c:pt>
                <c:pt idx="3619">
                  <c:v>-2.8</c:v>
                </c:pt>
                <c:pt idx="3620">
                  <c:v>-2.2000000000000002</c:v>
                </c:pt>
                <c:pt idx="3621">
                  <c:v>-2</c:v>
                </c:pt>
                <c:pt idx="3622">
                  <c:v>-2</c:v>
                </c:pt>
                <c:pt idx="3623">
                  <c:v>-1.5</c:v>
                </c:pt>
                <c:pt idx="3624">
                  <c:v>-1</c:v>
                </c:pt>
                <c:pt idx="3625">
                  <c:v>-0.5</c:v>
                </c:pt>
                <c:pt idx="3626">
                  <c:v>-0.8</c:v>
                </c:pt>
                <c:pt idx="3627">
                  <c:v>-1.5</c:v>
                </c:pt>
                <c:pt idx="3628">
                  <c:v>-0.8</c:v>
                </c:pt>
                <c:pt idx="3629">
                  <c:v>-1.2</c:v>
                </c:pt>
                <c:pt idx="3630">
                  <c:v>-0.5</c:v>
                </c:pt>
                <c:pt idx="3631">
                  <c:v>-0.8</c:v>
                </c:pt>
                <c:pt idx="3632">
                  <c:v>-0.5</c:v>
                </c:pt>
                <c:pt idx="3633">
                  <c:v>1.5</c:v>
                </c:pt>
                <c:pt idx="3634">
                  <c:v>0.8</c:v>
                </c:pt>
                <c:pt idx="3635">
                  <c:v>0</c:v>
                </c:pt>
                <c:pt idx="3636">
                  <c:v>0.5</c:v>
                </c:pt>
                <c:pt idx="3637">
                  <c:v>1.2</c:v>
                </c:pt>
                <c:pt idx="3638">
                  <c:v>2.2000000000000002</c:v>
                </c:pt>
                <c:pt idx="3639">
                  <c:v>2</c:v>
                </c:pt>
                <c:pt idx="3640">
                  <c:v>1.5</c:v>
                </c:pt>
                <c:pt idx="3641">
                  <c:v>1</c:v>
                </c:pt>
                <c:pt idx="3642">
                  <c:v>1</c:v>
                </c:pt>
                <c:pt idx="3643">
                  <c:v>0.5</c:v>
                </c:pt>
                <c:pt idx="3644">
                  <c:v>-1.5</c:v>
                </c:pt>
                <c:pt idx="3645">
                  <c:v>-1.8</c:v>
                </c:pt>
                <c:pt idx="3646">
                  <c:v>-0.8</c:v>
                </c:pt>
                <c:pt idx="3647">
                  <c:v>-1</c:v>
                </c:pt>
                <c:pt idx="3648">
                  <c:v>3</c:v>
                </c:pt>
                <c:pt idx="3649">
                  <c:v>-1.5</c:v>
                </c:pt>
                <c:pt idx="3650">
                  <c:v>-1.5</c:v>
                </c:pt>
                <c:pt idx="3651">
                  <c:v>-1.8</c:v>
                </c:pt>
                <c:pt idx="3652">
                  <c:v>-2</c:v>
                </c:pt>
                <c:pt idx="3653">
                  <c:v>-2</c:v>
                </c:pt>
                <c:pt idx="3654">
                  <c:v>-2</c:v>
                </c:pt>
                <c:pt idx="3655">
                  <c:v>-2.5</c:v>
                </c:pt>
                <c:pt idx="3656">
                  <c:v>-2.2000000000000002</c:v>
                </c:pt>
                <c:pt idx="3657">
                  <c:v>-2</c:v>
                </c:pt>
                <c:pt idx="3658">
                  <c:v>-2.5</c:v>
                </c:pt>
                <c:pt idx="3659">
                  <c:v>-2.5</c:v>
                </c:pt>
                <c:pt idx="3660">
                  <c:v>-2.2000000000000002</c:v>
                </c:pt>
                <c:pt idx="3661">
                  <c:v>-2.2000000000000002</c:v>
                </c:pt>
                <c:pt idx="3662">
                  <c:v>-2.5</c:v>
                </c:pt>
                <c:pt idx="3663">
                  <c:v>-1.5</c:v>
                </c:pt>
                <c:pt idx="3664">
                  <c:v>-2</c:v>
                </c:pt>
                <c:pt idx="3665">
                  <c:v>-1.8</c:v>
                </c:pt>
                <c:pt idx="3666">
                  <c:v>-2.2000000000000002</c:v>
                </c:pt>
                <c:pt idx="3667">
                  <c:v>-2</c:v>
                </c:pt>
                <c:pt idx="3668">
                  <c:v>-1.8</c:v>
                </c:pt>
                <c:pt idx="3669">
                  <c:v>-2.2000000000000002</c:v>
                </c:pt>
                <c:pt idx="3670">
                  <c:v>-2.5</c:v>
                </c:pt>
                <c:pt idx="3671">
                  <c:v>-2.5</c:v>
                </c:pt>
                <c:pt idx="3672">
                  <c:v>-2</c:v>
                </c:pt>
                <c:pt idx="3673">
                  <c:v>-2</c:v>
                </c:pt>
                <c:pt idx="3674">
                  <c:v>-2.2000000000000002</c:v>
                </c:pt>
                <c:pt idx="3675">
                  <c:v>-2</c:v>
                </c:pt>
                <c:pt idx="3676">
                  <c:v>-2.5</c:v>
                </c:pt>
                <c:pt idx="3677">
                  <c:v>-2</c:v>
                </c:pt>
                <c:pt idx="3678">
                  <c:v>-2.2000000000000002</c:v>
                </c:pt>
                <c:pt idx="3679">
                  <c:v>-2.5</c:v>
                </c:pt>
                <c:pt idx="3680">
                  <c:v>-2.5</c:v>
                </c:pt>
                <c:pt idx="3681">
                  <c:v>-3.2</c:v>
                </c:pt>
                <c:pt idx="3682">
                  <c:v>-2.5</c:v>
                </c:pt>
                <c:pt idx="3683">
                  <c:v>-1.8</c:v>
                </c:pt>
                <c:pt idx="3684">
                  <c:v>-1</c:v>
                </c:pt>
                <c:pt idx="3685">
                  <c:v>-1.2</c:v>
                </c:pt>
                <c:pt idx="3686">
                  <c:v>-1.2</c:v>
                </c:pt>
                <c:pt idx="3687">
                  <c:v>-0.2</c:v>
                </c:pt>
                <c:pt idx="3688">
                  <c:v>-1.2</c:v>
                </c:pt>
                <c:pt idx="3689">
                  <c:v>-2</c:v>
                </c:pt>
                <c:pt idx="3690">
                  <c:v>-2</c:v>
                </c:pt>
                <c:pt idx="3691">
                  <c:v>-2.2000000000000002</c:v>
                </c:pt>
                <c:pt idx="3692">
                  <c:v>-1.8</c:v>
                </c:pt>
                <c:pt idx="3693">
                  <c:v>-2.5</c:v>
                </c:pt>
                <c:pt idx="3694">
                  <c:v>-2</c:v>
                </c:pt>
                <c:pt idx="3695">
                  <c:v>-2.2000000000000002</c:v>
                </c:pt>
                <c:pt idx="3696">
                  <c:v>-2.2000000000000002</c:v>
                </c:pt>
                <c:pt idx="3697">
                  <c:v>-2.5</c:v>
                </c:pt>
                <c:pt idx="3698">
                  <c:v>-2</c:v>
                </c:pt>
                <c:pt idx="3699">
                  <c:v>-2</c:v>
                </c:pt>
                <c:pt idx="3700">
                  <c:v>-1.5</c:v>
                </c:pt>
                <c:pt idx="3701">
                  <c:v>-1.5</c:v>
                </c:pt>
                <c:pt idx="3702">
                  <c:v>-1.5</c:v>
                </c:pt>
                <c:pt idx="3703">
                  <c:v>-1.8</c:v>
                </c:pt>
                <c:pt idx="3704">
                  <c:v>-1.8</c:v>
                </c:pt>
                <c:pt idx="3705">
                  <c:v>-1.8</c:v>
                </c:pt>
                <c:pt idx="3706">
                  <c:v>-1.5</c:v>
                </c:pt>
                <c:pt idx="3707">
                  <c:v>-1.5</c:v>
                </c:pt>
                <c:pt idx="3708">
                  <c:v>-2</c:v>
                </c:pt>
                <c:pt idx="3709">
                  <c:v>-1.5</c:v>
                </c:pt>
                <c:pt idx="3710">
                  <c:v>-2.2000000000000002</c:v>
                </c:pt>
                <c:pt idx="3711">
                  <c:v>-1.8</c:v>
                </c:pt>
                <c:pt idx="3712">
                  <c:v>-2.5</c:v>
                </c:pt>
                <c:pt idx="3713">
                  <c:v>-2.2000000000000002</c:v>
                </c:pt>
                <c:pt idx="3714">
                  <c:v>-2.5</c:v>
                </c:pt>
                <c:pt idx="3715">
                  <c:v>-2.5</c:v>
                </c:pt>
                <c:pt idx="3716">
                  <c:v>-2.2000000000000002</c:v>
                </c:pt>
                <c:pt idx="3717">
                  <c:v>-2</c:v>
                </c:pt>
                <c:pt idx="3718">
                  <c:v>-2.5</c:v>
                </c:pt>
                <c:pt idx="3719">
                  <c:v>-1.8</c:v>
                </c:pt>
                <c:pt idx="3720">
                  <c:v>-1.8</c:v>
                </c:pt>
                <c:pt idx="3721">
                  <c:v>-1.5</c:v>
                </c:pt>
                <c:pt idx="3722">
                  <c:v>-1.2</c:v>
                </c:pt>
                <c:pt idx="3723">
                  <c:v>-2</c:v>
                </c:pt>
                <c:pt idx="3724">
                  <c:v>-2</c:v>
                </c:pt>
                <c:pt idx="3725">
                  <c:v>-2.2000000000000002</c:v>
                </c:pt>
                <c:pt idx="3726">
                  <c:v>-0.2</c:v>
                </c:pt>
                <c:pt idx="3727">
                  <c:v>2.2000000000000002</c:v>
                </c:pt>
                <c:pt idx="3728">
                  <c:v>0.8</c:v>
                </c:pt>
                <c:pt idx="3729">
                  <c:v>3</c:v>
                </c:pt>
                <c:pt idx="3730">
                  <c:v>2.2000000000000002</c:v>
                </c:pt>
                <c:pt idx="3731">
                  <c:v>2</c:v>
                </c:pt>
                <c:pt idx="3732">
                  <c:v>2.2000000000000002</c:v>
                </c:pt>
                <c:pt idx="3733">
                  <c:v>2</c:v>
                </c:pt>
                <c:pt idx="3734">
                  <c:v>1.8</c:v>
                </c:pt>
                <c:pt idx="3735">
                  <c:v>3.2</c:v>
                </c:pt>
                <c:pt idx="3736">
                  <c:v>2</c:v>
                </c:pt>
                <c:pt idx="3737">
                  <c:v>2.8</c:v>
                </c:pt>
                <c:pt idx="3738">
                  <c:v>3</c:v>
                </c:pt>
                <c:pt idx="3739">
                  <c:v>0.2</c:v>
                </c:pt>
                <c:pt idx="3740">
                  <c:v>-0.2</c:v>
                </c:pt>
                <c:pt idx="3741">
                  <c:v>-1.2</c:v>
                </c:pt>
                <c:pt idx="3742">
                  <c:v>4.5</c:v>
                </c:pt>
                <c:pt idx="3743">
                  <c:v>1.2</c:v>
                </c:pt>
                <c:pt idx="3744">
                  <c:v>2.5</c:v>
                </c:pt>
                <c:pt idx="3745">
                  <c:v>11</c:v>
                </c:pt>
                <c:pt idx="3746">
                  <c:v>10.8</c:v>
                </c:pt>
                <c:pt idx="3747">
                  <c:v>38.5</c:v>
                </c:pt>
                <c:pt idx="3748">
                  <c:v>12.8</c:v>
                </c:pt>
                <c:pt idx="3749">
                  <c:v>17.2</c:v>
                </c:pt>
                <c:pt idx="3750">
                  <c:v>24</c:v>
                </c:pt>
                <c:pt idx="3751">
                  <c:v>20.2</c:v>
                </c:pt>
                <c:pt idx="3752">
                  <c:v>15.2</c:v>
                </c:pt>
                <c:pt idx="3753">
                  <c:v>16</c:v>
                </c:pt>
                <c:pt idx="3754">
                  <c:v>15.5</c:v>
                </c:pt>
                <c:pt idx="3755">
                  <c:v>106</c:v>
                </c:pt>
                <c:pt idx="3756">
                  <c:v>18.2</c:v>
                </c:pt>
                <c:pt idx="3757">
                  <c:v>6</c:v>
                </c:pt>
                <c:pt idx="3758">
                  <c:v>4.2</c:v>
                </c:pt>
                <c:pt idx="3759">
                  <c:v>2.5</c:v>
                </c:pt>
                <c:pt idx="3760">
                  <c:v>0</c:v>
                </c:pt>
                <c:pt idx="3761">
                  <c:v>-0.2</c:v>
                </c:pt>
                <c:pt idx="3762">
                  <c:v>-0.5</c:v>
                </c:pt>
                <c:pt idx="3763">
                  <c:v>-1.5</c:v>
                </c:pt>
                <c:pt idx="3764">
                  <c:v>2.8</c:v>
                </c:pt>
                <c:pt idx="3765">
                  <c:v>2.8</c:v>
                </c:pt>
                <c:pt idx="3766">
                  <c:v>1.8</c:v>
                </c:pt>
                <c:pt idx="3767">
                  <c:v>1.2</c:v>
                </c:pt>
                <c:pt idx="3768">
                  <c:v>2.2000000000000002</c:v>
                </c:pt>
                <c:pt idx="3769">
                  <c:v>5.2</c:v>
                </c:pt>
                <c:pt idx="3770">
                  <c:v>1.2</c:v>
                </c:pt>
                <c:pt idx="3771">
                  <c:v>3.2</c:v>
                </c:pt>
                <c:pt idx="3772">
                  <c:v>1.8</c:v>
                </c:pt>
                <c:pt idx="3773">
                  <c:v>0.8</c:v>
                </c:pt>
                <c:pt idx="3774">
                  <c:v>0.8</c:v>
                </c:pt>
                <c:pt idx="3775">
                  <c:v>0.5</c:v>
                </c:pt>
                <c:pt idx="3776">
                  <c:v>1</c:v>
                </c:pt>
                <c:pt idx="3777">
                  <c:v>2.8</c:v>
                </c:pt>
                <c:pt idx="3778">
                  <c:v>1.8</c:v>
                </c:pt>
                <c:pt idx="3779">
                  <c:v>0.5</c:v>
                </c:pt>
                <c:pt idx="3780">
                  <c:v>1.2</c:v>
                </c:pt>
                <c:pt idx="3781">
                  <c:v>1.2</c:v>
                </c:pt>
                <c:pt idx="3782">
                  <c:v>0.2</c:v>
                </c:pt>
                <c:pt idx="3783">
                  <c:v>0.8</c:v>
                </c:pt>
                <c:pt idx="3784">
                  <c:v>2</c:v>
                </c:pt>
                <c:pt idx="3785">
                  <c:v>1.8</c:v>
                </c:pt>
                <c:pt idx="3786">
                  <c:v>1.8</c:v>
                </c:pt>
                <c:pt idx="3787">
                  <c:v>2</c:v>
                </c:pt>
                <c:pt idx="3788">
                  <c:v>1.5</c:v>
                </c:pt>
                <c:pt idx="3789">
                  <c:v>1</c:v>
                </c:pt>
                <c:pt idx="3790">
                  <c:v>2.5</c:v>
                </c:pt>
                <c:pt idx="3791">
                  <c:v>7.5</c:v>
                </c:pt>
                <c:pt idx="3792">
                  <c:v>6</c:v>
                </c:pt>
                <c:pt idx="3793">
                  <c:v>2.8</c:v>
                </c:pt>
                <c:pt idx="3794">
                  <c:v>5.2</c:v>
                </c:pt>
                <c:pt idx="3795">
                  <c:v>3</c:v>
                </c:pt>
                <c:pt idx="3796">
                  <c:v>4</c:v>
                </c:pt>
                <c:pt idx="3797">
                  <c:v>3.8</c:v>
                </c:pt>
                <c:pt idx="3798">
                  <c:v>1.5</c:v>
                </c:pt>
                <c:pt idx="3799">
                  <c:v>1.2</c:v>
                </c:pt>
                <c:pt idx="3800">
                  <c:v>0</c:v>
                </c:pt>
                <c:pt idx="3801">
                  <c:v>-1.2</c:v>
                </c:pt>
                <c:pt idx="3802">
                  <c:v>-0.8</c:v>
                </c:pt>
                <c:pt idx="3803">
                  <c:v>-0.8</c:v>
                </c:pt>
                <c:pt idx="3804">
                  <c:v>-0.8</c:v>
                </c:pt>
                <c:pt idx="3805">
                  <c:v>-1</c:v>
                </c:pt>
                <c:pt idx="3806">
                  <c:v>-1</c:v>
                </c:pt>
                <c:pt idx="3807">
                  <c:v>-1.8</c:v>
                </c:pt>
                <c:pt idx="3808">
                  <c:v>-1.5</c:v>
                </c:pt>
                <c:pt idx="3809">
                  <c:v>-1</c:v>
                </c:pt>
                <c:pt idx="3810">
                  <c:v>-1.8</c:v>
                </c:pt>
                <c:pt idx="3811">
                  <c:v>-1</c:v>
                </c:pt>
                <c:pt idx="3812">
                  <c:v>-1.5</c:v>
                </c:pt>
                <c:pt idx="3813">
                  <c:v>-1</c:v>
                </c:pt>
                <c:pt idx="3814">
                  <c:v>-1.2</c:v>
                </c:pt>
                <c:pt idx="3815">
                  <c:v>-1.2</c:v>
                </c:pt>
                <c:pt idx="3816">
                  <c:v>-1</c:v>
                </c:pt>
                <c:pt idx="3817">
                  <c:v>-1.8</c:v>
                </c:pt>
                <c:pt idx="3818">
                  <c:v>-1.2</c:v>
                </c:pt>
                <c:pt idx="3819">
                  <c:v>-1.5</c:v>
                </c:pt>
                <c:pt idx="3820">
                  <c:v>-1.5</c:v>
                </c:pt>
                <c:pt idx="3821">
                  <c:v>-1</c:v>
                </c:pt>
                <c:pt idx="3822">
                  <c:v>-1.2</c:v>
                </c:pt>
                <c:pt idx="3823">
                  <c:v>-1.2</c:v>
                </c:pt>
                <c:pt idx="3824">
                  <c:v>-1.5</c:v>
                </c:pt>
                <c:pt idx="3825">
                  <c:v>-1.5</c:v>
                </c:pt>
                <c:pt idx="3826">
                  <c:v>-2</c:v>
                </c:pt>
                <c:pt idx="3827">
                  <c:v>-1.5</c:v>
                </c:pt>
                <c:pt idx="3828">
                  <c:v>-1.5</c:v>
                </c:pt>
                <c:pt idx="3829">
                  <c:v>-1.8</c:v>
                </c:pt>
                <c:pt idx="3830">
                  <c:v>-1.5</c:v>
                </c:pt>
                <c:pt idx="3831">
                  <c:v>-1</c:v>
                </c:pt>
                <c:pt idx="3832">
                  <c:v>-0.5</c:v>
                </c:pt>
                <c:pt idx="3833">
                  <c:v>-0.8</c:v>
                </c:pt>
                <c:pt idx="3834">
                  <c:v>-1.8</c:v>
                </c:pt>
                <c:pt idx="3835">
                  <c:v>-1.2</c:v>
                </c:pt>
                <c:pt idx="3836">
                  <c:v>-1.2</c:v>
                </c:pt>
                <c:pt idx="3837">
                  <c:v>-1.2</c:v>
                </c:pt>
                <c:pt idx="3838">
                  <c:v>0.8</c:v>
                </c:pt>
                <c:pt idx="3839">
                  <c:v>-0.8</c:v>
                </c:pt>
                <c:pt idx="3840">
                  <c:v>-2</c:v>
                </c:pt>
                <c:pt idx="3841">
                  <c:v>-2.5</c:v>
                </c:pt>
                <c:pt idx="3842">
                  <c:v>-2</c:v>
                </c:pt>
                <c:pt idx="3843">
                  <c:v>-1.8</c:v>
                </c:pt>
                <c:pt idx="3844">
                  <c:v>-2.5</c:v>
                </c:pt>
                <c:pt idx="3845">
                  <c:v>-2.8</c:v>
                </c:pt>
                <c:pt idx="3846">
                  <c:v>-2</c:v>
                </c:pt>
                <c:pt idx="3847">
                  <c:v>-1.8</c:v>
                </c:pt>
                <c:pt idx="3848">
                  <c:v>-2.2000000000000002</c:v>
                </c:pt>
                <c:pt idx="3849">
                  <c:v>-3</c:v>
                </c:pt>
                <c:pt idx="3850">
                  <c:v>-2.5</c:v>
                </c:pt>
                <c:pt idx="3851">
                  <c:v>-2.5</c:v>
                </c:pt>
                <c:pt idx="3852">
                  <c:v>-2.5</c:v>
                </c:pt>
                <c:pt idx="3853">
                  <c:v>-1.8</c:v>
                </c:pt>
                <c:pt idx="3854">
                  <c:v>-1.8</c:v>
                </c:pt>
                <c:pt idx="3855">
                  <c:v>-1</c:v>
                </c:pt>
                <c:pt idx="3856">
                  <c:v>-1.2</c:v>
                </c:pt>
                <c:pt idx="3857">
                  <c:v>-1.8</c:v>
                </c:pt>
                <c:pt idx="3858">
                  <c:v>-0.8</c:v>
                </c:pt>
                <c:pt idx="3859">
                  <c:v>-1.5</c:v>
                </c:pt>
                <c:pt idx="3860">
                  <c:v>-1.5</c:v>
                </c:pt>
                <c:pt idx="3861">
                  <c:v>-1.5</c:v>
                </c:pt>
                <c:pt idx="3862">
                  <c:v>-2</c:v>
                </c:pt>
                <c:pt idx="3863">
                  <c:v>-2.8</c:v>
                </c:pt>
                <c:pt idx="3864">
                  <c:v>-2.2000000000000002</c:v>
                </c:pt>
                <c:pt idx="3865">
                  <c:v>-1.5</c:v>
                </c:pt>
                <c:pt idx="3866">
                  <c:v>-1.8</c:v>
                </c:pt>
                <c:pt idx="3867">
                  <c:v>-1.2</c:v>
                </c:pt>
                <c:pt idx="3868">
                  <c:v>-1.8</c:v>
                </c:pt>
                <c:pt idx="3869">
                  <c:v>-2.2000000000000002</c:v>
                </c:pt>
                <c:pt idx="3870">
                  <c:v>-3.2</c:v>
                </c:pt>
                <c:pt idx="3871">
                  <c:v>-2.5</c:v>
                </c:pt>
                <c:pt idx="3872">
                  <c:v>-2.5</c:v>
                </c:pt>
                <c:pt idx="3873">
                  <c:v>-3</c:v>
                </c:pt>
                <c:pt idx="3874">
                  <c:v>-3</c:v>
                </c:pt>
                <c:pt idx="3875">
                  <c:v>-2.5</c:v>
                </c:pt>
                <c:pt idx="3876">
                  <c:v>-3</c:v>
                </c:pt>
                <c:pt idx="3877">
                  <c:v>-3</c:v>
                </c:pt>
                <c:pt idx="3878">
                  <c:v>-3.5</c:v>
                </c:pt>
                <c:pt idx="3879">
                  <c:v>-3.2</c:v>
                </c:pt>
                <c:pt idx="3880">
                  <c:v>-2.8</c:v>
                </c:pt>
                <c:pt idx="3881">
                  <c:v>-3</c:v>
                </c:pt>
                <c:pt idx="3882">
                  <c:v>-2.8</c:v>
                </c:pt>
                <c:pt idx="3883">
                  <c:v>-3.2</c:v>
                </c:pt>
                <c:pt idx="3884">
                  <c:v>-3.2</c:v>
                </c:pt>
                <c:pt idx="3885">
                  <c:v>-3.2</c:v>
                </c:pt>
                <c:pt idx="3886">
                  <c:v>-3.8</c:v>
                </c:pt>
                <c:pt idx="3887">
                  <c:v>-3.8</c:v>
                </c:pt>
                <c:pt idx="3888">
                  <c:v>-3.5</c:v>
                </c:pt>
                <c:pt idx="3889">
                  <c:v>-3</c:v>
                </c:pt>
                <c:pt idx="3890">
                  <c:v>-3.8</c:v>
                </c:pt>
                <c:pt idx="3891">
                  <c:v>-3.2</c:v>
                </c:pt>
                <c:pt idx="3892">
                  <c:v>-3.2</c:v>
                </c:pt>
                <c:pt idx="3893">
                  <c:v>-3.8</c:v>
                </c:pt>
                <c:pt idx="3894">
                  <c:v>-3.2</c:v>
                </c:pt>
                <c:pt idx="3895">
                  <c:v>-3.8</c:v>
                </c:pt>
                <c:pt idx="3896">
                  <c:v>-2.5</c:v>
                </c:pt>
                <c:pt idx="3897">
                  <c:v>-3.5</c:v>
                </c:pt>
                <c:pt idx="3898">
                  <c:v>-3.8</c:v>
                </c:pt>
                <c:pt idx="3899">
                  <c:v>-3.8</c:v>
                </c:pt>
                <c:pt idx="3900">
                  <c:v>-3.8</c:v>
                </c:pt>
                <c:pt idx="3901">
                  <c:v>-3.2</c:v>
                </c:pt>
                <c:pt idx="3902">
                  <c:v>-2.5</c:v>
                </c:pt>
                <c:pt idx="3903">
                  <c:v>1.8</c:v>
                </c:pt>
                <c:pt idx="3904">
                  <c:v>4</c:v>
                </c:pt>
                <c:pt idx="3905">
                  <c:v>0</c:v>
                </c:pt>
                <c:pt idx="3906">
                  <c:v>-0.5</c:v>
                </c:pt>
                <c:pt idx="3907">
                  <c:v>1.5</c:v>
                </c:pt>
                <c:pt idx="3908">
                  <c:v>2.5</c:v>
                </c:pt>
                <c:pt idx="3909">
                  <c:v>1.2</c:v>
                </c:pt>
                <c:pt idx="3910">
                  <c:v>-0.5</c:v>
                </c:pt>
                <c:pt idx="3911">
                  <c:v>-1.8</c:v>
                </c:pt>
                <c:pt idx="3912">
                  <c:v>7.2</c:v>
                </c:pt>
                <c:pt idx="3913">
                  <c:v>5.8</c:v>
                </c:pt>
                <c:pt idx="3914">
                  <c:v>1</c:v>
                </c:pt>
                <c:pt idx="3915">
                  <c:v>-1</c:v>
                </c:pt>
                <c:pt idx="3916">
                  <c:v>-1.5</c:v>
                </c:pt>
                <c:pt idx="3917">
                  <c:v>-2.5</c:v>
                </c:pt>
                <c:pt idx="3918">
                  <c:v>-2.5</c:v>
                </c:pt>
                <c:pt idx="3919">
                  <c:v>-2.8</c:v>
                </c:pt>
                <c:pt idx="3920">
                  <c:v>-2</c:v>
                </c:pt>
                <c:pt idx="3921">
                  <c:v>-1.2</c:v>
                </c:pt>
                <c:pt idx="3922">
                  <c:v>-2.2000000000000002</c:v>
                </c:pt>
                <c:pt idx="3923">
                  <c:v>-2.5</c:v>
                </c:pt>
                <c:pt idx="3924">
                  <c:v>-2.8</c:v>
                </c:pt>
                <c:pt idx="3925">
                  <c:v>-2.8</c:v>
                </c:pt>
                <c:pt idx="3926">
                  <c:v>-3</c:v>
                </c:pt>
                <c:pt idx="3927">
                  <c:v>-3</c:v>
                </c:pt>
                <c:pt idx="3928">
                  <c:v>-2.5</c:v>
                </c:pt>
                <c:pt idx="3929">
                  <c:v>-2</c:v>
                </c:pt>
                <c:pt idx="3930">
                  <c:v>-2.5</c:v>
                </c:pt>
                <c:pt idx="3931">
                  <c:v>-3.2</c:v>
                </c:pt>
                <c:pt idx="3932">
                  <c:v>-3</c:v>
                </c:pt>
                <c:pt idx="3933">
                  <c:v>-3.2</c:v>
                </c:pt>
                <c:pt idx="3934">
                  <c:v>-3.5</c:v>
                </c:pt>
                <c:pt idx="3935">
                  <c:v>-2.5</c:v>
                </c:pt>
                <c:pt idx="3936">
                  <c:v>-4</c:v>
                </c:pt>
                <c:pt idx="3937">
                  <c:v>-3</c:v>
                </c:pt>
                <c:pt idx="3938">
                  <c:v>-3.2</c:v>
                </c:pt>
                <c:pt idx="3939">
                  <c:v>-3</c:v>
                </c:pt>
                <c:pt idx="3940">
                  <c:v>-3</c:v>
                </c:pt>
                <c:pt idx="3941">
                  <c:v>-3.2</c:v>
                </c:pt>
                <c:pt idx="3942">
                  <c:v>-3.2</c:v>
                </c:pt>
                <c:pt idx="3943">
                  <c:v>-3</c:v>
                </c:pt>
                <c:pt idx="3944">
                  <c:v>-3.8</c:v>
                </c:pt>
                <c:pt idx="3945">
                  <c:v>-3</c:v>
                </c:pt>
                <c:pt idx="3946">
                  <c:v>-3.2</c:v>
                </c:pt>
                <c:pt idx="3947">
                  <c:v>-2.8</c:v>
                </c:pt>
                <c:pt idx="3948">
                  <c:v>-2.8</c:v>
                </c:pt>
                <c:pt idx="3949">
                  <c:v>-2.8</c:v>
                </c:pt>
                <c:pt idx="3950">
                  <c:v>-2</c:v>
                </c:pt>
                <c:pt idx="3951">
                  <c:v>-2.5</c:v>
                </c:pt>
                <c:pt idx="3952">
                  <c:v>-2.5</c:v>
                </c:pt>
                <c:pt idx="3953">
                  <c:v>-2.8</c:v>
                </c:pt>
                <c:pt idx="3954">
                  <c:v>-2.8</c:v>
                </c:pt>
                <c:pt idx="3955">
                  <c:v>-2.5</c:v>
                </c:pt>
                <c:pt idx="3956">
                  <c:v>-3</c:v>
                </c:pt>
                <c:pt idx="3957">
                  <c:v>-3.2</c:v>
                </c:pt>
                <c:pt idx="3958">
                  <c:v>-3.8</c:v>
                </c:pt>
                <c:pt idx="3959">
                  <c:v>-3</c:v>
                </c:pt>
                <c:pt idx="3960">
                  <c:v>-3</c:v>
                </c:pt>
                <c:pt idx="3961">
                  <c:v>-3.2</c:v>
                </c:pt>
                <c:pt idx="3962">
                  <c:v>-3</c:v>
                </c:pt>
                <c:pt idx="3963">
                  <c:v>-2.2000000000000002</c:v>
                </c:pt>
                <c:pt idx="3964">
                  <c:v>-1.8</c:v>
                </c:pt>
                <c:pt idx="3965">
                  <c:v>-0.5</c:v>
                </c:pt>
                <c:pt idx="3966">
                  <c:v>-1</c:v>
                </c:pt>
                <c:pt idx="3967">
                  <c:v>-0.5</c:v>
                </c:pt>
                <c:pt idx="3968">
                  <c:v>-0.8</c:v>
                </c:pt>
                <c:pt idx="3969">
                  <c:v>-1.2</c:v>
                </c:pt>
                <c:pt idx="3970">
                  <c:v>-1.5</c:v>
                </c:pt>
                <c:pt idx="3971">
                  <c:v>-2</c:v>
                </c:pt>
                <c:pt idx="3972">
                  <c:v>-1</c:v>
                </c:pt>
                <c:pt idx="3973">
                  <c:v>-1.5</c:v>
                </c:pt>
                <c:pt idx="3974">
                  <c:v>-1</c:v>
                </c:pt>
                <c:pt idx="3975">
                  <c:v>-1.8</c:v>
                </c:pt>
                <c:pt idx="3976">
                  <c:v>-1.2</c:v>
                </c:pt>
                <c:pt idx="3977">
                  <c:v>0</c:v>
                </c:pt>
                <c:pt idx="3978">
                  <c:v>0</c:v>
                </c:pt>
                <c:pt idx="3979">
                  <c:v>-0.5</c:v>
                </c:pt>
                <c:pt idx="3980">
                  <c:v>-0.5</c:v>
                </c:pt>
                <c:pt idx="3981">
                  <c:v>0</c:v>
                </c:pt>
                <c:pt idx="3982">
                  <c:v>-1.2</c:v>
                </c:pt>
                <c:pt idx="3983">
                  <c:v>-1.2</c:v>
                </c:pt>
                <c:pt idx="3984">
                  <c:v>-2.2000000000000002</c:v>
                </c:pt>
                <c:pt idx="3985">
                  <c:v>-1.8</c:v>
                </c:pt>
                <c:pt idx="3986">
                  <c:v>-2.2000000000000002</c:v>
                </c:pt>
                <c:pt idx="3987">
                  <c:v>-2</c:v>
                </c:pt>
                <c:pt idx="3988">
                  <c:v>-2.2000000000000002</c:v>
                </c:pt>
                <c:pt idx="3989">
                  <c:v>-2</c:v>
                </c:pt>
                <c:pt idx="3990">
                  <c:v>-2.2000000000000002</c:v>
                </c:pt>
                <c:pt idx="3991">
                  <c:v>-2.8</c:v>
                </c:pt>
                <c:pt idx="3992">
                  <c:v>-1.8</c:v>
                </c:pt>
                <c:pt idx="3993">
                  <c:v>-1.5</c:v>
                </c:pt>
                <c:pt idx="3994">
                  <c:v>-2.2000000000000002</c:v>
                </c:pt>
                <c:pt idx="3995">
                  <c:v>-2.2000000000000002</c:v>
                </c:pt>
                <c:pt idx="3996">
                  <c:v>-2.2000000000000002</c:v>
                </c:pt>
                <c:pt idx="3997">
                  <c:v>-2.2000000000000002</c:v>
                </c:pt>
                <c:pt idx="3998">
                  <c:v>-2.2000000000000002</c:v>
                </c:pt>
                <c:pt idx="3999">
                  <c:v>-3</c:v>
                </c:pt>
                <c:pt idx="4000">
                  <c:v>-2.5</c:v>
                </c:pt>
                <c:pt idx="4001">
                  <c:v>-2.8</c:v>
                </c:pt>
                <c:pt idx="4002">
                  <c:v>-3</c:v>
                </c:pt>
                <c:pt idx="4003">
                  <c:v>-2.8</c:v>
                </c:pt>
                <c:pt idx="4004">
                  <c:v>-2.5</c:v>
                </c:pt>
                <c:pt idx="4005">
                  <c:v>-2.8</c:v>
                </c:pt>
                <c:pt idx="4006">
                  <c:v>-3</c:v>
                </c:pt>
                <c:pt idx="4007">
                  <c:v>-3</c:v>
                </c:pt>
                <c:pt idx="4008">
                  <c:v>-3</c:v>
                </c:pt>
                <c:pt idx="4009">
                  <c:v>-3.2</c:v>
                </c:pt>
                <c:pt idx="4010">
                  <c:v>-3.2</c:v>
                </c:pt>
                <c:pt idx="4011">
                  <c:v>-3.5</c:v>
                </c:pt>
                <c:pt idx="4012">
                  <c:v>-3</c:v>
                </c:pt>
                <c:pt idx="4013">
                  <c:v>-3.2</c:v>
                </c:pt>
                <c:pt idx="4014">
                  <c:v>-3.2</c:v>
                </c:pt>
                <c:pt idx="4015">
                  <c:v>-3.8</c:v>
                </c:pt>
                <c:pt idx="4016">
                  <c:v>-3.8</c:v>
                </c:pt>
                <c:pt idx="4017">
                  <c:v>-3.2</c:v>
                </c:pt>
                <c:pt idx="4018">
                  <c:v>-2.8</c:v>
                </c:pt>
                <c:pt idx="4019">
                  <c:v>1.5</c:v>
                </c:pt>
                <c:pt idx="4020">
                  <c:v>1</c:v>
                </c:pt>
                <c:pt idx="4021">
                  <c:v>0.8</c:v>
                </c:pt>
                <c:pt idx="4022">
                  <c:v>-0.8</c:v>
                </c:pt>
                <c:pt idx="4023">
                  <c:v>0</c:v>
                </c:pt>
                <c:pt idx="4024">
                  <c:v>-0.2</c:v>
                </c:pt>
                <c:pt idx="4025">
                  <c:v>-0.2</c:v>
                </c:pt>
                <c:pt idx="4026">
                  <c:v>-1.5</c:v>
                </c:pt>
                <c:pt idx="4027">
                  <c:v>-1.2</c:v>
                </c:pt>
                <c:pt idx="4028">
                  <c:v>-1.5</c:v>
                </c:pt>
                <c:pt idx="4029">
                  <c:v>-1.8</c:v>
                </c:pt>
                <c:pt idx="4030">
                  <c:v>-1.5</c:v>
                </c:pt>
                <c:pt idx="4031">
                  <c:v>-1.5</c:v>
                </c:pt>
                <c:pt idx="4032">
                  <c:v>-1.5</c:v>
                </c:pt>
                <c:pt idx="4033">
                  <c:v>-2</c:v>
                </c:pt>
                <c:pt idx="4034">
                  <c:v>-0.8</c:v>
                </c:pt>
                <c:pt idx="4035">
                  <c:v>-0.5</c:v>
                </c:pt>
                <c:pt idx="4036">
                  <c:v>-0.8</c:v>
                </c:pt>
                <c:pt idx="4037">
                  <c:v>-1.2</c:v>
                </c:pt>
                <c:pt idx="4038">
                  <c:v>-1.8</c:v>
                </c:pt>
                <c:pt idx="4039">
                  <c:v>1</c:v>
                </c:pt>
                <c:pt idx="4040">
                  <c:v>-0.5</c:v>
                </c:pt>
                <c:pt idx="4041">
                  <c:v>-0.5</c:v>
                </c:pt>
                <c:pt idx="4042">
                  <c:v>-0.8</c:v>
                </c:pt>
                <c:pt idx="4043">
                  <c:v>-1</c:v>
                </c:pt>
                <c:pt idx="4044">
                  <c:v>-0.8</c:v>
                </c:pt>
                <c:pt idx="4045">
                  <c:v>1.2</c:v>
                </c:pt>
                <c:pt idx="4046">
                  <c:v>3.8</c:v>
                </c:pt>
                <c:pt idx="4047">
                  <c:v>-1.5</c:v>
                </c:pt>
                <c:pt idx="4048">
                  <c:v>-2.5</c:v>
                </c:pt>
                <c:pt idx="4049">
                  <c:v>-1.8</c:v>
                </c:pt>
                <c:pt idx="4050">
                  <c:v>-2</c:v>
                </c:pt>
                <c:pt idx="4051">
                  <c:v>-1.8</c:v>
                </c:pt>
                <c:pt idx="4052">
                  <c:v>0.2</c:v>
                </c:pt>
                <c:pt idx="4053">
                  <c:v>0.5</c:v>
                </c:pt>
                <c:pt idx="4054">
                  <c:v>-1</c:v>
                </c:pt>
                <c:pt idx="4055">
                  <c:v>-0.2</c:v>
                </c:pt>
                <c:pt idx="4056">
                  <c:v>-1</c:v>
                </c:pt>
                <c:pt idx="4057">
                  <c:v>-1.2</c:v>
                </c:pt>
                <c:pt idx="4058">
                  <c:v>1.5</c:v>
                </c:pt>
                <c:pt idx="4059">
                  <c:v>2.5</c:v>
                </c:pt>
                <c:pt idx="4060">
                  <c:v>1.2</c:v>
                </c:pt>
                <c:pt idx="4061">
                  <c:v>-0.8</c:v>
                </c:pt>
                <c:pt idx="4062">
                  <c:v>-1.8</c:v>
                </c:pt>
                <c:pt idx="4063">
                  <c:v>-1</c:v>
                </c:pt>
                <c:pt idx="4064">
                  <c:v>-1</c:v>
                </c:pt>
                <c:pt idx="4065">
                  <c:v>-1.2</c:v>
                </c:pt>
                <c:pt idx="4066">
                  <c:v>0</c:v>
                </c:pt>
                <c:pt idx="4067">
                  <c:v>0.5</c:v>
                </c:pt>
                <c:pt idx="4068">
                  <c:v>0.2</c:v>
                </c:pt>
                <c:pt idx="4069">
                  <c:v>0.2</c:v>
                </c:pt>
                <c:pt idx="4070">
                  <c:v>0.8</c:v>
                </c:pt>
                <c:pt idx="4071">
                  <c:v>-0.2</c:v>
                </c:pt>
                <c:pt idx="4072">
                  <c:v>-0.5</c:v>
                </c:pt>
                <c:pt idx="4073">
                  <c:v>-1</c:v>
                </c:pt>
                <c:pt idx="4074">
                  <c:v>-1.2</c:v>
                </c:pt>
                <c:pt idx="4075">
                  <c:v>-1.8</c:v>
                </c:pt>
                <c:pt idx="4076">
                  <c:v>-1.5</c:v>
                </c:pt>
                <c:pt idx="4077">
                  <c:v>-1.5</c:v>
                </c:pt>
                <c:pt idx="4078">
                  <c:v>-1.5</c:v>
                </c:pt>
                <c:pt idx="4079">
                  <c:v>-2</c:v>
                </c:pt>
                <c:pt idx="4080">
                  <c:v>-1.8</c:v>
                </c:pt>
                <c:pt idx="4081">
                  <c:v>-1.8</c:v>
                </c:pt>
                <c:pt idx="4082">
                  <c:v>-1.8</c:v>
                </c:pt>
                <c:pt idx="4083">
                  <c:v>-2</c:v>
                </c:pt>
                <c:pt idx="4084">
                  <c:v>-2.2000000000000002</c:v>
                </c:pt>
                <c:pt idx="4085">
                  <c:v>-2</c:v>
                </c:pt>
                <c:pt idx="4086">
                  <c:v>-2.8</c:v>
                </c:pt>
                <c:pt idx="4087">
                  <c:v>-2.5</c:v>
                </c:pt>
                <c:pt idx="4088">
                  <c:v>-2</c:v>
                </c:pt>
                <c:pt idx="4089">
                  <c:v>-1.5</c:v>
                </c:pt>
                <c:pt idx="4090">
                  <c:v>-0.5</c:v>
                </c:pt>
                <c:pt idx="4091">
                  <c:v>-1</c:v>
                </c:pt>
                <c:pt idx="4092">
                  <c:v>-1</c:v>
                </c:pt>
                <c:pt idx="4093">
                  <c:v>-1</c:v>
                </c:pt>
                <c:pt idx="4094">
                  <c:v>-0.8</c:v>
                </c:pt>
                <c:pt idx="4095">
                  <c:v>-0.8</c:v>
                </c:pt>
                <c:pt idx="4096">
                  <c:v>-1</c:v>
                </c:pt>
                <c:pt idx="4097">
                  <c:v>-1</c:v>
                </c:pt>
                <c:pt idx="4098">
                  <c:v>-1</c:v>
                </c:pt>
                <c:pt idx="4099">
                  <c:v>-0.2</c:v>
                </c:pt>
                <c:pt idx="4100">
                  <c:v>-1</c:v>
                </c:pt>
                <c:pt idx="4101">
                  <c:v>-1</c:v>
                </c:pt>
                <c:pt idx="4102">
                  <c:v>-2</c:v>
                </c:pt>
                <c:pt idx="4103">
                  <c:v>-1.5</c:v>
                </c:pt>
                <c:pt idx="4104">
                  <c:v>-1.2</c:v>
                </c:pt>
                <c:pt idx="4105">
                  <c:v>-0.8</c:v>
                </c:pt>
                <c:pt idx="4106">
                  <c:v>-0.8</c:v>
                </c:pt>
                <c:pt idx="4107">
                  <c:v>0</c:v>
                </c:pt>
                <c:pt idx="4108">
                  <c:v>0.5</c:v>
                </c:pt>
                <c:pt idx="4109">
                  <c:v>-1.2</c:v>
                </c:pt>
                <c:pt idx="4110">
                  <c:v>-1.5</c:v>
                </c:pt>
                <c:pt idx="4111">
                  <c:v>-0.5</c:v>
                </c:pt>
                <c:pt idx="4112">
                  <c:v>-1</c:v>
                </c:pt>
                <c:pt idx="4113">
                  <c:v>-1.5</c:v>
                </c:pt>
                <c:pt idx="4114">
                  <c:v>-1.2</c:v>
                </c:pt>
                <c:pt idx="4115">
                  <c:v>-1.5</c:v>
                </c:pt>
                <c:pt idx="4116">
                  <c:v>-1.5</c:v>
                </c:pt>
                <c:pt idx="4117">
                  <c:v>-1.5</c:v>
                </c:pt>
                <c:pt idx="4118">
                  <c:v>-2</c:v>
                </c:pt>
                <c:pt idx="4119">
                  <c:v>-1</c:v>
                </c:pt>
                <c:pt idx="4120">
                  <c:v>-1.5</c:v>
                </c:pt>
                <c:pt idx="4121">
                  <c:v>-1.8</c:v>
                </c:pt>
                <c:pt idx="4122">
                  <c:v>-2</c:v>
                </c:pt>
                <c:pt idx="4123">
                  <c:v>-1.2</c:v>
                </c:pt>
                <c:pt idx="4124">
                  <c:v>0</c:v>
                </c:pt>
                <c:pt idx="4125">
                  <c:v>-1</c:v>
                </c:pt>
                <c:pt idx="4126">
                  <c:v>-1.5</c:v>
                </c:pt>
                <c:pt idx="4127">
                  <c:v>-1.8</c:v>
                </c:pt>
                <c:pt idx="4128">
                  <c:v>-2.2000000000000002</c:v>
                </c:pt>
                <c:pt idx="4129">
                  <c:v>-2.5</c:v>
                </c:pt>
                <c:pt idx="4130">
                  <c:v>-2.5</c:v>
                </c:pt>
                <c:pt idx="4131">
                  <c:v>-2</c:v>
                </c:pt>
                <c:pt idx="4132">
                  <c:v>-2.8</c:v>
                </c:pt>
                <c:pt idx="4133">
                  <c:v>-2.8</c:v>
                </c:pt>
                <c:pt idx="4134">
                  <c:v>-2.5</c:v>
                </c:pt>
                <c:pt idx="4135">
                  <c:v>-2.8</c:v>
                </c:pt>
                <c:pt idx="4136">
                  <c:v>-2.8</c:v>
                </c:pt>
                <c:pt idx="4137">
                  <c:v>-2.8</c:v>
                </c:pt>
                <c:pt idx="4138">
                  <c:v>-3</c:v>
                </c:pt>
                <c:pt idx="4139">
                  <c:v>-3</c:v>
                </c:pt>
                <c:pt idx="4140">
                  <c:v>-3</c:v>
                </c:pt>
                <c:pt idx="4141">
                  <c:v>-2.8</c:v>
                </c:pt>
                <c:pt idx="4142">
                  <c:v>-3.2</c:v>
                </c:pt>
                <c:pt idx="4143">
                  <c:v>-3</c:v>
                </c:pt>
                <c:pt idx="4144">
                  <c:v>-3</c:v>
                </c:pt>
                <c:pt idx="4145">
                  <c:v>-2.5</c:v>
                </c:pt>
                <c:pt idx="4146">
                  <c:v>-2.8</c:v>
                </c:pt>
                <c:pt idx="4147">
                  <c:v>-2.5</c:v>
                </c:pt>
                <c:pt idx="4148">
                  <c:v>-3</c:v>
                </c:pt>
                <c:pt idx="4149">
                  <c:v>-2.8</c:v>
                </c:pt>
                <c:pt idx="4150">
                  <c:v>-2.8</c:v>
                </c:pt>
                <c:pt idx="4151">
                  <c:v>-2.8</c:v>
                </c:pt>
                <c:pt idx="4152">
                  <c:v>-1.8</c:v>
                </c:pt>
                <c:pt idx="4153">
                  <c:v>-1.8</c:v>
                </c:pt>
                <c:pt idx="4154">
                  <c:v>-2</c:v>
                </c:pt>
                <c:pt idx="4155">
                  <c:v>-1</c:v>
                </c:pt>
                <c:pt idx="4156">
                  <c:v>-1.5</c:v>
                </c:pt>
                <c:pt idx="4157">
                  <c:v>-1.2</c:v>
                </c:pt>
                <c:pt idx="4158">
                  <c:v>-1.8</c:v>
                </c:pt>
                <c:pt idx="4159">
                  <c:v>-2</c:v>
                </c:pt>
                <c:pt idx="4160">
                  <c:v>-2.2000000000000002</c:v>
                </c:pt>
                <c:pt idx="4161">
                  <c:v>-2.5</c:v>
                </c:pt>
                <c:pt idx="4162">
                  <c:v>-2.5</c:v>
                </c:pt>
                <c:pt idx="4163">
                  <c:v>-2</c:v>
                </c:pt>
                <c:pt idx="4164">
                  <c:v>-2</c:v>
                </c:pt>
                <c:pt idx="4165">
                  <c:v>-2.2000000000000002</c:v>
                </c:pt>
                <c:pt idx="4166">
                  <c:v>-1</c:v>
                </c:pt>
                <c:pt idx="4167">
                  <c:v>-2.8</c:v>
                </c:pt>
                <c:pt idx="4168">
                  <c:v>-2.5</c:v>
                </c:pt>
                <c:pt idx="4169">
                  <c:v>-2.8</c:v>
                </c:pt>
                <c:pt idx="4170">
                  <c:v>-2.2000000000000002</c:v>
                </c:pt>
                <c:pt idx="4171">
                  <c:v>0</c:v>
                </c:pt>
                <c:pt idx="4172">
                  <c:v>-0.2</c:v>
                </c:pt>
                <c:pt idx="4173">
                  <c:v>-1.8</c:v>
                </c:pt>
                <c:pt idx="4174">
                  <c:v>-2</c:v>
                </c:pt>
                <c:pt idx="4175">
                  <c:v>-2.2000000000000002</c:v>
                </c:pt>
                <c:pt idx="4176">
                  <c:v>-2.2000000000000002</c:v>
                </c:pt>
                <c:pt idx="4177">
                  <c:v>-2</c:v>
                </c:pt>
                <c:pt idx="4178">
                  <c:v>-2.5</c:v>
                </c:pt>
                <c:pt idx="4179">
                  <c:v>-2.8</c:v>
                </c:pt>
                <c:pt idx="4180">
                  <c:v>-2.5</c:v>
                </c:pt>
                <c:pt idx="4181">
                  <c:v>-3.2</c:v>
                </c:pt>
                <c:pt idx="4182">
                  <c:v>-3.2</c:v>
                </c:pt>
                <c:pt idx="4183">
                  <c:v>-3.2</c:v>
                </c:pt>
                <c:pt idx="4184">
                  <c:v>-2.8</c:v>
                </c:pt>
                <c:pt idx="4185">
                  <c:v>-2.8</c:v>
                </c:pt>
                <c:pt idx="4186">
                  <c:v>-3.2</c:v>
                </c:pt>
                <c:pt idx="4187">
                  <c:v>-2.8</c:v>
                </c:pt>
                <c:pt idx="4188">
                  <c:v>-3.2</c:v>
                </c:pt>
                <c:pt idx="4189">
                  <c:v>-3.2</c:v>
                </c:pt>
                <c:pt idx="4190">
                  <c:v>-2.5</c:v>
                </c:pt>
                <c:pt idx="4191">
                  <c:v>-2.5</c:v>
                </c:pt>
                <c:pt idx="4192">
                  <c:v>-2.5</c:v>
                </c:pt>
                <c:pt idx="4193">
                  <c:v>-2.5</c:v>
                </c:pt>
                <c:pt idx="4194">
                  <c:v>-2.2000000000000002</c:v>
                </c:pt>
                <c:pt idx="4195">
                  <c:v>-2.5</c:v>
                </c:pt>
                <c:pt idx="4196">
                  <c:v>-2.5</c:v>
                </c:pt>
                <c:pt idx="4197">
                  <c:v>-2</c:v>
                </c:pt>
                <c:pt idx="4198">
                  <c:v>-2</c:v>
                </c:pt>
                <c:pt idx="4199">
                  <c:v>-2.5</c:v>
                </c:pt>
                <c:pt idx="4200">
                  <c:v>-2.5</c:v>
                </c:pt>
                <c:pt idx="4201">
                  <c:v>-2.5</c:v>
                </c:pt>
                <c:pt idx="4202">
                  <c:v>-3.5</c:v>
                </c:pt>
                <c:pt idx="4203">
                  <c:v>-3</c:v>
                </c:pt>
                <c:pt idx="4204">
                  <c:v>-2.8</c:v>
                </c:pt>
                <c:pt idx="4205">
                  <c:v>-3.5</c:v>
                </c:pt>
                <c:pt idx="4206">
                  <c:v>-3.2</c:v>
                </c:pt>
                <c:pt idx="4207">
                  <c:v>-2.8</c:v>
                </c:pt>
                <c:pt idx="4208">
                  <c:v>-2.2000000000000002</c:v>
                </c:pt>
                <c:pt idx="4209">
                  <c:v>-2.8</c:v>
                </c:pt>
                <c:pt idx="4210">
                  <c:v>-3</c:v>
                </c:pt>
                <c:pt idx="4211">
                  <c:v>-2.5</c:v>
                </c:pt>
                <c:pt idx="4212">
                  <c:v>-2</c:v>
                </c:pt>
                <c:pt idx="4213">
                  <c:v>-3</c:v>
                </c:pt>
                <c:pt idx="4214">
                  <c:v>-3.2</c:v>
                </c:pt>
                <c:pt idx="4215">
                  <c:v>-3.2</c:v>
                </c:pt>
                <c:pt idx="4216">
                  <c:v>-2.8</c:v>
                </c:pt>
                <c:pt idx="4217">
                  <c:v>-2.8</c:v>
                </c:pt>
                <c:pt idx="4218">
                  <c:v>-3.2</c:v>
                </c:pt>
                <c:pt idx="4219">
                  <c:v>-3.2</c:v>
                </c:pt>
                <c:pt idx="4220">
                  <c:v>-3.8</c:v>
                </c:pt>
                <c:pt idx="4221">
                  <c:v>-3.8</c:v>
                </c:pt>
                <c:pt idx="4222">
                  <c:v>-3.8</c:v>
                </c:pt>
                <c:pt idx="4223">
                  <c:v>-3.8</c:v>
                </c:pt>
                <c:pt idx="4224">
                  <c:v>-3.2</c:v>
                </c:pt>
                <c:pt idx="4225">
                  <c:v>-3.2</c:v>
                </c:pt>
                <c:pt idx="4226">
                  <c:v>-3.2</c:v>
                </c:pt>
                <c:pt idx="4227">
                  <c:v>-3.2</c:v>
                </c:pt>
                <c:pt idx="4228">
                  <c:v>-3.5</c:v>
                </c:pt>
                <c:pt idx="4229">
                  <c:v>-2.8</c:v>
                </c:pt>
                <c:pt idx="4230">
                  <c:v>-3.2</c:v>
                </c:pt>
                <c:pt idx="4231">
                  <c:v>-3.2</c:v>
                </c:pt>
                <c:pt idx="4232">
                  <c:v>-3.2</c:v>
                </c:pt>
                <c:pt idx="4233">
                  <c:v>-3.2</c:v>
                </c:pt>
                <c:pt idx="4234">
                  <c:v>-3.8</c:v>
                </c:pt>
                <c:pt idx="4235">
                  <c:v>-4</c:v>
                </c:pt>
                <c:pt idx="4236">
                  <c:v>-3.5</c:v>
                </c:pt>
                <c:pt idx="4237">
                  <c:v>-2.8</c:v>
                </c:pt>
                <c:pt idx="4238">
                  <c:v>-3.8</c:v>
                </c:pt>
                <c:pt idx="4239">
                  <c:v>-4</c:v>
                </c:pt>
                <c:pt idx="4240">
                  <c:v>-3.8</c:v>
                </c:pt>
                <c:pt idx="4241">
                  <c:v>-4.2</c:v>
                </c:pt>
                <c:pt idx="4242">
                  <c:v>-3.8</c:v>
                </c:pt>
                <c:pt idx="4243">
                  <c:v>-3</c:v>
                </c:pt>
                <c:pt idx="4244">
                  <c:v>-2.5</c:v>
                </c:pt>
                <c:pt idx="4245">
                  <c:v>-3</c:v>
                </c:pt>
                <c:pt idx="4246">
                  <c:v>-2.8</c:v>
                </c:pt>
                <c:pt idx="4247">
                  <c:v>-2.8</c:v>
                </c:pt>
                <c:pt idx="4248">
                  <c:v>-2.8</c:v>
                </c:pt>
                <c:pt idx="4249">
                  <c:v>-2.8</c:v>
                </c:pt>
                <c:pt idx="4250">
                  <c:v>-3.8</c:v>
                </c:pt>
                <c:pt idx="4251">
                  <c:v>-3.2</c:v>
                </c:pt>
                <c:pt idx="4252">
                  <c:v>-3.2</c:v>
                </c:pt>
                <c:pt idx="4253">
                  <c:v>-3.5</c:v>
                </c:pt>
                <c:pt idx="4254">
                  <c:v>-3</c:v>
                </c:pt>
                <c:pt idx="4255">
                  <c:v>-2</c:v>
                </c:pt>
                <c:pt idx="4256">
                  <c:v>-0.2</c:v>
                </c:pt>
                <c:pt idx="4257">
                  <c:v>-0.2</c:v>
                </c:pt>
                <c:pt idx="4258">
                  <c:v>-1.2</c:v>
                </c:pt>
                <c:pt idx="4259">
                  <c:v>-1.2</c:v>
                </c:pt>
                <c:pt idx="4260">
                  <c:v>-1.2</c:v>
                </c:pt>
                <c:pt idx="4261">
                  <c:v>-1.2</c:v>
                </c:pt>
                <c:pt idx="4262">
                  <c:v>-1.5</c:v>
                </c:pt>
                <c:pt idx="4263">
                  <c:v>-1.2</c:v>
                </c:pt>
                <c:pt idx="4264">
                  <c:v>-1.8</c:v>
                </c:pt>
                <c:pt idx="4265">
                  <c:v>-1.8</c:v>
                </c:pt>
                <c:pt idx="4266">
                  <c:v>-1.8</c:v>
                </c:pt>
                <c:pt idx="4267">
                  <c:v>-2.2000000000000002</c:v>
                </c:pt>
                <c:pt idx="4268">
                  <c:v>-2</c:v>
                </c:pt>
                <c:pt idx="4269">
                  <c:v>-2</c:v>
                </c:pt>
                <c:pt idx="4270">
                  <c:v>-1</c:v>
                </c:pt>
                <c:pt idx="4271">
                  <c:v>-1.8</c:v>
                </c:pt>
                <c:pt idx="4272">
                  <c:v>-2</c:v>
                </c:pt>
                <c:pt idx="4273">
                  <c:v>-1.8</c:v>
                </c:pt>
                <c:pt idx="4274">
                  <c:v>-2</c:v>
                </c:pt>
                <c:pt idx="4275">
                  <c:v>-1.8</c:v>
                </c:pt>
                <c:pt idx="4276">
                  <c:v>-1.5</c:v>
                </c:pt>
                <c:pt idx="4277">
                  <c:v>-2.2000000000000002</c:v>
                </c:pt>
                <c:pt idx="4278">
                  <c:v>-1.8</c:v>
                </c:pt>
                <c:pt idx="4279">
                  <c:v>-1.8</c:v>
                </c:pt>
                <c:pt idx="4280">
                  <c:v>-2.2000000000000002</c:v>
                </c:pt>
                <c:pt idx="4281">
                  <c:v>-1.8</c:v>
                </c:pt>
                <c:pt idx="4282">
                  <c:v>-2</c:v>
                </c:pt>
                <c:pt idx="4283">
                  <c:v>-2</c:v>
                </c:pt>
                <c:pt idx="4284">
                  <c:v>-2.2000000000000002</c:v>
                </c:pt>
                <c:pt idx="4285">
                  <c:v>-2.2000000000000002</c:v>
                </c:pt>
                <c:pt idx="4286">
                  <c:v>-2.2000000000000002</c:v>
                </c:pt>
                <c:pt idx="4287">
                  <c:v>-1.8</c:v>
                </c:pt>
                <c:pt idx="4288">
                  <c:v>-2</c:v>
                </c:pt>
                <c:pt idx="4289">
                  <c:v>-2</c:v>
                </c:pt>
                <c:pt idx="4290">
                  <c:v>-1.5</c:v>
                </c:pt>
                <c:pt idx="4291">
                  <c:v>-1.8</c:v>
                </c:pt>
                <c:pt idx="4292">
                  <c:v>-2</c:v>
                </c:pt>
                <c:pt idx="4293">
                  <c:v>-2</c:v>
                </c:pt>
                <c:pt idx="4294">
                  <c:v>-2.2000000000000002</c:v>
                </c:pt>
                <c:pt idx="4295">
                  <c:v>-1.8</c:v>
                </c:pt>
                <c:pt idx="4296">
                  <c:v>-2.2000000000000002</c:v>
                </c:pt>
                <c:pt idx="4297">
                  <c:v>-1.5</c:v>
                </c:pt>
                <c:pt idx="4298">
                  <c:v>-1.8</c:v>
                </c:pt>
                <c:pt idx="4299">
                  <c:v>-2.2000000000000002</c:v>
                </c:pt>
                <c:pt idx="4300">
                  <c:v>-2</c:v>
                </c:pt>
                <c:pt idx="4301">
                  <c:v>-2</c:v>
                </c:pt>
                <c:pt idx="4302">
                  <c:v>-2.2000000000000002</c:v>
                </c:pt>
                <c:pt idx="4303">
                  <c:v>-2</c:v>
                </c:pt>
                <c:pt idx="4304">
                  <c:v>-2</c:v>
                </c:pt>
                <c:pt idx="4305">
                  <c:v>-1.8</c:v>
                </c:pt>
                <c:pt idx="4306">
                  <c:v>-2.2000000000000002</c:v>
                </c:pt>
                <c:pt idx="4307">
                  <c:v>-2.2000000000000002</c:v>
                </c:pt>
                <c:pt idx="4308">
                  <c:v>-2.2000000000000002</c:v>
                </c:pt>
                <c:pt idx="4309">
                  <c:v>-2.5</c:v>
                </c:pt>
                <c:pt idx="4310">
                  <c:v>-2.8</c:v>
                </c:pt>
                <c:pt idx="4311">
                  <c:v>-2.2000000000000002</c:v>
                </c:pt>
                <c:pt idx="4312">
                  <c:v>-2</c:v>
                </c:pt>
                <c:pt idx="4313">
                  <c:v>-1.8</c:v>
                </c:pt>
                <c:pt idx="4314">
                  <c:v>-1.5</c:v>
                </c:pt>
                <c:pt idx="4315">
                  <c:v>-0.8</c:v>
                </c:pt>
                <c:pt idx="4316">
                  <c:v>-0.5</c:v>
                </c:pt>
                <c:pt idx="4317">
                  <c:v>-0.5</c:v>
                </c:pt>
                <c:pt idx="4318">
                  <c:v>-1.2</c:v>
                </c:pt>
                <c:pt idx="4319">
                  <c:v>-0.2</c:v>
                </c:pt>
                <c:pt idx="4320">
                  <c:v>0.8</c:v>
                </c:pt>
                <c:pt idx="4321">
                  <c:v>0.8</c:v>
                </c:pt>
                <c:pt idx="4322">
                  <c:v>-0.8</c:v>
                </c:pt>
                <c:pt idx="4323">
                  <c:v>-0.8</c:v>
                </c:pt>
                <c:pt idx="4324">
                  <c:v>-1.8</c:v>
                </c:pt>
                <c:pt idx="4325">
                  <c:v>-1</c:v>
                </c:pt>
                <c:pt idx="4326">
                  <c:v>-0.8</c:v>
                </c:pt>
                <c:pt idx="4327">
                  <c:v>2.8</c:v>
                </c:pt>
                <c:pt idx="4328">
                  <c:v>0.8</c:v>
                </c:pt>
                <c:pt idx="4329">
                  <c:v>0</c:v>
                </c:pt>
                <c:pt idx="4330">
                  <c:v>0.2</c:v>
                </c:pt>
                <c:pt idx="4331">
                  <c:v>5.2</c:v>
                </c:pt>
                <c:pt idx="4332">
                  <c:v>0</c:v>
                </c:pt>
                <c:pt idx="4333">
                  <c:v>0.2</c:v>
                </c:pt>
                <c:pt idx="4334">
                  <c:v>-0.5</c:v>
                </c:pt>
                <c:pt idx="4335">
                  <c:v>2</c:v>
                </c:pt>
                <c:pt idx="4336">
                  <c:v>2.5</c:v>
                </c:pt>
                <c:pt idx="4337">
                  <c:v>4.5</c:v>
                </c:pt>
                <c:pt idx="4338">
                  <c:v>1.8</c:v>
                </c:pt>
                <c:pt idx="4339">
                  <c:v>0.5</c:v>
                </c:pt>
                <c:pt idx="4340">
                  <c:v>0.5</c:v>
                </c:pt>
                <c:pt idx="4341">
                  <c:v>-0.2</c:v>
                </c:pt>
                <c:pt idx="4342">
                  <c:v>-0.5</c:v>
                </c:pt>
                <c:pt idx="4343">
                  <c:v>-1.2</c:v>
                </c:pt>
                <c:pt idx="4344">
                  <c:v>-1</c:v>
                </c:pt>
                <c:pt idx="4345">
                  <c:v>-0.2</c:v>
                </c:pt>
                <c:pt idx="4346">
                  <c:v>0</c:v>
                </c:pt>
                <c:pt idx="4347">
                  <c:v>-0.5</c:v>
                </c:pt>
                <c:pt idx="4348">
                  <c:v>-0.2</c:v>
                </c:pt>
                <c:pt idx="4349">
                  <c:v>-0.8</c:v>
                </c:pt>
                <c:pt idx="4350">
                  <c:v>-0.2</c:v>
                </c:pt>
                <c:pt idx="4351">
                  <c:v>0</c:v>
                </c:pt>
                <c:pt idx="4352">
                  <c:v>-0.2</c:v>
                </c:pt>
                <c:pt idx="4353">
                  <c:v>0</c:v>
                </c:pt>
                <c:pt idx="4354">
                  <c:v>-0.5</c:v>
                </c:pt>
                <c:pt idx="4355">
                  <c:v>0</c:v>
                </c:pt>
                <c:pt idx="4356">
                  <c:v>-0.2</c:v>
                </c:pt>
                <c:pt idx="4357">
                  <c:v>-0.5</c:v>
                </c:pt>
                <c:pt idx="4358">
                  <c:v>-0.5</c:v>
                </c:pt>
                <c:pt idx="4359">
                  <c:v>3.8</c:v>
                </c:pt>
                <c:pt idx="4360">
                  <c:v>0</c:v>
                </c:pt>
                <c:pt idx="4361">
                  <c:v>0.5</c:v>
                </c:pt>
                <c:pt idx="4362">
                  <c:v>0.2</c:v>
                </c:pt>
                <c:pt idx="4363">
                  <c:v>0.2</c:v>
                </c:pt>
                <c:pt idx="4364">
                  <c:v>0.2</c:v>
                </c:pt>
                <c:pt idx="4365">
                  <c:v>0.2</c:v>
                </c:pt>
                <c:pt idx="4366">
                  <c:v>0.8</c:v>
                </c:pt>
                <c:pt idx="4367">
                  <c:v>1.5</c:v>
                </c:pt>
                <c:pt idx="4368">
                  <c:v>2.2000000000000002</c:v>
                </c:pt>
                <c:pt idx="4369">
                  <c:v>10</c:v>
                </c:pt>
                <c:pt idx="4370">
                  <c:v>13</c:v>
                </c:pt>
                <c:pt idx="4371">
                  <c:v>12.5</c:v>
                </c:pt>
                <c:pt idx="4372">
                  <c:v>12.8</c:v>
                </c:pt>
                <c:pt idx="4373">
                  <c:v>14.2</c:v>
                </c:pt>
                <c:pt idx="4374">
                  <c:v>12.5</c:v>
                </c:pt>
                <c:pt idx="4375">
                  <c:v>11.2</c:v>
                </c:pt>
                <c:pt idx="4376">
                  <c:v>9.5</c:v>
                </c:pt>
                <c:pt idx="4377">
                  <c:v>9.2000000000000011</c:v>
                </c:pt>
                <c:pt idx="4378">
                  <c:v>8.8000000000000007</c:v>
                </c:pt>
                <c:pt idx="4379">
                  <c:v>6</c:v>
                </c:pt>
                <c:pt idx="4380">
                  <c:v>0.2</c:v>
                </c:pt>
                <c:pt idx="4381">
                  <c:v>1</c:v>
                </c:pt>
                <c:pt idx="4382">
                  <c:v>2</c:v>
                </c:pt>
                <c:pt idx="4383">
                  <c:v>1.8</c:v>
                </c:pt>
                <c:pt idx="4384">
                  <c:v>1.8</c:v>
                </c:pt>
                <c:pt idx="4385">
                  <c:v>2</c:v>
                </c:pt>
                <c:pt idx="4386">
                  <c:v>1.5</c:v>
                </c:pt>
                <c:pt idx="4387">
                  <c:v>1.5</c:v>
                </c:pt>
                <c:pt idx="4388">
                  <c:v>1.2</c:v>
                </c:pt>
                <c:pt idx="4389">
                  <c:v>1.5</c:v>
                </c:pt>
                <c:pt idx="4390">
                  <c:v>1.8</c:v>
                </c:pt>
                <c:pt idx="4391">
                  <c:v>0.2</c:v>
                </c:pt>
                <c:pt idx="4392">
                  <c:v>0.5</c:v>
                </c:pt>
                <c:pt idx="4393">
                  <c:v>0</c:v>
                </c:pt>
                <c:pt idx="4394">
                  <c:v>-0.2</c:v>
                </c:pt>
                <c:pt idx="4395">
                  <c:v>0</c:v>
                </c:pt>
                <c:pt idx="4396">
                  <c:v>0</c:v>
                </c:pt>
                <c:pt idx="4397">
                  <c:v>-1.2</c:v>
                </c:pt>
                <c:pt idx="4398">
                  <c:v>-0.5</c:v>
                </c:pt>
                <c:pt idx="4399">
                  <c:v>-0.2</c:v>
                </c:pt>
                <c:pt idx="4400">
                  <c:v>-1</c:v>
                </c:pt>
                <c:pt idx="4401">
                  <c:v>-1</c:v>
                </c:pt>
                <c:pt idx="4402">
                  <c:v>-0.8</c:v>
                </c:pt>
                <c:pt idx="4403">
                  <c:v>-1.5</c:v>
                </c:pt>
                <c:pt idx="4404">
                  <c:v>-1.8</c:v>
                </c:pt>
                <c:pt idx="4405">
                  <c:v>-1</c:v>
                </c:pt>
                <c:pt idx="4406">
                  <c:v>-0.2</c:v>
                </c:pt>
                <c:pt idx="4407">
                  <c:v>-0.5</c:v>
                </c:pt>
                <c:pt idx="4408">
                  <c:v>-0.5</c:v>
                </c:pt>
                <c:pt idx="4409">
                  <c:v>-0.8</c:v>
                </c:pt>
                <c:pt idx="4410">
                  <c:v>-0.8</c:v>
                </c:pt>
                <c:pt idx="4411">
                  <c:v>-0.8</c:v>
                </c:pt>
                <c:pt idx="4412">
                  <c:v>-0.8</c:v>
                </c:pt>
                <c:pt idx="4413">
                  <c:v>-0.8</c:v>
                </c:pt>
                <c:pt idx="4414">
                  <c:v>-1.2</c:v>
                </c:pt>
                <c:pt idx="4415">
                  <c:v>-1.2</c:v>
                </c:pt>
                <c:pt idx="4416">
                  <c:v>-1.2</c:v>
                </c:pt>
                <c:pt idx="4417">
                  <c:v>-0.8</c:v>
                </c:pt>
                <c:pt idx="4418">
                  <c:v>-1</c:v>
                </c:pt>
                <c:pt idx="4419">
                  <c:v>-0.2</c:v>
                </c:pt>
                <c:pt idx="4420">
                  <c:v>-0.5</c:v>
                </c:pt>
                <c:pt idx="4421">
                  <c:v>-0.8</c:v>
                </c:pt>
                <c:pt idx="4422">
                  <c:v>-0.5</c:v>
                </c:pt>
                <c:pt idx="4423">
                  <c:v>-1</c:v>
                </c:pt>
                <c:pt idx="4424">
                  <c:v>-1.5</c:v>
                </c:pt>
                <c:pt idx="4425">
                  <c:v>-1.5</c:v>
                </c:pt>
                <c:pt idx="4426">
                  <c:v>-1.5</c:v>
                </c:pt>
                <c:pt idx="4427">
                  <c:v>-2</c:v>
                </c:pt>
                <c:pt idx="4428">
                  <c:v>-1.8</c:v>
                </c:pt>
                <c:pt idx="4429">
                  <c:v>-1.2</c:v>
                </c:pt>
                <c:pt idx="4430">
                  <c:v>-1.2</c:v>
                </c:pt>
                <c:pt idx="4431">
                  <c:v>-0.8</c:v>
                </c:pt>
                <c:pt idx="4432">
                  <c:v>-1.8</c:v>
                </c:pt>
                <c:pt idx="4433">
                  <c:v>-1</c:v>
                </c:pt>
                <c:pt idx="4434">
                  <c:v>-1.8</c:v>
                </c:pt>
                <c:pt idx="4435">
                  <c:v>-1.8</c:v>
                </c:pt>
                <c:pt idx="4436">
                  <c:v>-1.8</c:v>
                </c:pt>
                <c:pt idx="4437">
                  <c:v>-2</c:v>
                </c:pt>
                <c:pt idx="4438">
                  <c:v>-1</c:v>
                </c:pt>
                <c:pt idx="4439">
                  <c:v>-1.8</c:v>
                </c:pt>
                <c:pt idx="4440">
                  <c:v>-1.8</c:v>
                </c:pt>
                <c:pt idx="4441">
                  <c:v>-1.5</c:v>
                </c:pt>
                <c:pt idx="4442">
                  <c:v>-1.5</c:v>
                </c:pt>
                <c:pt idx="4443">
                  <c:v>-1.8</c:v>
                </c:pt>
                <c:pt idx="4444">
                  <c:v>-2</c:v>
                </c:pt>
                <c:pt idx="4445">
                  <c:v>-2</c:v>
                </c:pt>
                <c:pt idx="4446">
                  <c:v>-2</c:v>
                </c:pt>
                <c:pt idx="4447">
                  <c:v>-1.8</c:v>
                </c:pt>
                <c:pt idx="4448">
                  <c:v>-1.8</c:v>
                </c:pt>
                <c:pt idx="4449">
                  <c:v>-1.8</c:v>
                </c:pt>
                <c:pt idx="4450">
                  <c:v>-1.8</c:v>
                </c:pt>
                <c:pt idx="4451">
                  <c:v>-2.5</c:v>
                </c:pt>
                <c:pt idx="4452">
                  <c:v>-1.8</c:v>
                </c:pt>
                <c:pt idx="4453">
                  <c:v>-1.8</c:v>
                </c:pt>
                <c:pt idx="4454">
                  <c:v>-1.5</c:v>
                </c:pt>
                <c:pt idx="4455">
                  <c:v>-2.5</c:v>
                </c:pt>
                <c:pt idx="4456">
                  <c:v>0.5</c:v>
                </c:pt>
                <c:pt idx="4457">
                  <c:v>0.2</c:v>
                </c:pt>
                <c:pt idx="4458">
                  <c:v>0.2</c:v>
                </c:pt>
                <c:pt idx="4459">
                  <c:v>0.8</c:v>
                </c:pt>
                <c:pt idx="4460">
                  <c:v>0.2</c:v>
                </c:pt>
                <c:pt idx="4461">
                  <c:v>0.2</c:v>
                </c:pt>
                <c:pt idx="4462">
                  <c:v>0</c:v>
                </c:pt>
                <c:pt idx="4463">
                  <c:v>0.2</c:v>
                </c:pt>
                <c:pt idx="4464">
                  <c:v>0.8</c:v>
                </c:pt>
                <c:pt idx="4465">
                  <c:v>0.5</c:v>
                </c:pt>
                <c:pt idx="4466">
                  <c:v>0.8</c:v>
                </c:pt>
                <c:pt idx="4467">
                  <c:v>0.2</c:v>
                </c:pt>
                <c:pt idx="4468">
                  <c:v>0.5</c:v>
                </c:pt>
                <c:pt idx="4469">
                  <c:v>0.5</c:v>
                </c:pt>
                <c:pt idx="4470">
                  <c:v>0</c:v>
                </c:pt>
                <c:pt idx="4471">
                  <c:v>0.8</c:v>
                </c:pt>
                <c:pt idx="4472">
                  <c:v>0.2</c:v>
                </c:pt>
                <c:pt idx="4473">
                  <c:v>0.2</c:v>
                </c:pt>
                <c:pt idx="4474">
                  <c:v>-2.5</c:v>
                </c:pt>
                <c:pt idx="4475">
                  <c:v>0</c:v>
                </c:pt>
                <c:pt idx="4476">
                  <c:v>0.2</c:v>
                </c:pt>
                <c:pt idx="4477">
                  <c:v>0</c:v>
                </c:pt>
                <c:pt idx="4478">
                  <c:v>-0.8</c:v>
                </c:pt>
                <c:pt idx="4479">
                  <c:v>-0.8</c:v>
                </c:pt>
                <c:pt idx="4480">
                  <c:v>0.5</c:v>
                </c:pt>
                <c:pt idx="4481">
                  <c:v>0.2</c:v>
                </c:pt>
                <c:pt idx="4482">
                  <c:v>0.2</c:v>
                </c:pt>
                <c:pt idx="4483">
                  <c:v>0</c:v>
                </c:pt>
                <c:pt idx="4484">
                  <c:v>0</c:v>
                </c:pt>
                <c:pt idx="4485">
                  <c:v>0</c:v>
                </c:pt>
                <c:pt idx="4486">
                  <c:v>0.8</c:v>
                </c:pt>
                <c:pt idx="4487">
                  <c:v>0.5</c:v>
                </c:pt>
                <c:pt idx="4488">
                  <c:v>1.2</c:v>
                </c:pt>
                <c:pt idx="4489">
                  <c:v>0.5</c:v>
                </c:pt>
                <c:pt idx="4490">
                  <c:v>0</c:v>
                </c:pt>
                <c:pt idx="4491">
                  <c:v>0</c:v>
                </c:pt>
                <c:pt idx="4492">
                  <c:v>0.8</c:v>
                </c:pt>
                <c:pt idx="4493">
                  <c:v>0.2</c:v>
                </c:pt>
                <c:pt idx="4494">
                  <c:v>-0.8</c:v>
                </c:pt>
                <c:pt idx="4495">
                  <c:v>-1</c:v>
                </c:pt>
                <c:pt idx="4496">
                  <c:v>-1</c:v>
                </c:pt>
                <c:pt idx="4497">
                  <c:v>-1</c:v>
                </c:pt>
                <c:pt idx="4498">
                  <c:v>-0.8</c:v>
                </c:pt>
                <c:pt idx="4499">
                  <c:v>-1</c:v>
                </c:pt>
                <c:pt idx="4500">
                  <c:v>-0.8</c:v>
                </c:pt>
                <c:pt idx="4501">
                  <c:v>-0.8</c:v>
                </c:pt>
                <c:pt idx="4502">
                  <c:v>-0.8</c:v>
                </c:pt>
                <c:pt idx="4503">
                  <c:v>-1</c:v>
                </c:pt>
                <c:pt idx="4504">
                  <c:v>-0.5</c:v>
                </c:pt>
                <c:pt idx="4505">
                  <c:v>-0.5</c:v>
                </c:pt>
                <c:pt idx="4506">
                  <c:v>-1.8</c:v>
                </c:pt>
                <c:pt idx="4507">
                  <c:v>-1.5</c:v>
                </c:pt>
                <c:pt idx="4508">
                  <c:v>-1.2</c:v>
                </c:pt>
                <c:pt idx="4509">
                  <c:v>-1</c:v>
                </c:pt>
                <c:pt idx="4510">
                  <c:v>-1</c:v>
                </c:pt>
                <c:pt idx="4511">
                  <c:v>-1</c:v>
                </c:pt>
                <c:pt idx="4512">
                  <c:v>-1.5</c:v>
                </c:pt>
                <c:pt idx="4513">
                  <c:v>-0.8</c:v>
                </c:pt>
                <c:pt idx="4514">
                  <c:v>-1.2</c:v>
                </c:pt>
                <c:pt idx="4515">
                  <c:v>-1.2</c:v>
                </c:pt>
                <c:pt idx="4516">
                  <c:v>-1.5</c:v>
                </c:pt>
                <c:pt idx="4517">
                  <c:v>-1.5</c:v>
                </c:pt>
                <c:pt idx="4518">
                  <c:v>-1.2</c:v>
                </c:pt>
                <c:pt idx="4519">
                  <c:v>-1</c:v>
                </c:pt>
                <c:pt idx="4520">
                  <c:v>-1.5</c:v>
                </c:pt>
                <c:pt idx="4521">
                  <c:v>-1.2</c:v>
                </c:pt>
                <c:pt idx="4522">
                  <c:v>-1.2</c:v>
                </c:pt>
                <c:pt idx="4523">
                  <c:v>-1.8</c:v>
                </c:pt>
                <c:pt idx="4524">
                  <c:v>-2</c:v>
                </c:pt>
                <c:pt idx="4525">
                  <c:v>-1.5</c:v>
                </c:pt>
                <c:pt idx="4526">
                  <c:v>-1.5</c:v>
                </c:pt>
                <c:pt idx="4527">
                  <c:v>-1.2</c:v>
                </c:pt>
                <c:pt idx="4528">
                  <c:v>-1.2</c:v>
                </c:pt>
                <c:pt idx="4529">
                  <c:v>-1.8</c:v>
                </c:pt>
                <c:pt idx="4530">
                  <c:v>0</c:v>
                </c:pt>
                <c:pt idx="4531">
                  <c:v>-0.5</c:v>
                </c:pt>
                <c:pt idx="4532">
                  <c:v>-0.8</c:v>
                </c:pt>
                <c:pt idx="4533">
                  <c:v>-0.5</c:v>
                </c:pt>
                <c:pt idx="4534">
                  <c:v>0</c:v>
                </c:pt>
                <c:pt idx="4535">
                  <c:v>-0.5</c:v>
                </c:pt>
                <c:pt idx="4536">
                  <c:v>0</c:v>
                </c:pt>
                <c:pt idx="4537">
                  <c:v>-3.2</c:v>
                </c:pt>
                <c:pt idx="4538">
                  <c:v>-0.2</c:v>
                </c:pt>
                <c:pt idx="4539">
                  <c:v>-0.8</c:v>
                </c:pt>
                <c:pt idx="4540">
                  <c:v>-0.2</c:v>
                </c:pt>
                <c:pt idx="4541">
                  <c:v>-0.5</c:v>
                </c:pt>
                <c:pt idx="4542">
                  <c:v>-0.2</c:v>
                </c:pt>
                <c:pt idx="4543">
                  <c:v>-0.5</c:v>
                </c:pt>
                <c:pt idx="4544">
                  <c:v>-0.8</c:v>
                </c:pt>
                <c:pt idx="4545">
                  <c:v>-0.2</c:v>
                </c:pt>
                <c:pt idx="4546">
                  <c:v>0</c:v>
                </c:pt>
                <c:pt idx="4547">
                  <c:v>-0.8</c:v>
                </c:pt>
                <c:pt idx="4548">
                  <c:v>0</c:v>
                </c:pt>
                <c:pt idx="4549">
                  <c:v>0.5</c:v>
                </c:pt>
                <c:pt idx="4550">
                  <c:v>0.8</c:v>
                </c:pt>
                <c:pt idx="4551">
                  <c:v>-0.5</c:v>
                </c:pt>
                <c:pt idx="4552">
                  <c:v>-0.8</c:v>
                </c:pt>
                <c:pt idx="4553">
                  <c:v>-1.2</c:v>
                </c:pt>
                <c:pt idx="4554">
                  <c:v>-0.5</c:v>
                </c:pt>
                <c:pt idx="4555">
                  <c:v>0.5</c:v>
                </c:pt>
                <c:pt idx="4556">
                  <c:v>2.2000000000000002</c:v>
                </c:pt>
                <c:pt idx="4557">
                  <c:v>1.2</c:v>
                </c:pt>
                <c:pt idx="4558">
                  <c:v>0.2</c:v>
                </c:pt>
                <c:pt idx="4559">
                  <c:v>1</c:v>
                </c:pt>
                <c:pt idx="4560">
                  <c:v>0.2</c:v>
                </c:pt>
                <c:pt idx="4561">
                  <c:v>-0.2</c:v>
                </c:pt>
                <c:pt idx="4562">
                  <c:v>-0.5</c:v>
                </c:pt>
                <c:pt idx="4563">
                  <c:v>-0.8</c:v>
                </c:pt>
                <c:pt idx="4564">
                  <c:v>-1.5</c:v>
                </c:pt>
                <c:pt idx="4565">
                  <c:v>-1</c:v>
                </c:pt>
                <c:pt idx="4566">
                  <c:v>-1</c:v>
                </c:pt>
                <c:pt idx="4567">
                  <c:v>-1</c:v>
                </c:pt>
                <c:pt idx="4568">
                  <c:v>-1.2</c:v>
                </c:pt>
                <c:pt idx="4569">
                  <c:v>-0.8</c:v>
                </c:pt>
                <c:pt idx="4570">
                  <c:v>-0.8</c:v>
                </c:pt>
                <c:pt idx="4571">
                  <c:v>-0.5</c:v>
                </c:pt>
                <c:pt idx="4572">
                  <c:v>0.5</c:v>
                </c:pt>
                <c:pt idx="4573">
                  <c:v>-0.2</c:v>
                </c:pt>
                <c:pt idx="4574">
                  <c:v>0</c:v>
                </c:pt>
                <c:pt idx="4575">
                  <c:v>0.2</c:v>
                </c:pt>
                <c:pt idx="4576">
                  <c:v>-1</c:v>
                </c:pt>
                <c:pt idx="4577">
                  <c:v>-1.2</c:v>
                </c:pt>
                <c:pt idx="4578">
                  <c:v>-1.2</c:v>
                </c:pt>
                <c:pt idx="4579">
                  <c:v>-1.8</c:v>
                </c:pt>
                <c:pt idx="4580">
                  <c:v>-1.5</c:v>
                </c:pt>
                <c:pt idx="4581">
                  <c:v>-1.5</c:v>
                </c:pt>
                <c:pt idx="4582">
                  <c:v>-1.8</c:v>
                </c:pt>
                <c:pt idx="4583">
                  <c:v>-1.5</c:v>
                </c:pt>
                <c:pt idx="4584">
                  <c:v>-1.5</c:v>
                </c:pt>
                <c:pt idx="4585">
                  <c:v>-2</c:v>
                </c:pt>
                <c:pt idx="4586">
                  <c:v>-2</c:v>
                </c:pt>
                <c:pt idx="4587">
                  <c:v>-1.5</c:v>
                </c:pt>
                <c:pt idx="4588">
                  <c:v>-1.2</c:v>
                </c:pt>
                <c:pt idx="4589">
                  <c:v>-1.2</c:v>
                </c:pt>
                <c:pt idx="4590">
                  <c:v>-1.5</c:v>
                </c:pt>
                <c:pt idx="4591">
                  <c:v>-1.5</c:v>
                </c:pt>
                <c:pt idx="4592">
                  <c:v>-1.2</c:v>
                </c:pt>
                <c:pt idx="4593">
                  <c:v>-2</c:v>
                </c:pt>
                <c:pt idx="4594">
                  <c:v>-1.5</c:v>
                </c:pt>
                <c:pt idx="4595">
                  <c:v>-1.5</c:v>
                </c:pt>
                <c:pt idx="4596">
                  <c:v>-1.5</c:v>
                </c:pt>
                <c:pt idx="4597">
                  <c:v>-1.5</c:v>
                </c:pt>
                <c:pt idx="4598">
                  <c:v>-1.8</c:v>
                </c:pt>
                <c:pt idx="4599">
                  <c:v>-1.2</c:v>
                </c:pt>
                <c:pt idx="4600">
                  <c:v>-1.5</c:v>
                </c:pt>
                <c:pt idx="4601">
                  <c:v>-1.8</c:v>
                </c:pt>
                <c:pt idx="4602">
                  <c:v>-2</c:v>
                </c:pt>
                <c:pt idx="4603">
                  <c:v>-2</c:v>
                </c:pt>
                <c:pt idx="4604">
                  <c:v>-1.8</c:v>
                </c:pt>
                <c:pt idx="4605">
                  <c:v>-2</c:v>
                </c:pt>
                <c:pt idx="4606">
                  <c:v>-2.2000000000000002</c:v>
                </c:pt>
                <c:pt idx="4607">
                  <c:v>-2.2000000000000002</c:v>
                </c:pt>
                <c:pt idx="4608">
                  <c:v>-1.8</c:v>
                </c:pt>
                <c:pt idx="4609">
                  <c:v>-0.5</c:v>
                </c:pt>
                <c:pt idx="4610">
                  <c:v>-0.5</c:v>
                </c:pt>
                <c:pt idx="4611">
                  <c:v>-0.2</c:v>
                </c:pt>
                <c:pt idx="4612">
                  <c:v>-1</c:v>
                </c:pt>
                <c:pt idx="4613">
                  <c:v>-1</c:v>
                </c:pt>
                <c:pt idx="4614">
                  <c:v>-2</c:v>
                </c:pt>
                <c:pt idx="4615">
                  <c:v>-1.5</c:v>
                </c:pt>
                <c:pt idx="4616">
                  <c:v>-2</c:v>
                </c:pt>
                <c:pt idx="4617">
                  <c:v>-2</c:v>
                </c:pt>
                <c:pt idx="4618">
                  <c:v>-1.5</c:v>
                </c:pt>
                <c:pt idx="4619">
                  <c:v>-1.2</c:v>
                </c:pt>
                <c:pt idx="4620">
                  <c:v>-1.8</c:v>
                </c:pt>
                <c:pt idx="4621">
                  <c:v>-1.2</c:v>
                </c:pt>
                <c:pt idx="4622">
                  <c:v>-1</c:v>
                </c:pt>
                <c:pt idx="4623">
                  <c:v>-1.8</c:v>
                </c:pt>
                <c:pt idx="4624">
                  <c:v>-1.2</c:v>
                </c:pt>
                <c:pt idx="4625">
                  <c:v>-1.2</c:v>
                </c:pt>
                <c:pt idx="4626">
                  <c:v>-1.8</c:v>
                </c:pt>
                <c:pt idx="4627">
                  <c:v>-1.5</c:v>
                </c:pt>
                <c:pt idx="4628">
                  <c:v>-1.2</c:v>
                </c:pt>
                <c:pt idx="4629">
                  <c:v>0.8</c:v>
                </c:pt>
                <c:pt idx="4630">
                  <c:v>0.5</c:v>
                </c:pt>
                <c:pt idx="4631">
                  <c:v>0.8</c:v>
                </c:pt>
                <c:pt idx="4632">
                  <c:v>-0.5</c:v>
                </c:pt>
                <c:pt idx="4633">
                  <c:v>0.2</c:v>
                </c:pt>
                <c:pt idx="4634">
                  <c:v>1.2</c:v>
                </c:pt>
                <c:pt idx="4635">
                  <c:v>1.2</c:v>
                </c:pt>
                <c:pt idx="4636">
                  <c:v>1.2</c:v>
                </c:pt>
                <c:pt idx="4637">
                  <c:v>0.8</c:v>
                </c:pt>
                <c:pt idx="4638">
                  <c:v>0.2</c:v>
                </c:pt>
                <c:pt idx="4639">
                  <c:v>0.2</c:v>
                </c:pt>
                <c:pt idx="4640">
                  <c:v>-0.5</c:v>
                </c:pt>
                <c:pt idx="4641">
                  <c:v>-0.5</c:v>
                </c:pt>
                <c:pt idx="4642">
                  <c:v>0</c:v>
                </c:pt>
                <c:pt idx="4643">
                  <c:v>0.8</c:v>
                </c:pt>
                <c:pt idx="4644">
                  <c:v>0.2</c:v>
                </c:pt>
                <c:pt idx="4645">
                  <c:v>0</c:v>
                </c:pt>
                <c:pt idx="4646">
                  <c:v>0.5</c:v>
                </c:pt>
                <c:pt idx="4647">
                  <c:v>0</c:v>
                </c:pt>
                <c:pt idx="4648">
                  <c:v>-0.2</c:v>
                </c:pt>
                <c:pt idx="4649">
                  <c:v>0.5</c:v>
                </c:pt>
                <c:pt idx="4650">
                  <c:v>0.2</c:v>
                </c:pt>
                <c:pt idx="4651">
                  <c:v>0.5</c:v>
                </c:pt>
                <c:pt idx="4652">
                  <c:v>0</c:v>
                </c:pt>
                <c:pt idx="4653">
                  <c:v>0.8</c:v>
                </c:pt>
                <c:pt idx="4654">
                  <c:v>0.5</c:v>
                </c:pt>
                <c:pt idx="4655">
                  <c:v>0.5</c:v>
                </c:pt>
                <c:pt idx="4656">
                  <c:v>-0.2</c:v>
                </c:pt>
                <c:pt idx="4657">
                  <c:v>-0.8</c:v>
                </c:pt>
                <c:pt idx="4658">
                  <c:v>-0.5</c:v>
                </c:pt>
                <c:pt idx="4659">
                  <c:v>-1</c:v>
                </c:pt>
                <c:pt idx="4660">
                  <c:v>0.2</c:v>
                </c:pt>
                <c:pt idx="4661">
                  <c:v>0</c:v>
                </c:pt>
                <c:pt idx="4662">
                  <c:v>-0.5</c:v>
                </c:pt>
                <c:pt idx="4663">
                  <c:v>-0.2</c:v>
                </c:pt>
                <c:pt idx="4664">
                  <c:v>-0.2</c:v>
                </c:pt>
                <c:pt idx="4665">
                  <c:v>0</c:v>
                </c:pt>
                <c:pt idx="4666">
                  <c:v>-1.2</c:v>
                </c:pt>
                <c:pt idx="4667">
                  <c:v>-0.8</c:v>
                </c:pt>
                <c:pt idx="4668">
                  <c:v>0</c:v>
                </c:pt>
                <c:pt idx="4669">
                  <c:v>-0.5</c:v>
                </c:pt>
                <c:pt idx="4670">
                  <c:v>0</c:v>
                </c:pt>
                <c:pt idx="4671">
                  <c:v>0</c:v>
                </c:pt>
                <c:pt idx="4672">
                  <c:v>-0.5</c:v>
                </c:pt>
                <c:pt idx="4673">
                  <c:v>-0.8</c:v>
                </c:pt>
                <c:pt idx="4674">
                  <c:v>-1</c:v>
                </c:pt>
                <c:pt idx="4675">
                  <c:v>-0.5</c:v>
                </c:pt>
                <c:pt idx="4676">
                  <c:v>-0.8</c:v>
                </c:pt>
                <c:pt idx="4677">
                  <c:v>-0.8</c:v>
                </c:pt>
                <c:pt idx="4678">
                  <c:v>-1.2</c:v>
                </c:pt>
                <c:pt idx="4679">
                  <c:v>-1</c:v>
                </c:pt>
                <c:pt idx="4680">
                  <c:v>-1.2</c:v>
                </c:pt>
                <c:pt idx="4681">
                  <c:v>-1.2</c:v>
                </c:pt>
                <c:pt idx="4682">
                  <c:v>-1.2</c:v>
                </c:pt>
                <c:pt idx="4683">
                  <c:v>-0.2</c:v>
                </c:pt>
                <c:pt idx="4684">
                  <c:v>-0.8</c:v>
                </c:pt>
                <c:pt idx="4685">
                  <c:v>-0.5</c:v>
                </c:pt>
                <c:pt idx="4686">
                  <c:v>-0.8</c:v>
                </c:pt>
                <c:pt idx="4687">
                  <c:v>-0.8</c:v>
                </c:pt>
                <c:pt idx="4688">
                  <c:v>-0.2</c:v>
                </c:pt>
                <c:pt idx="4689">
                  <c:v>-0.5</c:v>
                </c:pt>
                <c:pt idx="4690">
                  <c:v>-0.8</c:v>
                </c:pt>
                <c:pt idx="4691">
                  <c:v>-1</c:v>
                </c:pt>
                <c:pt idx="4692">
                  <c:v>-1.2</c:v>
                </c:pt>
                <c:pt idx="4693">
                  <c:v>-1</c:v>
                </c:pt>
                <c:pt idx="4694">
                  <c:v>-0.8</c:v>
                </c:pt>
                <c:pt idx="4695">
                  <c:v>0.8</c:v>
                </c:pt>
                <c:pt idx="4696">
                  <c:v>0.8</c:v>
                </c:pt>
                <c:pt idx="4697">
                  <c:v>4.8</c:v>
                </c:pt>
                <c:pt idx="4698">
                  <c:v>-0.8</c:v>
                </c:pt>
                <c:pt idx="4699">
                  <c:v>-1.2</c:v>
                </c:pt>
                <c:pt idx="4700">
                  <c:v>-1</c:v>
                </c:pt>
                <c:pt idx="4701">
                  <c:v>-0.8</c:v>
                </c:pt>
                <c:pt idx="4702">
                  <c:v>-0.2</c:v>
                </c:pt>
                <c:pt idx="4703">
                  <c:v>0.5</c:v>
                </c:pt>
                <c:pt idx="4704">
                  <c:v>0.8</c:v>
                </c:pt>
                <c:pt idx="4705">
                  <c:v>1.8</c:v>
                </c:pt>
                <c:pt idx="4706">
                  <c:v>0</c:v>
                </c:pt>
                <c:pt idx="4707">
                  <c:v>-0.8</c:v>
                </c:pt>
                <c:pt idx="4708">
                  <c:v>87</c:v>
                </c:pt>
                <c:pt idx="4709">
                  <c:v>6.2</c:v>
                </c:pt>
                <c:pt idx="4710">
                  <c:v>1</c:v>
                </c:pt>
                <c:pt idx="4711">
                  <c:v>0.2</c:v>
                </c:pt>
                <c:pt idx="4712">
                  <c:v>0</c:v>
                </c:pt>
                <c:pt idx="4713">
                  <c:v>1.5</c:v>
                </c:pt>
                <c:pt idx="4714">
                  <c:v>5.2</c:v>
                </c:pt>
                <c:pt idx="4715">
                  <c:v>1.2</c:v>
                </c:pt>
                <c:pt idx="4716">
                  <c:v>-0.5</c:v>
                </c:pt>
                <c:pt idx="4717">
                  <c:v>1</c:v>
                </c:pt>
                <c:pt idx="4718">
                  <c:v>4.8</c:v>
                </c:pt>
                <c:pt idx="4719">
                  <c:v>0.8</c:v>
                </c:pt>
                <c:pt idx="4720">
                  <c:v>0</c:v>
                </c:pt>
                <c:pt idx="4721">
                  <c:v>1.5</c:v>
                </c:pt>
                <c:pt idx="4722">
                  <c:v>1.5</c:v>
                </c:pt>
                <c:pt idx="4723">
                  <c:v>0.5</c:v>
                </c:pt>
                <c:pt idx="4724">
                  <c:v>0.5</c:v>
                </c:pt>
                <c:pt idx="4725">
                  <c:v>2.2000000000000002</c:v>
                </c:pt>
                <c:pt idx="4726">
                  <c:v>7.2</c:v>
                </c:pt>
                <c:pt idx="4727">
                  <c:v>1.8</c:v>
                </c:pt>
                <c:pt idx="4728">
                  <c:v>-0.8</c:v>
                </c:pt>
                <c:pt idx="4729">
                  <c:v>-0.8</c:v>
                </c:pt>
                <c:pt idx="4730">
                  <c:v>-1</c:v>
                </c:pt>
                <c:pt idx="4731">
                  <c:v>0.2</c:v>
                </c:pt>
                <c:pt idx="4732">
                  <c:v>2</c:v>
                </c:pt>
                <c:pt idx="4733">
                  <c:v>-0.8</c:v>
                </c:pt>
                <c:pt idx="4734">
                  <c:v>-1.2</c:v>
                </c:pt>
                <c:pt idx="4735">
                  <c:v>-1.5</c:v>
                </c:pt>
                <c:pt idx="4736">
                  <c:v>0.5</c:v>
                </c:pt>
                <c:pt idx="4737">
                  <c:v>-1</c:v>
                </c:pt>
                <c:pt idx="4738">
                  <c:v>-1.5</c:v>
                </c:pt>
                <c:pt idx="4739">
                  <c:v>0.5</c:v>
                </c:pt>
                <c:pt idx="4740">
                  <c:v>4.5</c:v>
                </c:pt>
                <c:pt idx="4741">
                  <c:v>0.8</c:v>
                </c:pt>
                <c:pt idx="4742">
                  <c:v>-0.5</c:v>
                </c:pt>
                <c:pt idx="4743">
                  <c:v>-1.5</c:v>
                </c:pt>
                <c:pt idx="4744">
                  <c:v>-2.5</c:v>
                </c:pt>
                <c:pt idx="4745">
                  <c:v>-0.5</c:v>
                </c:pt>
                <c:pt idx="4746">
                  <c:v>0</c:v>
                </c:pt>
                <c:pt idx="4747">
                  <c:v>-0.5</c:v>
                </c:pt>
                <c:pt idx="4748">
                  <c:v>-0.8</c:v>
                </c:pt>
                <c:pt idx="4749">
                  <c:v>-0.2</c:v>
                </c:pt>
                <c:pt idx="4750">
                  <c:v>0</c:v>
                </c:pt>
                <c:pt idx="4751">
                  <c:v>-2.8</c:v>
                </c:pt>
                <c:pt idx="4752">
                  <c:v>-0.5</c:v>
                </c:pt>
                <c:pt idx="4753">
                  <c:v>-0.8</c:v>
                </c:pt>
                <c:pt idx="4754">
                  <c:v>-0.5</c:v>
                </c:pt>
                <c:pt idx="4755">
                  <c:v>-1</c:v>
                </c:pt>
                <c:pt idx="4756">
                  <c:v>0</c:v>
                </c:pt>
                <c:pt idx="4757">
                  <c:v>0.5</c:v>
                </c:pt>
                <c:pt idx="4758">
                  <c:v>-0.2</c:v>
                </c:pt>
                <c:pt idx="4759">
                  <c:v>-0.5</c:v>
                </c:pt>
                <c:pt idx="4760">
                  <c:v>-0.2</c:v>
                </c:pt>
                <c:pt idx="4761">
                  <c:v>-0.2</c:v>
                </c:pt>
                <c:pt idx="4762">
                  <c:v>2</c:v>
                </c:pt>
                <c:pt idx="4763">
                  <c:v>1.5</c:v>
                </c:pt>
                <c:pt idx="4764">
                  <c:v>1</c:v>
                </c:pt>
                <c:pt idx="4765">
                  <c:v>0.8</c:v>
                </c:pt>
                <c:pt idx="4766">
                  <c:v>0.2</c:v>
                </c:pt>
                <c:pt idx="4767">
                  <c:v>0</c:v>
                </c:pt>
                <c:pt idx="4768">
                  <c:v>0</c:v>
                </c:pt>
                <c:pt idx="4769">
                  <c:v>-1.5</c:v>
                </c:pt>
                <c:pt idx="4770">
                  <c:v>-1.5</c:v>
                </c:pt>
                <c:pt idx="4771">
                  <c:v>-1.2</c:v>
                </c:pt>
                <c:pt idx="4772">
                  <c:v>-1.2</c:v>
                </c:pt>
                <c:pt idx="4773">
                  <c:v>-1</c:v>
                </c:pt>
                <c:pt idx="4774">
                  <c:v>-1</c:v>
                </c:pt>
                <c:pt idx="4775">
                  <c:v>-1</c:v>
                </c:pt>
                <c:pt idx="4776">
                  <c:v>-2</c:v>
                </c:pt>
                <c:pt idx="4777">
                  <c:v>0.8</c:v>
                </c:pt>
                <c:pt idx="4778">
                  <c:v>-0.2</c:v>
                </c:pt>
                <c:pt idx="4779">
                  <c:v>-0.8</c:v>
                </c:pt>
                <c:pt idx="4780">
                  <c:v>-1.2</c:v>
                </c:pt>
                <c:pt idx="4781">
                  <c:v>-1.5</c:v>
                </c:pt>
                <c:pt idx="4782">
                  <c:v>-0.8</c:v>
                </c:pt>
                <c:pt idx="4783">
                  <c:v>1.8</c:v>
                </c:pt>
                <c:pt idx="4784">
                  <c:v>1.8</c:v>
                </c:pt>
                <c:pt idx="4785">
                  <c:v>0</c:v>
                </c:pt>
                <c:pt idx="4786">
                  <c:v>1</c:v>
                </c:pt>
                <c:pt idx="4787">
                  <c:v>2</c:v>
                </c:pt>
                <c:pt idx="4788">
                  <c:v>3.2</c:v>
                </c:pt>
                <c:pt idx="4789">
                  <c:v>2.8</c:v>
                </c:pt>
                <c:pt idx="4790">
                  <c:v>2</c:v>
                </c:pt>
                <c:pt idx="4791">
                  <c:v>2.8</c:v>
                </c:pt>
                <c:pt idx="4792">
                  <c:v>3</c:v>
                </c:pt>
                <c:pt idx="4793">
                  <c:v>0</c:v>
                </c:pt>
                <c:pt idx="4794">
                  <c:v>-0.8</c:v>
                </c:pt>
                <c:pt idx="4795">
                  <c:v>-0.2</c:v>
                </c:pt>
                <c:pt idx="4796">
                  <c:v>1.5</c:v>
                </c:pt>
                <c:pt idx="4797">
                  <c:v>3.8</c:v>
                </c:pt>
                <c:pt idx="4798">
                  <c:v>2.2000000000000002</c:v>
                </c:pt>
                <c:pt idx="4799">
                  <c:v>0.5</c:v>
                </c:pt>
                <c:pt idx="4800">
                  <c:v>-0.8</c:v>
                </c:pt>
                <c:pt idx="4801">
                  <c:v>-1.5</c:v>
                </c:pt>
                <c:pt idx="4802">
                  <c:v>-0.8</c:v>
                </c:pt>
                <c:pt idx="4803">
                  <c:v>0</c:v>
                </c:pt>
                <c:pt idx="4804">
                  <c:v>2.5</c:v>
                </c:pt>
                <c:pt idx="4805">
                  <c:v>2</c:v>
                </c:pt>
                <c:pt idx="4806">
                  <c:v>2</c:v>
                </c:pt>
                <c:pt idx="4807">
                  <c:v>0.5</c:v>
                </c:pt>
                <c:pt idx="4808">
                  <c:v>-0.2</c:v>
                </c:pt>
                <c:pt idx="4809">
                  <c:v>0.5</c:v>
                </c:pt>
                <c:pt idx="4810">
                  <c:v>1.8</c:v>
                </c:pt>
                <c:pt idx="4811">
                  <c:v>0.8</c:v>
                </c:pt>
                <c:pt idx="4812">
                  <c:v>-0.5</c:v>
                </c:pt>
                <c:pt idx="4813">
                  <c:v>-2.2000000000000002</c:v>
                </c:pt>
                <c:pt idx="4814">
                  <c:v>-2</c:v>
                </c:pt>
                <c:pt idx="4815">
                  <c:v>-1.2</c:v>
                </c:pt>
                <c:pt idx="4816">
                  <c:v>-1</c:v>
                </c:pt>
                <c:pt idx="4817">
                  <c:v>0.2</c:v>
                </c:pt>
                <c:pt idx="4818">
                  <c:v>0.5</c:v>
                </c:pt>
                <c:pt idx="4819">
                  <c:v>0</c:v>
                </c:pt>
                <c:pt idx="4820">
                  <c:v>-1.5</c:v>
                </c:pt>
                <c:pt idx="4821">
                  <c:v>-0.2</c:v>
                </c:pt>
                <c:pt idx="4822">
                  <c:v>0.5</c:v>
                </c:pt>
                <c:pt idx="4823">
                  <c:v>0.5</c:v>
                </c:pt>
                <c:pt idx="4824">
                  <c:v>1</c:v>
                </c:pt>
                <c:pt idx="4825">
                  <c:v>1</c:v>
                </c:pt>
                <c:pt idx="4826">
                  <c:v>1.5</c:v>
                </c:pt>
                <c:pt idx="4827">
                  <c:v>1.2</c:v>
                </c:pt>
                <c:pt idx="4828">
                  <c:v>3.2</c:v>
                </c:pt>
                <c:pt idx="4829">
                  <c:v>8</c:v>
                </c:pt>
                <c:pt idx="4830">
                  <c:v>6.2</c:v>
                </c:pt>
                <c:pt idx="4831">
                  <c:v>1.5</c:v>
                </c:pt>
                <c:pt idx="4832">
                  <c:v>-0.8</c:v>
                </c:pt>
                <c:pt idx="4833">
                  <c:v>1</c:v>
                </c:pt>
                <c:pt idx="4834">
                  <c:v>0.2</c:v>
                </c:pt>
                <c:pt idx="4835">
                  <c:v>4.5</c:v>
                </c:pt>
                <c:pt idx="4836">
                  <c:v>1</c:v>
                </c:pt>
                <c:pt idx="4837">
                  <c:v>1.8</c:v>
                </c:pt>
                <c:pt idx="4838">
                  <c:v>0.2</c:v>
                </c:pt>
                <c:pt idx="4839">
                  <c:v>2.8</c:v>
                </c:pt>
                <c:pt idx="4840">
                  <c:v>0</c:v>
                </c:pt>
                <c:pt idx="4841">
                  <c:v>2.8</c:v>
                </c:pt>
                <c:pt idx="4842">
                  <c:v>4.8</c:v>
                </c:pt>
                <c:pt idx="4843">
                  <c:v>5.5</c:v>
                </c:pt>
                <c:pt idx="4844">
                  <c:v>2</c:v>
                </c:pt>
                <c:pt idx="4845">
                  <c:v>0.8</c:v>
                </c:pt>
                <c:pt idx="4846">
                  <c:v>4</c:v>
                </c:pt>
                <c:pt idx="4847">
                  <c:v>5.8</c:v>
                </c:pt>
                <c:pt idx="4848">
                  <c:v>1</c:v>
                </c:pt>
                <c:pt idx="4849">
                  <c:v>1.8</c:v>
                </c:pt>
                <c:pt idx="4850">
                  <c:v>1</c:v>
                </c:pt>
                <c:pt idx="4851">
                  <c:v>-1.2</c:v>
                </c:pt>
                <c:pt idx="4852">
                  <c:v>0</c:v>
                </c:pt>
                <c:pt idx="4853">
                  <c:v>1.8</c:v>
                </c:pt>
                <c:pt idx="4854">
                  <c:v>3.5</c:v>
                </c:pt>
                <c:pt idx="4855">
                  <c:v>5.5</c:v>
                </c:pt>
                <c:pt idx="4856">
                  <c:v>3.8</c:v>
                </c:pt>
                <c:pt idx="4857">
                  <c:v>6</c:v>
                </c:pt>
                <c:pt idx="4858">
                  <c:v>6.2</c:v>
                </c:pt>
                <c:pt idx="4859">
                  <c:v>6.5</c:v>
                </c:pt>
                <c:pt idx="4860">
                  <c:v>2.5</c:v>
                </c:pt>
                <c:pt idx="4861">
                  <c:v>3</c:v>
                </c:pt>
                <c:pt idx="4862">
                  <c:v>0.8</c:v>
                </c:pt>
                <c:pt idx="4863">
                  <c:v>0.8</c:v>
                </c:pt>
                <c:pt idx="4864">
                  <c:v>0.8</c:v>
                </c:pt>
                <c:pt idx="4865">
                  <c:v>1</c:v>
                </c:pt>
                <c:pt idx="4866">
                  <c:v>0.8</c:v>
                </c:pt>
                <c:pt idx="4867">
                  <c:v>0.5</c:v>
                </c:pt>
                <c:pt idx="4868">
                  <c:v>3.5</c:v>
                </c:pt>
                <c:pt idx="4869">
                  <c:v>4.8</c:v>
                </c:pt>
                <c:pt idx="4870">
                  <c:v>5</c:v>
                </c:pt>
                <c:pt idx="4871">
                  <c:v>8</c:v>
                </c:pt>
                <c:pt idx="4872">
                  <c:v>5.5</c:v>
                </c:pt>
                <c:pt idx="4873">
                  <c:v>2.8</c:v>
                </c:pt>
                <c:pt idx="4874">
                  <c:v>0.8</c:v>
                </c:pt>
                <c:pt idx="4875">
                  <c:v>0</c:v>
                </c:pt>
                <c:pt idx="4876">
                  <c:v>0.8</c:v>
                </c:pt>
                <c:pt idx="4877">
                  <c:v>2.8</c:v>
                </c:pt>
                <c:pt idx="4878">
                  <c:v>1.2</c:v>
                </c:pt>
                <c:pt idx="4879">
                  <c:v>1.5</c:v>
                </c:pt>
                <c:pt idx="4880">
                  <c:v>1.2</c:v>
                </c:pt>
                <c:pt idx="4881">
                  <c:v>5</c:v>
                </c:pt>
                <c:pt idx="4882">
                  <c:v>2</c:v>
                </c:pt>
                <c:pt idx="4883">
                  <c:v>1.5</c:v>
                </c:pt>
                <c:pt idx="4884">
                  <c:v>0.8</c:v>
                </c:pt>
                <c:pt idx="4885">
                  <c:v>-0.2</c:v>
                </c:pt>
                <c:pt idx="4886">
                  <c:v>0.5</c:v>
                </c:pt>
                <c:pt idx="4887">
                  <c:v>0.2</c:v>
                </c:pt>
                <c:pt idx="4888">
                  <c:v>-0.8</c:v>
                </c:pt>
                <c:pt idx="4889">
                  <c:v>-0.5</c:v>
                </c:pt>
                <c:pt idx="4890">
                  <c:v>0.5</c:v>
                </c:pt>
                <c:pt idx="4891">
                  <c:v>0</c:v>
                </c:pt>
                <c:pt idx="4892">
                  <c:v>-0.5</c:v>
                </c:pt>
                <c:pt idx="4893">
                  <c:v>0</c:v>
                </c:pt>
                <c:pt idx="4894">
                  <c:v>0.2</c:v>
                </c:pt>
                <c:pt idx="4895">
                  <c:v>-1</c:v>
                </c:pt>
                <c:pt idx="4896">
                  <c:v>-0.2</c:v>
                </c:pt>
                <c:pt idx="4897">
                  <c:v>-1.5</c:v>
                </c:pt>
                <c:pt idx="4898">
                  <c:v>-1</c:v>
                </c:pt>
                <c:pt idx="4899">
                  <c:v>-0.8</c:v>
                </c:pt>
                <c:pt idx="4900">
                  <c:v>-1.2</c:v>
                </c:pt>
                <c:pt idx="4901">
                  <c:v>-1.2</c:v>
                </c:pt>
                <c:pt idx="4902">
                  <c:v>-1.2</c:v>
                </c:pt>
                <c:pt idx="4903">
                  <c:v>3</c:v>
                </c:pt>
                <c:pt idx="4904">
                  <c:v>1</c:v>
                </c:pt>
                <c:pt idx="4905">
                  <c:v>-1</c:v>
                </c:pt>
                <c:pt idx="4906">
                  <c:v>-0.5</c:v>
                </c:pt>
                <c:pt idx="4907">
                  <c:v>-0.2</c:v>
                </c:pt>
                <c:pt idx="4908">
                  <c:v>-1</c:v>
                </c:pt>
                <c:pt idx="4909">
                  <c:v>-1.2</c:v>
                </c:pt>
                <c:pt idx="4910">
                  <c:v>-2.2000000000000002</c:v>
                </c:pt>
                <c:pt idx="4911">
                  <c:v>-1.5</c:v>
                </c:pt>
                <c:pt idx="4912">
                  <c:v>-0.8</c:v>
                </c:pt>
              </c:numCache>
            </c:numRef>
          </c:yVal>
          <c:smooth val="1"/>
        </c:ser>
        <c:dLbls>
          <c:showLegendKey val="0"/>
          <c:showVal val="0"/>
          <c:showCatName val="0"/>
          <c:showSerName val="0"/>
          <c:showPercent val="0"/>
          <c:showBubbleSize val="0"/>
        </c:dLbls>
        <c:axId val="46277376"/>
        <c:axId val="46278912"/>
      </c:scatterChart>
      <c:valAx>
        <c:axId val="46277376"/>
        <c:scaling>
          <c:orientation val="minMax"/>
          <c:max val="400"/>
        </c:scaling>
        <c:delete val="0"/>
        <c:axPos val="b"/>
        <c:numFmt formatCode="General" sourceLinked="1"/>
        <c:majorTickMark val="out"/>
        <c:minorTickMark val="none"/>
        <c:tickLblPos val="nextTo"/>
        <c:crossAx val="46278912"/>
        <c:crosses val="autoZero"/>
        <c:crossBetween val="midCat"/>
      </c:valAx>
      <c:valAx>
        <c:axId val="46278912"/>
        <c:scaling>
          <c:orientation val="minMax"/>
          <c:max val="6000"/>
          <c:min val="0"/>
        </c:scaling>
        <c:delete val="0"/>
        <c:axPos val="l"/>
        <c:majorGridlines/>
        <c:numFmt formatCode="General" sourceLinked="1"/>
        <c:majorTickMark val="out"/>
        <c:minorTickMark val="none"/>
        <c:tickLblPos val="nextTo"/>
        <c:crossAx val="46277376"/>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Core</a:t>
            </a:r>
            <a:r>
              <a:rPr lang="en-US" baseline="0" dirty="0"/>
              <a:t> 1138A Gamma </a:t>
            </a:r>
            <a:r>
              <a:rPr lang="en-US" baseline="0" dirty="0" smtClean="0"/>
              <a:t>Counts</a:t>
            </a:r>
            <a:endParaRPr lang="en-US" baseline="0" dirty="0"/>
          </a:p>
          <a:p>
            <a:pPr>
              <a:defRPr/>
            </a:pPr>
            <a:r>
              <a:rPr lang="en-US" baseline="0" dirty="0" err="1"/>
              <a:t>vs</a:t>
            </a:r>
            <a:r>
              <a:rPr lang="en-US" baseline="0" dirty="0"/>
              <a:t> Depth</a:t>
            </a:r>
            <a:endParaRPr lang="en-US" dirty="0"/>
          </a:p>
        </c:rich>
      </c:tx>
      <c:layout/>
      <c:overlay val="0"/>
    </c:title>
    <c:autoTitleDeleted val="0"/>
    <c:plotArea>
      <c:layout/>
      <c:scatterChart>
        <c:scatterStyle val="smoothMarker"/>
        <c:varyColors val="0"/>
        <c:ser>
          <c:idx val="0"/>
          <c:order val="0"/>
          <c:tx>
            <c:strRef>
              <c:f>'Gamma Counts Core 1138A'!$J$1</c:f>
              <c:strCache>
                <c:ptCount val="1"/>
                <c:pt idx="0">
                  <c:v>Total Counts</c:v>
                </c:pt>
              </c:strCache>
            </c:strRef>
          </c:tx>
          <c:spPr>
            <a:ln>
              <a:solidFill>
                <a:srgbClr val="C00000"/>
              </a:solidFill>
            </a:ln>
          </c:spPr>
          <c:marker>
            <c:symbol val="none"/>
          </c:marker>
          <c:xVal>
            <c:numRef>
              <c:f>'Gamma Counts Core 1138A'!$H$2:$H$2946</c:f>
              <c:numCache>
                <c:formatCode>General</c:formatCode>
                <c:ptCount val="2945"/>
                <c:pt idx="1">
                  <c:v>26.53</c:v>
                </c:pt>
                <c:pt idx="2">
                  <c:v>26.69</c:v>
                </c:pt>
                <c:pt idx="3">
                  <c:v>26.85</c:v>
                </c:pt>
                <c:pt idx="4">
                  <c:v>27.01</c:v>
                </c:pt>
                <c:pt idx="5">
                  <c:v>27.17</c:v>
                </c:pt>
                <c:pt idx="6">
                  <c:v>27.330000000000005</c:v>
                </c:pt>
                <c:pt idx="7">
                  <c:v>27.49</c:v>
                </c:pt>
                <c:pt idx="8">
                  <c:v>27.650000000000031</c:v>
                </c:pt>
                <c:pt idx="9">
                  <c:v>27.810000000000031</c:v>
                </c:pt>
                <c:pt idx="10">
                  <c:v>27.97</c:v>
                </c:pt>
                <c:pt idx="11">
                  <c:v>28.03</c:v>
                </c:pt>
                <c:pt idx="12">
                  <c:v>28.19</c:v>
                </c:pt>
                <c:pt idx="13">
                  <c:v>28.35</c:v>
                </c:pt>
                <c:pt idx="14">
                  <c:v>28.51</c:v>
                </c:pt>
                <c:pt idx="15">
                  <c:v>28.67</c:v>
                </c:pt>
                <c:pt idx="16">
                  <c:v>28.830000000000005</c:v>
                </c:pt>
                <c:pt idx="17">
                  <c:v>28.99</c:v>
                </c:pt>
                <c:pt idx="18">
                  <c:v>29.150000000000031</c:v>
                </c:pt>
                <c:pt idx="19">
                  <c:v>29.310000000000031</c:v>
                </c:pt>
                <c:pt idx="20">
                  <c:v>29.53</c:v>
                </c:pt>
                <c:pt idx="21">
                  <c:v>29.69</c:v>
                </c:pt>
                <c:pt idx="22">
                  <c:v>29.85</c:v>
                </c:pt>
                <c:pt idx="23">
                  <c:v>30.01</c:v>
                </c:pt>
                <c:pt idx="24">
                  <c:v>30.17</c:v>
                </c:pt>
                <c:pt idx="25">
                  <c:v>30.330000000000005</c:v>
                </c:pt>
                <c:pt idx="26">
                  <c:v>30.49</c:v>
                </c:pt>
                <c:pt idx="27">
                  <c:v>30.650000000000031</c:v>
                </c:pt>
                <c:pt idx="28">
                  <c:v>30.810000000000031</c:v>
                </c:pt>
                <c:pt idx="29">
                  <c:v>30.97</c:v>
                </c:pt>
                <c:pt idx="30">
                  <c:v>31.03</c:v>
                </c:pt>
                <c:pt idx="31">
                  <c:v>31.19</c:v>
                </c:pt>
                <c:pt idx="32">
                  <c:v>31.35</c:v>
                </c:pt>
                <c:pt idx="33">
                  <c:v>31.51</c:v>
                </c:pt>
                <c:pt idx="34">
                  <c:v>31.67</c:v>
                </c:pt>
                <c:pt idx="35">
                  <c:v>31.830000000000005</c:v>
                </c:pt>
                <c:pt idx="36">
                  <c:v>31.99</c:v>
                </c:pt>
                <c:pt idx="37">
                  <c:v>32.15</c:v>
                </c:pt>
                <c:pt idx="38">
                  <c:v>32.309999999999995</c:v>
                </c:pt>
                <c:pt idx="39">
                  <c:v>32.47</c:v>
                </c:pt>
                <c:pt idx="40">
                  <c:v>32.53</c:v>
                </c:pt>
                <c:pt idx="41">
                  <c:v>32.690000000000012</c:v>
                </c:pt>
                <c:pt idx="42">
                  <c:v>32.849999999999994</c:v>
                </c:pt>
                <c:pt idx="43">
                  <c:v>33.01</c:v>
                </c:pt>
                <c:pt idx="44">
                  <c:v>33.17</c:v>
                </c:pt>
                <c:pt idx="45">
                  <c:v>33.33</c:v>
                </c:pt>
                <c:pt idx="46">
                  <c:v>33.49</c:v>
                </c:pt>
                <c:pt idx="47">
                  <c:v>33.65</c:v>
                </c:pt>
                <c:pt idx="48">
                  <c:v>33.809999999999995</c:v>
                </c:pt>
                <c:pt idx="49">
                  <c:v>33.97</c:v>
                </c:pt>
                <c:pt idx="50">
                  <c:v>34.03</c:v>
                </c:pt>
                <c:pt idx="51">
                  <c:v>34.190000000000012</c:v>
                </c:pt>
                <c:pt idx="52">
                  <c:v>34.349999999999994</c:v>
                </c:pt>
                <c:pt idx="53">
                  <c:v>34.51</c:v>
                </c:pt>
                <c:pt idx="54">
                  <c:v>34.67</c:v>
                </c:pt>
                <c:pt idx="55">
                  <c:v>34.83</c:v>
                </c:pt>
                <c:pt idx="56">
                  <c:v>36.03</c:v>
                </c:pt>
                <c:pt idx="57">
                  <c:v>36.190000000000012</c:v>
                </c:pt>
                <c:pt idx="58">
                  <c:v>36.349999999999994</c:v>
                </c:pt>
                <c:pt idx="59">
                  <c:v>36.51</c:v>
                </c:pt>
                <c:pt idx="60">
                  <c:v>36.67</c:v>
                </c:pt>
                <c:pt idx="61">
                  <c:v>36.83</c:v>
                </c:pt>
                <c:pt idx="62">
                  <c:v>36.99</c:v>
                </c:pt>
                <c:pt idx="63">
                  <c:v>37.15</c:v>
                </c:pt>
                <c:pt idx="64">
                  <c:v>37.309999999999995</c:v>
                </c:pt>
                <c:pt idx="65">
                  <c:v>37.47</c:v>
                </c:pt>
                <c:pt idx="66">
                  <c:v>37.53</c:v>
                </c:pt>
                <c:pt idx="67">
                  <c:v>37.690000000000012</c:v>
                </c:pt>
                <c:pt idx="68">
                  <c:v>37.849999999999994</c:v>
                </c:pt>
                <c:pt idx="69">
                  <c:v>38.01</c:v>
                </c:pt>
                <c:pt idx="70">
                  <c:v>38.17</c:v>
                </c:pt>
                <c:pt idx="71">
                  <c:v>38.33</c:v>
                </c:pt>
                <c:pt idx="72">
                  <c:v>38.49</c:v>
                </c:pt>
                <c:pt idx="73">
                  <c:v>38.65</c:v>
                </c:pt>
                <c:pt idx="74">
                  <c:v>38.809999999999995</c:v>
                </c:pt>
                <c:pt idx="75">
                  <c:v>38.97</c:v>
                </c:pt>
                <c:pt idx="76">
                  <c:v>39.03</c:v>
                </c:pt>
                <c:pt idx="77">
                  <c:v>39.190000000000012</c:v>
                </c:pt>
                <c:pt idx="78">
                  <c:v>39.349999999999994</c:v>
                </c:pt>
                <c:pt idx="79">
                  <c:v>39.51</c:v>
                </c:pt>
                <c:pt idx="80">
                  <c:v>39.67</c:v>
                </c:pt>
                <c:pt idx="81">
                  <c:v>39.83</c:v>
                </c:pt>
                <c:pt idx="82">
                  <c:v>39.99</c:v>
                </c:pt>
                <c:pt idx="83">
                  <c:v>40.15</c:v>
                </c:pt>
                <c:pt idx="84">
                  <c:v>40.309999999999995</c:v>
                </c:pt>
                <c:pt idx="85">
                  <c:v>40.47</c:v>
                </c:pt>
                <c:pt idx="86">
                  <c:v>40.53</c:v>
                </c:pt>
                <c:pt idx="87">
                  <c:v>40.690000000000012</c:v>
                </c:pt>
                <c:pt idx="88">
                  <c:v>40.849999999999994</c:v>
                </c:pt>
                <c:pt idx="89">
                  <c:v>41.01</c:v>
                </c:pt>
                <c:pt idx="90">
                  <c:v>41.17</c:v>
                </c:pt>
                <c:pt idx="91">
                  <c:v>41.33</c:v>
                </c:pt>
                <c:pt idx="92">
                  <c:v>41.49</c:v>
                </c:pt>
                <c:pt idx="93">
                  <c:v>41.65</c:v>
                </c:pt>
                <c:pt idx="94">
                  <c:v>41.809999999999995</c:v>
                </c:pt>
                <c:pt idx="95">
                  <c:v>41.97</c:v>
                </c:pt>
                <c:pt idx="96">
                  <c:v>42.03</c:v>
                </c:pt>
                <c:pt idx="97">
                  <c:v>42.190000000000012</c:v>
                </c:pt>
                <c:pt idx="98">
                  <c:v>42.349999999999994</c:v>
                </c:pt>
                <c:pt idx="99">
                  <c:v>42.51</c:v>
                </c:pt>
                <c:pt idx="100">
                  <c:v>42.67</c:v>
                </c:pt>
                <c:pt idx="101">
                  <c:v>42.83</c:v>
                </c:pt>
                <c:pt idx="102">
                  <c:v>42.99</c:v>
                </c:pt>
                <c:pt idx="103">
                  <c:v>43.15</c:v>
                </c:pt>
                <c:pt idx="104">
                  <c:v>43.309999999999995</c:v>
                </c:pt>
                <c:pt idx="105">
                  <c:v>43.47</c:v>
                </c:pt>
                <c:pt idx="106">
                  <c:v>43.53</c:v>
                </c:pt>
                <c:pt idx="107">
                  <c:v>43.690000000000012</c:v>
                </c:pt>
                <c:pt idx="108">
                  <c:v>43.849999999999994</c:v>
                </c:pt>
                <c:pt idx="109">
                  <c:v>44.01</c:v>
                </c:pt>
                <c:pt idx="110">
                  <c:v>44.17</c:v>
                </c:pt>
                <c:pt idx="111">
                  <c:v>44.33</c:v>
                </c:pt>
                <c:pt idx="112">
                  <c:v>44.49</c:v>
                </c:pt>
                <c:pt idx="113">
                  <c:v>44.65</c:v>
                </c:pt>
                <c:pt idx="114">
                  <c:v>44.809999999999995</c:v>
                </c:pt>
                <c:pt idx="115">
                  <c:v>44.97</c:v>
                </c:pt>
                <c:pt idx="116">
                  <c:v>45.43</c:v>
                </c:pt>
                <c:pt idx="117">
                  <c:v>45.59</c:v>
                </c:pt>
                <c:pt idx="118">
                  <c:v>45.75</c:v>
                </c:pt>
                <c:pt idx="119">
                  <c:v>45.91</c:v>
                </c:pt>
                <c:pt idx="120">
                  <c:v>46.07</c:v>
                </c:pt>
                <c:pt idx="121">
                  <c:v>46.230000000000011</c:v>
                </c:pt>
                <c:pt idx="122">
                  <c:v>46.39</c:v>
                </c:pt>
                <c:pt idx="123">
                  <c:v>46.55</c:v>
                </c:pt>
                <c:pt idx="124">
                  <c:v>46.71</c:v>
                </c:pt>
                <c:pt idx="125">
                  <c:v>46.87</c:v>
                </c:pt>
                <c:pt idx="126">
                  <c:v>46.93</c:v>
                </c:pt>
                <c:pt idx="127">
                  <c:v>47.09</c:v>
                </c:pt>
                <c:pt idx="128">
                  <c:v>47.25</c:v>
                </c:pt>
                <c:pt idx="129">
                  <c:v>47.41</c:v>
                </c:pt>
                <c:pt idx="130">
                  <c:v>47.57</c:v>
                </c:pt>
                <c:pt idx="131">
                  <c:v>47.730000000000011</c:v>
                </c:pt>
                <c:pt idx="132">
                  <c:v>47.89</c:v>
                </c:pt>
                <c:pt idx="133">
                  <c:v>48.05</c:v>
                </c:pt>
                <c:pt idx="134">
                  <c:v>48.21</c:v>
                </c:pt>
                <c:pt idx="135">
                  <c:v>48.37</c:v>
                </c:pt>
                <c:pt idx="136">
                  <c:v>48.43</c:v>
                </c:pt>
                <c:pt idx="137">
                  <c:v>48.59</c:v>
                </c:pt>
                <c:pt idx="138">
                  <c:v>48.75</c:v>
                </c:pt>
                <c:pt idx="139">
                  <c:v>48.91</c:v>
                </c:pt>
                <c:pt idx="140">
                  <c:v>49.07</c:v>
                </c:pt>
                <c:pt idx="141">
                  <c:v>49.230000000000011</c:v>
                </c:pt>
                <c:pt idx="142">
                  <c:v>49.39</c:v>
                </c:pt>
                <c:pt idx="143">
                  <c:v>54.83</c:v>
                </c:pt>
                <c:pt idx="144">
                  <c:v>54.99</c:v>
                </c:pt>
                <c:pt idx="145">
                  <c:v>55.15</c:v>
                </c:pt>
                <c:pt idx="146">
                  <c:v>55.309999999999995</c:v>
                </c:pt>
                <c:pt idx="147">
                  <c:v>55.47</c:v>
                </c:pt>
                <c:pt idx="148">
                  <c:v>55.63</c:v>
                </c:pt>
                <c:pt idx="149">
                  <c:v>55.790000000000013</c:v>
                </c:pt>
                <c:pt idx="150">
                  <c:v>55.949999999999996</c:v>
                </c:pt>
                <c:pt idx="151">
                  <c:v>56.11</c:v>
                </c:pt>
                <c:pt idx="152">
                  <c:v>56.27</c:v>
                </c:pt>
                <c:pt idx="153">
                  <c:v>56.33</c:v>
                </c:pt>
                <c:pt idx="154">
                  <c:v>56.49</c:v>
                </c:pt>
                <c:pt idx="155">
                  <c:v>56.65</c:v>
                </c:pt>
                <c:pt idx="156">
                  <c:v>56.809999999999995</c:v>
                </c:pt>
                <c:pt idx="157">
                  <c:v>56.97</c:v>
                </c:pt>
                <c:pt idx="158">
                  <c:v>57.13</c:v>
                </c:pt>
                <c:pt idx="159">
                  <c:v>57.290000000000013</c:v>
                </c:pt>
                <c:pt idx="160">
                  <c:v>57.449999999999996</c:v>
                </c:pt>
                <c:pt idx="161">
                  <c:v>57.61</c:v>
                </c:pt>
                <c:pt idx="162">
                  <c:v>57.77</c:v>
                </c:pt>
                <c:pt idx="163">
                  <c:v>57.83</c:v>
                </c:pt>
                <c:pt idx="164">
                  <c:v>57.99</c:v>
                </c:pt>
                <c:pt idx="165">
                  <c:v>58.15</c:v>
                </c:pt>
                <c:pt idx="166">
                  <c:v>58.309999999999995</c:v>
                </c:pt>
                <c:pt idx="167">
                  <c:v>58.47</c:v>
                </c:pt>
                <c:pt idx="168">
                  <c:v>58.63</c:v>
                </c:pt>
                <c:pt idx="169">
                  <c:v>58.790000000000013</c:v>
                </c:pt>
                <c:pt idx="170">
                  <c:v>58.949999999999996</c:v>
                </c:pt>
                <c:pt idx="171">
                  <c:v>59.11</c:v>
                </c:pt>
                <c:pt idx="172">
                  <c:v>59.27</c:v>
                </c:pt>
                <c:pt idx="173">
                  <c:v>59.33</c:v>
                </c:pt>
                <c:pt idx="174">
                  <c:v>59.49</c:v>
                </c:pt>
                <c:pt idx="175">
                  <c:v>59.65</c:v>
                </c:pt>
                <c:pt idx="176">
                  <c:v>59.809999999999995</c:v>
                </c:pt>
                <c:pt idx="177">
                  <c:v>59.97</c:v>
                </c:pt>
                <c:pt idx="178">
                  <c:v>60.13</c:v>
                </c:pt>
                <c:pt idx="179">
                  <c:v>60.290000000000013</c:v>
                </c:pt>
                <c:pt idx="180">
                  <c:v>60.449999999999996</c:v>
                </c:pt>
                <c:pt idx="181">
                  <c:v>60.61</c:v>
                </c:pt>
                <c:pt idx="182">
                  <c:v>60.77</c:v>
                </c:pt>
                <c:pt idx="183">
                  <c:v>60.83</c:v>
                </c:pt>
                <c:pt idx="184">
                  <c:v>60.99</c:v>
                </c:pt>
                <c:pt idx="185">
                  <c:v>61.15</c:v>
                </c:pt>
                <c:pt idx="186">
                  <c:v>61.309999999999995</c:v>
                </c:pt>
                <c:pt idx="187">
                  <c:v>61.47</c:v>
                </c:pt>
                <c:pt idx="188">
                  <c:v>61.63</c:v>
                </c:pt>
                <c:pt idx="189">
                  <c:v>61.790000000000013</c:v>
                </c:pt>
                <c:pt idx="190">
                  <c:v>61.949999999999996</c:v>
                </c:pt>
                <c:pt idx="191">
                  <c:v>62.11</c:v>
                </c:pt>
                <c:pt idx="192">
                  <c:v>64.33</c:v>
                </c:pt>
                <c:pt idx="193">
                  <c:v>64.489999999999995</c:v>
                </c:pt>
                <c:pt idx="194">
                  <c:v>64.649999999999991</c:v>
                </c:pt>
                <c:pt idx="195">
                  <c:v>64.81</c:v>
                </c:pt>
                <c:pt idx="196">
                  <c:v>64.97</c:v>
                </c:pt>
                <c:pt idx="197">
                  <c:v>65.13</c:v>
                </c:pt>
                <c:pt idx="198">
                  <c:v>65.290000000000006</c:v>
                </c:pt>
                <c:pt idx="199">
                  <c:v>65.45</c:v>
                </c:pt>
                <c:pt idx="200">
                  <c:v>65.61</c:v>
                </c:pt>
                <c:pt idx="201">
                  <c:v>65.77</c:v>
                </c:pt>
                <c:pt idx="202">
                  <c:v>65.83</c:v>
                </c:pt>
                <c:pt idx="203">
                  <c:v>65.989999999999995</c:v>
                </c:pt>
                <c:pt idx="204">
                  <c:v>66.149999999999991</c:v>
                </c:pt>
                <c:pt idx="205">
                  <c:v>66.31</c:v>
                </c:pt>
                <c:pt idx="206">
                  <c:v>66.47</c:v>
                </c:pt>
                <c:pt idx="207">
                  <c:v>66.63</c:v>
                </c:pt>
                <c:pt idx="208">
                  <c:v>66.790000000000006</c:v>
                </c:pt>
                <c:pt idx="209">
                  <c:v>66.95</c:v>
                </c:pt>
                <c:pt idx="210">
                  <c:v>67.11</c:v>
                </c:pt>
                <c:pt idx="211">
                  <c:v>67.27</c:v>
                </c:pt>
                <c:pt idx="212">
                  <c:v>67.33</c:v>
                </c:pt>
                <c:pt idx="213">
                  <c:v>67.489999999999995</c:v>
                </c:pt>
                <c:pt idx="214">
                  <c:v>67.649999999999991</c:v>
                </c:pt>
                <c:pt idx="215">
                  <c:v>67.81</c:v>
                </c:pt>
                <c:pt idx="216">
                  <c:v>67.97</c:v>
                </c:pt>
                <c:pt idx="217">
                  <c:v>68.13</c:v>
                </c:pt>
                <c:pt idx="218">
                  <c:v>68.290000000000006</c:v>
                </c:pt>
                <c:pt idx="219">
                  <c:v>68.45</c:v>
                </c:pt>
                <c:pt idx="220">
                  <c:v>68.61</c:v>
                </c:pt>
                <c:pt idx="221">
                  <c:v>68.77</c:v>
                </c:pt>
                <c:pt idx="222">
                  <c:v>68.83</c:v>
                </c:pt>
                <c:pt idx="223">
                  <c:v>68.989999999999995</c:v>
                </c:pt>
                <c:pt idx="224">
                  <c:v>69.149999999999991</c:v>
                </c:pt>
                <c:pt idx="225">
                  <c:v>69.31</c:v>
                </c:pt>
                <c:pt idx="226">
                  <c:v>69.47</c:v>
                </c:pt>
                <c:pt idx="227">
                  <c:v>69.63</c:v>
                </c:pt>
                <c:pt idx="228">
                  <c:v>69.790000000000006</c:v>
                </c:pt>
                <c:pt idx="229">
                  <c:v>69.95</c:v>
                </c:pt>
                <c:pt idx="230">
                  <c:v>70.11</c:v>
                </c:pt>
                <c:pt idx="231">
                  <c:v>70.33</c:v>
                </c:pt>
                <c:pt idx="232">
                  <c:v>70.489999999999995</c:v>
                </c:pt>
                <c:pt idx="233">
                  <c:v>70.649999999999991</c:v>
                </c:pt>
                <c:pt idx="234">
                  <c:v>70.81</c:v>
                </c:pt>
                <c:pt idx="235">
                  <c:v>70.97</c:v>
                </c:pt>
                <c:pt idx="236">
                  <c:v>71.13</c:v>
                </c:pt>
                <c:pt idx="237">
                  <c:v>71.290000000000006</c:v>
                </c:pt>
                <c:pt idx="238">
                  <c:v>71.45</c:v>
                </c:pt>
                <c:pt idx="239">
                  <c:v>71.61</c:v>
                </c:pt>
                <c:pt idx="240">
                  <c:v>71.77</c:v>
                </c:pt>
                <c:pt idx="241">
                  <c:v>71.83</c:v>
                </c:pt>
                <c:pt idx="242">
                  <c:v>71.989999999999995</c:v>
                </c:pt>
                <c:pt idx="243">
                  <c:v>72.149999999999991</c:v>
                </c:pt>
                <c:pt idx="244">
                  <c:v>72.31</c:v>
                </c:pt>
                <c:pt idx="245">
                  <c:v>72.47</c:v>
                </c:pt>
                <c:pt idx="246">
                  <c:v>72.63</c:v>
                </c:pt>
                <c:pt idx="247">
                  <c:v>72.790000000000006</c:v>
                </c:pt>
                <c:pt idx="248">
                  <c:v>72.95</c:v>
                </c:pt>
                <c:pt idx="249">
                  <c:v>73.11</c:v>
                </c:pt>
                <c:pt idx="250">
                  <c:v>73.27</c:v>
                </c:pt>
                <c:pt idx="251">
                  <c:v>73.73</c:v>
                </c:pt>
                <c:pt idx="252">
                  <c:v>73.89</c:v>
                </c:pt>
                <c:pt idx="253">
                  <c:v>74.05</c:v>
                </c:pt>
                <c:pt idx="254">
                  <c:v>74.209999999999994</c:v>
                </c:pt>
                <c:pt idx="255">
                  <c:v>74.36999999999999</c:v>
                </c:pt>
                <c:pt idx="256">
                  <c:v>74.53</c:v>
                </c:pt>
                <c:pt idx="257">
                  <c:v>74.69</c:v>
                </c:pt>
                <c:pt idx="258">
                  <c:v>74.849999999999994</c:v>
                </c:pt>
                <c:pt idx="259">
                  <c:v>75.010000000000005</c:v>
                </c:pt>
                <c:pt idx="260">
                  <c:v>75.169999999999987</c:v>
                </c:pt>
                <c:pt idx="261">
                  <c:v>75.23</c:v>
                </c:pt>
                <c:pt idx="262">
                  <c:v>75.39</c:v>
                </c:pt>
                <c:pt idx="263">
                  <c:v>75.55</c:v>
                </c:pt>
                <c:pt idx="264">
                  <c:v>75.709999999999994</c:v>
                </c:pt>
                <c:pt idx="265">
                  <c:v>75.86999999999999</c:v>
                </c:pt>
                <c:pt idx="266">
                  <c:v>76.03</c:v>
                </c:pt>
                <c:pt idx="267">
                  <c:v>76.19</c:v>
                </c:pt>
                <c:pt idx="268">
                  <c:v>76.349999999999994</c:v>
                </c:pt>
                <c:pt idx="269">
                  <c:v>76.510000000000005</c:v>
                </c:pt>
                <c:pt idx="270">
                  <c:v>76.669999999999987</c:v>
                </c:pt>
                <c:pt idx="271">
                  <c:v>76.73</c:v>
                </c:pt>
                <c:pt idx="272">
                  <c:v>76.89</c:v>
                </c:pt>
                <c:pt idx="273">
                  <c:v>77.05</c:v>
                </c:pt>
                <c:pt idx="274">
                  <c:v>77.209999999999994</c:v>
                </c:pt>
                <c:pt idx="275">
                  <c:v>77.36999999999999</c:v>
                </c:pt>
                <c:pt idx="276">
                  <c:v>77.53</c:v>
                </c:pt>
                <c:pt idx="277">
                  <c:v>77.69</c:v>
                </c:pt>
                <c:pt idx="278">
                  <c:v>77.849999999999994</c:v>
                </c:pt>
                <c:pt idx="279">
                  <c:v>78.010000000000005</c:v>
                </c:pt>
                <c:pt idx="280">
                  <c:v>78.169999999999987</c:v>
                </c:pt>
                <c:pt idx="281">
                  <c:v>78.23</c:v>
                </c:pt>
                <c:pt idx="282">
                  <c:v>78.39</c:v>
                </c:pt>
                <c:pt idx="283">
                  <c:v>78.55</c:v>
                </c:pt>
                <c:pt idx="284">
                  <c:v>78.709999999999994</c:v>
                </c:pt>
                <c:pt idx="285">
                  <c:v>78.86999999999999</c:v>
                </c:pt>
                <c:pt idx="286">
                  <c:v>79.03</c:v>
                </c:pt>
                <c:pt idx="287">
                  <c:v>83.13</c:v>
                </c:pt>
                <c:pt idx="288">
                  <c:v>83.29</c:v>
                </c:pt>
                <c:pt idx="289">
                  <c:v>83.45</c:v>
                </c:pt>
                <c:pt idx="290">
                  <c:v>83.61</c:v>
                </c:pt>
                <c:pt idx="291">
                  <c:v>83.77</c:v>
                </c:pt>
                <c:pt idx="292">
                  <c:v>83.93</c:v>
                </c:pt>
                <c:pt idx="293">
                  <c:v>84.09</c:v>
                </c:pt>
                <c:pt idx="294">
                  <c:v>84.25</c:v>
                </c:pt>
                <c:pt idx="295">
                  <c:v>84.410000000000025</c:v>
                </c:pt>
                <c:pt idx="296">
                  <c:v>84.63</c:v>
                </c:pt>
                <c:pt idx="297">
                  <c:v>84.79</c:v>
                </c:pt>
                <c:pt idx="298">
                  <c:v>84.95</c:v>
                </c:pt>
                <c:pt idx="299">
                  <c:v>85.11</c:v>
                </c:pt>
                <c:pt idx="300">
                  <c:v>85.27</c:v>
                </c:pt>
                <c:pt idx="301">
                  <c:v>85.43</c:v>
                </c:pt>
                <c:pt idx="302">
                  <c:v>85.59</c:v>
                </c:pt>
                <c:pt idx="303">
                  <c:v>85.75</c:v>
                </c:pt>
                <c:pt idx="304">
                  <c:v>85.910000000000025</c:v>
                </c:pt>
                <c:pt idx="305">
                  <c:v>86.07</c:v>
                </c:pt>
                <c:pt idx="306">
                  <c:v>86.13</c:v>
                </c:pt>
                <c:pt idx="307">
                  <c:v>86.29</c:v>
                </c:pt>
                <c:pt idx="308">
                  <c:v>86.45</c:v>
                </c:pt>
                <c:pt idx="309">
                  <c:v>86.61</c:v>
                </c:pt>
                <c:pt idx="310">
                  <c:v>86.77</c:v>
                </c:pt>
                <c:pt idx="311">
                  <c:v>86.93</c:v>
                </c:pt>
                <c:pt idx="312">
                  <c:v>87.09</c:v>
                </c:pt>
                <c:pt idx="313">
                  <c:v>87.25</c:v>
                </c:pt>
                <c:pt idx="314">
                  <c:v>92.73</c:v>
                </c:pt>
                <c:pt idx="315">
                  <c:v>92.89</c:v>
                </c:pt>
                <c:pt idx="316">
                  <c:v>93.05</c:v>
                </c:pt>
                <c:pt idx="317">
                  <c:v>93.210000000000022</c:v>
                </c:pt>
                <c:pt idx="318">
                  <c:v>93.36999999999999</c:v>
                </c:pt>
                <c:pt idx="319">
                  <c:v>93.53</c:v>
                </c:pt>
                <c:pt idx="320">
                  <c:v>93.69</c:v>
                </c:pt>
                <c:pt idx="321">
                  <c:v>93.85</c:v>
                </c:pt>
                <c:pt idx="322">
                  <c:v>94.01</c:v>
                </c:pt>
                <c:pt idx="323">
                  <c:v>94.169999999999987</c:v>
                </c:pt>
                <c:pt idx="324">
                  <c:v>94.23</c:v>
                </c:pt>
                <c:pt idx="325">
                  <c:v>94.39</c:v>
                </c:pt>
                <c:pt idx="326">
                  <c:v>94.55</c:v>
                </c:pt>
                <c:pt idx="327">
                  <c:v>94.710000000000022</c:v>
                </c:pt>
                <c:pt idx="328">
                  <c:v>94.86999999999999</c:v>
                </c:pt>
                <c:pt idx="329">
                  <c:v>95.03</c:v>
                </c:pt>
                <c:pt idx="330">
                  <c:v>95.19</c:v>
                </c:pt>
                <c:pt idx="331">
                  <c:v>95.35</c:v>
                </c:pt>
                <c:pt idx="332">
                  <c:v>95.51</c:v>
                </c:pt>
                <c:pt idx="333">
                  <c:v>95.669999999999987</c:v>
                </c:pt>
                <c:pt idx="334">
                  <c:v>95.73</c:v>
                </c:pt>
                <c:pt idx="335">
                  <c:v>95.89</c:v>
                </c:pt>
                <c:pt idx="336">
                  <c:v>96.05</c:v>
                </c:pt>
                <c:pt idx="337">
                  <c:v>96.210000000000022</c:v>
                </c:pt>
                <c:pt idx="338">
                  <c:v>96.36999999999999</c:v>
                </c:pt>
                <c:pt idx="339">
                  <c:v>96.53</c:v>
                </c:pt>
                <c:pt idx="340">
                  <c:v>96.69</c:v>
                </c:pt>
                <c:pt idx="341">
                  <c:v>96.85</c:v>
                </c:pt>
                <c:pt idx="342">
                  <c:v>97.01</c:v>
                </c:pt>
                <c:pt idx="343">
                  <c:v>97.169999999999987</c:v>
                </c:pt>
                <c:pt idx="344">
                  <c:v>97.23</c:v>
                </c:pt>
                <c:pt idx="345">
                  <c:v>97.39</c:v>
                </c:pt>
                <c:pt idx="346">
                  <c:v>97.55</c:v>
                </c:pt>
                <c:pt idx="347">
                  <c:v>97.710000000000022</c:v>
                </c:pt>
                <c:pt idx="348">
                  <c:v>97.86999999999999</c:v>
                </c:pt>
                <c:pt idx="349">
                  <c:v>98.03</c:v>
                </c:pt>
                <c:pt idx="350">
                  <c:v>98.19</c:v>
                </c:pt>
                <c:pt idx="351">
                  <c:v>98.35</c:v>
                </c:pt>
                <c:pt idx="352">
                  <c:v>98.51</c:v>
                </c:pt>
                <c:pt idx="353">
                  <c:v>98.669999999999987</c:v>
                </c:pt>
                <c:pt idx="354">
                  <c:v>98.73</c:v>
                </c:pt>
                <c:pt idx="355">
                  <c:v>98.89</c:v>
                </c:pt>
                <c:pt idx="356">
                  <c:v>99.05</c:v>
                </c:pt>
                <c:pt idx="357">
                  <c:v>99.210000000000022</c:v>
                </c:pt>
                <c:pt idx="358">
                  <c:v>99.36999999999999</c:v>
                </c:pt>
                <c:pt idx="359">
                  <c:v>99.53</c:v>
                </c:pt>
                <c:pt idx="360">
                  <c:v>99.69</c:v>
                </c:pt>
                <c:pt idx="361">
                  <c:v>99.85</c:v>
                </c:pt>
                <c:pt idx="362">
                  <c:v>100.01</c:v>
                </c:pt>
                <c:pt idx="363">
                  <c:v>100.23</c:v>
                </c:pt>
                <c:pt idx="364">
                  <c:v>100.39</c:v>
                </c:pt>
                <c:pt idx="365">
                  <c:v>100.55</c:v>
                </c:pt>
                <c:pt idx="366">
                  <c:v>100.71000000000002</c:v>
                </c:pt>
                <c:pt idx="367">
                  <c:v>100.86999999999999</c:v>
                </c:pt>
                <c:pt idx="368">
                  <c:v>101.03</c:v>
                </c:pt>
                <c:pt idx="369">
                  <c:v>101.19</c:v>
                </c:pt>
                <c:pt idx="370">
                  <c:v>101.35</c:v>
                </c:pt>
                <c:pt idx="371">
                  <c:v>101.51</c:v>
                </c:pt>
                <c:pt idx="372">
                  <c:v>101.66999999999999</c:v>
                </c:pt>
                <c:pt idx="373">
                  <c:v>101.73</c:v>
                </c:pt>
                <c:pt idx="374">
                  <c:v>101.89</c:v>
                </c:pt>
                <c:pt idx="375">
                  <c:v>102.05</c:v>
                </c:pt>
                <c:pt idx="376">
                  <c:v>102.21000000000002</c:v>
                </c:pt>
                <c:pt idx="377">
                  <c:v>102.33</c:v>
                </c:pt>
                <c:pt idx="378">
                  <c:v>102.49000000000002</c:v>
                </c:pt>
                <c:pt idx="379">
                  <c:v>102.64999999999999</c:v>
                </c:pt>
                <c:pt idx="380">
                  <c:v>102.81</c:v>
                </c:pt>
                <c:pt idx="381">
                  <c:v>102.97</c:v>
                </c:pt>
                <c:pt idx="382">
                  <c:v>103.13</c:v>
                </c:pt>
                <c:pt idx="383">
                  <c:v>103.29</c:v>
                </c:pt>
                <c:pt idx="384">
                  <c:v>103.45</c:v>
                </c:pt>
                <c:pt idx="385">
                  <c:v>103.61</c:v>
                </c:pt>
                <c:pt idx="386">
                  <c:v>103.77</c:v>
                </c:pt>
                <c:pt idx="387">
                  <c:v>103.83</c:v>
                </c:pt>
                <c:pt idx="388">
                  <c:v>103.99000000000002</c:v>
                </c:pt>
                <c:pt idx="389">
                  <c:v>104.14999999999999</c:v>
                </c:pt>
                <c:pt idx="390">
                  <c:v>104.31</c:v>
                </c:pt>
                <c:pt idx="391">
                  <c:v>104.47</c:v>
                </c:pt>
                <c:pt idx="392">
                  <c:v>104.63</c:v>
                </c:pt>
                <c:pt idx="393">
                  <c:v>104.79</c:v>
                </c:pt>
                <c:pt idx="394">
                  <c:v>104.95</c:v>
                </c:pt>
                <c:pt idx="395">
                  <c:v>105.11</c:v>
                </c:pt>
                <c:pt idx="396">
                  <c:v>105.27</c:v>
                </c:pt>
                <c:pt idx="397">
                  <c:v>105.33</c:v>
                </c:pt>
                <c:pt idx="398">
                  <c:v>105.49000000000002</c:v>
                </c:pt>
                <c:pt idx="399">
                  <c:v>105.64999999999999</c:v>
                </c:pt>
                <c:pt idx="400">
                  <c:v>105.81</c:v>
                </c:pt>
                <c:pt idx="401">
                  <c:v>105.97</c:v>
                </c:pt>
                <c:pt idx="402">
                  <c:v>106.13</c:v>
                </c:pt>
                <c:pt idx="403">
                  <c:v>106.29</c:v>
                </c:pt>
                <c:pt idx="404">
                  <c:v>106.45</c:v>
                </c:pt>
                <c:pt idx="405">
                  <c:v>106.61</c:v>
                </c:pt>
                <c:pt idx="406">
                  <c:v>106.77</c:v>
                </c:pt>
                <c:pt idx="407">
                  <c:v>112.03</c:v>
                </c:pt>
                <c:pt idx="408">
                  <c:v>112.19</c:v>
                </c:pt>
                <c:pt idx="409">
                  <c:v>112.35</c:v>
                </c:pt>
                <c:pt idx="410">
                  <c:v>112.51</c:v>
                </c:pt>
                <c:pt idx="411">
                  <c:v>112.66999999999999</c:v>
                </c:pt>
                <c:pt idx="412">
                  <c:v>112.83</c:v>
                </c:pt>
                <c:pt idx="413">
                  <c:v>112.99000000000002</c:v>
                </c:pt>
                <c:pt idx="414">
                  <c:v>113.14999999999999</c:v>
                </c:pt>
                <c:pt idx="415">
                  <c:v>113.31</c:v>
                </c:pt>
                <c:pt idx="416">
                  <c:v>113.47</c:v>
                </c:pt>
                <c:pt idx="417">
                  <c:v>113.53</c:v>
                </c:pt>
                <c:pt idx="418">
                  <c:v>113.69</c:v>
                </c:pt>
                <c:pt idx="419">
                  <c:v>113.85</c:v>
                </c:pt>
                <c:pt idx="420">
                  <c:v>114.01</c:v>
                </c:pt>
                <c:pt idx="421">
                  <c:v>114.16999999999999</c:v>
                </c:pt>
                <c:pt idx="422">
                  <c:v>114.33</c:v>
                </c:pt>
                <c:pt idx="423">
                  <c:v>114.49000000000002</c:v>
                </c:pt>
                <c:pt idx="424">
                  <c:v>114.64999999999999</c:v>
                </c:pt>
                <c:pt idx="425">
                  <c:v>114.81</c:v>
                </c:pt>
                <c:pt idx="426">
                  <c:v>114.97</c:v>
                </c:pt>
                <c:pt idx="427">
                  <c:v>115.03</c:v>
                </c:pt>
                <c:pt idx="428">
                  <c:v>115.19</c:v>
                </c:pt>
                <c:pt idx="429">
                  <c:v>115.35</c:v>
                </c:pt>
                <c:pt idx="430">
                  <c:v>115.51</c:v>
                </c:pt>
                <c:pt idx="431">
                  <c:v>115.66999999999999</c:v>
                </c:pt>
                <c:pt idx="432">
                  <c:v>115.83</c:v>
                </c:pt>
                <c:pt idx="433">
                  <c:v>115.99000000000002</c:v>
                </c:pt>
                <c:pt idx="434">
                  <c:v>116.14999999999999</c:v>
                </c:pt>
                <c:pt idx="435">
                  <c:v>116.31</c:v>
                </c:pt>
                <c:pt idx="436">
                  <c:v>116.47</c:v>
                </c:pt>
                <c:pt idx="437">
                  <c:v>116.53</c:v>
                </c:pt>
                <c:pt idx="438">
                  <c:v>116.69</c:v>
                </c:pt>
                <c:pt idx="439">
                  <c:v>116.85</c:v>
                </c:pt>
                <c:pt idx="440">
                  <c:v>117.01</c:v>
                </c:pt>
                <c:pt idx="441">
                  <c:v>117.16999999999999</c:v>
                </c:pt>
                <c:pt idx="442">
                  <c:v>117.33</c:v>
                </c:pt>
                <c:pt idx="443">
                  <c:v>117.49000000000002</c:v>
                </c:pt>
                <c:pt idx="444">
                  <c:v>117.64999999999999</c:v>
                </c:pt>
                <c:pt idx="445">
                  <c:v>117.81</c:v>
                </c:pt>
                <c:pt idx="446">
                  <c:v>118.03</c:v>
                </c:pt>
                <c:pt idx="447">
                  <c:v>118.19</c:v>
                </c:pt>
                <c:pt idx="448">
                  <c:v>118.35</c:v>
                </c:pt>
                <c:pt idx="449">
                  <c:v>121.63</c:v>
                </c:pt>
                <c:pt idx="450">
                  <c:v>121.79</c:v>
                </c:pt>
                <c:pt idx="451">
                  <c:v>121.95</c:v>
                </c:pt>
                <c:pt idx="452">
                  <c:v>122.11</c:v>
                </c:pt>
                <c:pt idx="453">
                  <c:v>122.27</c:v>
                </c:pt>
                <c:pt idx="454">
                  <c:v>122.43</c:v>
                </c:pt>
                <c:pt idx="455">
                  <c:v>122.59</c:v>
                </c:pt>
                <c:pt idx="456">
                  <c:v>122.75</c:v>
                </c:pt>
                <c:pt idx="457">
                  <c:v>122.91000000000012</c:v>
                </c:pt>
                <c:pt idx="458">
                  <c:v>123.07</c:v>
                </c:pt>
                <c:pt idx="459">
                  <c:v>123.13</c:v>
                </c:pt>
                <c:pt idx="460">
                  <c:v>123.29</c:v>
                </c:pt>
                <c:pt idx="461">
                  <c:v>123.45</c:v>
                </c:pt>
                <c:pt idx="462">
                  <c:v>123.61</c:v>
                </c:pt>
                <c:pt idx="463">
                  <c:v>123.77</c:v>
                </c:pt>
                <c:pt idx="464">
                  <c:v>123.93</c:v>
                </c:pt>
                <c:pt idx="465">
                  <c:v>124.09</c:v>
                </c:pt>
                <c:pt idx="466">
                  <c:v>124.25</c:v>
                </c:pt>
                <c:pt idx="467">
                  <c:v>124.41000000000012</c:v>
                </c:pt>
                <c:pt idx="468">
                  <c:v>124.57</c:v>
                </c:pt>
                <c:pt idx="469">
                  <c:v>124.63</c:v>
                </c:pt>
                <c:pt idx="470">
                  <c:v>124.79</c:v>
                </c:pt>
                <c:pt idx="471">
                  <c:v>124.95</c:v>
                </c:pt>
                <c:pt idx="472">
                  <c:v>125.11</c:v>
                </c:pt>
                <c:pt idx="473">
                  <c:v>125.27</c:v>
                </c:pt>
                <c:pt idx="474">
                  <c:v>125.43</c:v>
                </c:pt>
                <c:pt idx="475">
                  <c:v>125.59</c:v>
                </c:pt>
                <c:pt idx="476">
                  <c:v>125.75</c:v>
                </c:pt>
                <c:pt idx="477">
                  <c:v>125.91000000000012</c:v>
                </c:pt>
                <c:pt idx="478">
                  <c:v>131.22999999999999</c:v>
                </c:pt>
                <c:pt idx="479">
                  <c:v>131.39000000000001</c:v>
                </c:pt>
                <c:pt idx="480">
                  <c:v>131.55000000000001</c:v>
                </c:pt>
                <c:pt idx="481">
                  <c:v>131.70999999999998</c:v>
                </c:pt>
                <c:pt idx="482">
                  <c:v>131.87</c:v>
                </c:pt>
                <c:pt idx="483">
                  <c:v>132.03</c:v>
                </c:pt>
                <c:pt idx="484">
                  <c:v>132.19</c:v>
                </c:pt>
                <c:pt idx="485">
                  <c:v>132.3500000000007</c:v>
                </c:pt>
                <c:pt idx="486">
                  <c:v>132.51</c:v>
                </c:pt>
                <c:pt idx="487">
                  <c:v>132.66999999999999</c:v>
                </c:pt>
                <c:pt idx="488">
                  <c:v>132.72999999999999</c:v>
                </c:pt>
                <c:pt idx="489">
                  <c:v>132.89000000000001</c:v>
                </c:pt>
                <c:pt idx="490">
                  <c:v>133.05000000000001</c:v>
                </c:pt>
                <c:pt idx="491">
                  <c:v>133.20999999999998</c:v>
                </c:pt>
                <c:pt idx="492">
                  <c:v>133.37</c:v>
                </c:pt>
                <c:pt idx="493">
                  <c:v>133.53</c:v>
                </c:pt>
                <c:pt idx="494">
                  <c:v>133.69</c:v>
                </c:pt>
                <c:pt idx="495">
                  <c:v>133.8500000000007</c:v>
                </c:pt>
                <c:pt idx="496">
                  <c:v>134.01</c:v>
                </c:pt>
                <c:pt idx="497">
                  <c:v>140.83000000000001</c:v>
                </c:pt>
                <c:pt idx="498">
                  <c:v>140.99</c:v>
                </c:pt>
                <c:pt idx="499">
                  <c:v>141.15</c:v>
                </c:pt>
                <c:pt idx="500">
                  <c:v>141.31</c:v>
                </c:pt>
                <c:pt idx="501">
                  <c:v>141.47</c:v>
                </c:pt>
                <c:pt idx="502">
                  <c:v>141.63</c:v>
                </c:pt>
                <c:pt idx="503">
                  <c:v>141.79</c:v>
                </c:pt>
                <c:pt idx="504">
                  <c:v>141.94999999999999</c:v>
                </c:pt>
                <c:pt idx="505">
                  <c:v>142.10999999999999</c:v>
                </c:pt>
                <c:pt idx="506">
                  <c:v>142.26999999999998</c:v>
                </c:pt>
                <c:pt idx="507">
                  <c:v>142.33000000000001</c:v>
                </c:pt>
                <c:pt idx="508">
                  <c:v>142.49</c:v>
                </c:pt>
                <c:pt idx="509">
                  <c:v>142.65</c:v>
                </c:pt>
                <c:pt idx="510">
                  <c:v>142.81</c:v>
                </c:pt>
                <c:pt idx="511">
                  <c:v>142.97</c:v>
                </c:pt>
                <c:pt idx="512">
                  <c:v>143.13</c:v>
                </c:pt>
                <c:pt idx="513">
                  <c:v>143.29</c:v>
                </c:pt>
                <c:pt idx="514">
                  <c:v>143.44999999999999</c:v>
                </c:pt>
                <c:pt idx="515">
                  <c:v>143.60999999999999</c:v>
                </c:pt>
                <c:pt idx="516">
                  <c:v>143.76999999999998</c:v>
                </c:pt>
                <c:pt idx="517">
                  <c:v>143.83000000000001</c:v>
                </c:pt>
                <c:pt idx="518">
                  <c:v>143.99</c:v>
                </c:pt>
                <c:pt idx="519">
                  <c:v>144.15</c:v>
                </c:pt>
                <c:pt idx="520">
                  <c:v>144.31</c:v>
                </c:pt>
                <c:pt idx="521">
                  <c:v>144.47</c:v>
                </c:pt>
                <c:pt idx="522">
                  <c:v>144.63</c:v>
                </c:pt>
                <c:pt idx="523">
                  <c:v>144.79</c:v>
                </c:pt>
                <c:pt idx="524">
                  <c:v>144.94999999999999</c:v>
                </c:pt>
                <c:pt idx="525">
                  <c:v>145.10999999999999</c:v>
                </c:pt>
                <c:pt idx="526">
                  <c:v>145.26999999999998</c:v>
                </c:pt>
                <c:pt idx="527">
                  <c:v>145.33000000000001</c:v>
                </c:pt>
                <c:pt idx="528">
                  <c:v>145.49</c:v>
                </c:pt>
                <c:pt idx="529">
                  <c:v>145.65</c:v>
                </c:pt>
                <c:pt idx="530">
                  <c:v>150.53</c:v>
                </c:pt>
                <c:pt idx="531">
                  <c:v>150.69</c:v>
                </c:pt>
                <c:pt idx="532">
                  <c:v>150.8500000000007</c:v>
                </c:pt>
                <c:pt idx="533">
                  <c:v>151.01</c:v>
                </c:pt>
                <c:pt idx="534">
                  <c:v>151.16999999999999</c:v>
                </c:pt>
                <c:pt idx="535">
                  <c:v>151.33000000000001</c:v>
                </c:pt>
                <c:pt idx="536">
                  <c:v>151.49</c:v>
                </c:pt>
                <c:pt idx="537">
                  <c:v>151.65</c:v>
                </c:pt>
                <c:pt idx="538">
                  <c:v>151.81</c:v>
                </c:pt>
                <c:pt idx="539">
                  <c:v>151.97</c:v>
                </c:pt>
                <c:pt idx="540">
                  <c:v>152.03</c:v>
                </c:pt>
                <c:pt idx="541">
                  <c:v>152.19</c:v>
                </c:pt>
                <c:pt idx="542">
                  <c:v>152.3500000000007</c:v>
                </c:pt>
                <c:pt idx="543">
                  <c:v>152.51</c:v>
                </c:pt>
                <c:pt idx="544">
                  <c:v>152.66999999999999</c:v>
                </c:pt>
                <c:pt idx="545">
                  <c:v>152.83000000000001</c:v>
                </c:pt>
                <c:pt idx="546">
                  <c:v>152.99</c:v>
                </c:pt>
                <c:pt idx="547">
                  <c:v>153.15</c:v>
                </c:pt>
                <c:pt idx="548">
                  <c:v>153.31</c:v>
                </c:pt>
                <c:pt idx="549">
                  <c:v>153.53</c:v>
                </c:pt>
                <c:pt idx="550">
                  <c:v>153.69</c:v>
                </c:pt>
                <c:pt idx="551">
                  <c:v>153.8500000000007</c:v>
                </c:pt>
                <c:pt idx="552">
                  <c:v>154.01</c:v>
                </c:pt>
                <c:pt idx="553">
                  <c:v>154.16999999999999</c:v>
                </c:pt>
                <c:pt idx="554">
                  <c:v>154.33000000000001</c:v>
                </c:pt>
                <c:pt idx="555">
                  <c:v>154.49</c:v>
                </c:pt>
                <c:pt idx="556">
                  <c:v>154.65</c:v>
                </c:pt>
                <c:pt idx="557">
                  <c:v>154.81</c:v>
                </c:pt>
                <c:pt idx="558">
                  <c:v>154.97</c:v>
                </c:pt>
                <c:pt idx="559">
                  <c:v>155.03</c:v>
                </c:pt>
                <c:pt idx="560">
                  <c:v>155.19</c:v>
                </c:pt>
                <c:pt idx="561">
                  <c:v>155.3500000000007</c:v>
                </c:pt>
                <c:pt idx="562">
                  <c:v>155.51</c:v>
                </c:pt>
                <c:pt idx="563">
                  <c:v>155.66999999999999</c:v>
                </c:pt>
                <c:pt idx="564">
                  <c:v>155.83000000000001</c:v>
                </c:pt>
                <c:pt idx="565">
                  <c:v>155.99</c:v>
                </c:pt>
                <c:pt idx="566">
                  <c:v>156.15</c:v>
                </c:pt>
                <c:pt idx="567">
                  <c:v>156.31</c:v>
                </c:pt>
                <c:pt idx="568">
                  <c:v>156.47</c:v>
                </c:pt>
                <c:pt idx="569">
                  <c:v>156.53</c:v>
                </c:pt>
                <c:pt idx="570">
                  <c:v>156.69</c:v>
                </c:pt>
                <c:pt idx="571">
                  <c:v>156.8500000000007</c:v>
                </c:pt>
                <c:pt idx="572">
                  <c:v>157.01</c:v>
                </c:pt>
                <c:pt idx="573">
                  <c:v>157.16999999999999</c:v>
                </c:pt>
                <c:pt idx="574">
                  <c:v>157.33000000000001</c:v>
                </c:pt>
                <c:pt idx="575">
                  <c:v>157.49</c:v>
                </c:pt>
                <c:pt idx="576">
                  <c:v>157.65</c:v>
                </c:pt>
                <c:pt idx="577">
                  <c:v>157.81</c:v>
                </c:pt>
                <c:pt idx="578">
                  <c:v>160.13</c:v>
                </c:pt>
                <c:pt idx="579">
                  <c:v>160.29</c:v>
                </c:pt>
                <c:pt idx="580">
                  <c:v>160.44999999999999</c:v>
                </c:pt>
                <c:pt idx="581">
                  <c:v>160.60999999999999</c:v>
                </c:pt>
                <c:pt idx="582">
                  <c:v>160.76999999999998</c:v>
                </c:pt>
                <c:pt idx="583">
                  <c:v>160.93</c:v>
                </c:pt>
                <c:pt idx="584">
                  <c:v>161.09</c:v>
                </c:pt>
                <c:pt idx="585">
                  <c:v>161.25</c:v>
                </c:pt>
                <c:pt idx="586">
                  <c:v>161.41</c:v>
                </c:pt>
                <c:pt idx="587">
                  <c:v>161.57</c:v>
                </c:pt>
                <c:pt idx="588">
                  <c:v>161.63</c:v>
                </c:pt>
                <c:pt idx="589">
                  <c:v>161.79</c:v>
                </c:pt>
                <c:pt idx="590">
                  <c:v>161.94999999999999</c:v>
                </c:pt>
                <c:pt idx="591">
                  <c:v>162.10999999999999</c:v>
                </c:pt>
                <c:pt idx="592">
                  <c:v>162.26999999999998</c:v>
                </c:pt>
                <c:pt idx="593">
                  <c:v>162.43</c:v>
                </c:pt>
                <c:pt idx="594">
                  <c:v>162.59</c:v>
                </c:pt>
                <c:pt idx="595">
                  <c:v>162.75</c:v>
                </c:pt>
                <c:pt idx="596">
                  <c:v>162.91</c:v>
                </c:pt>
                <c:pt idx="597">
                  <c:v>163.07</c:v>
                </c:pt>
                <c:pt idx="598">
                  <c:v>163.13</c:v>
                </c:pt>
                <c:pt idx="599">
                  <c:v>163.29</c:v>
                </c:pt>
                <c:pt idx="600">
                  <c:v>163.44999999999999</c:v>
                </c:pt>
                <c:pt idx="601">
                  <c:v>163.60999999999999</c:v>
                </c:pt>
                <c:pt idx="602">
                  <c:v>163.76999999999998</c:v>
                </c:pt>
                <c:pt idx="603">
                  <c:v>163.93</c:v>
                </c:pt>
                <c:pt idx="604">
                  <c:v>164.09</c:v>
                </c:pt>
                <c:pt idx="605">
                  <c:v>164.25</c:v>
                </c:pt>
                <c:pt idx="606">
                  <c:v>164.41</c:v>
                </c:pt>
                <c:pt idx="607">
                  <c:v>164.57</c:v>
                </c:pt>
                <c:pt idx="608">
                  <c:v>164.63</c:v>
                </c:pt>
                <c:pt idx="609">
                  <c:v>164.79</c:v>
                </c:pt>
                <c:pt idx="610">
                  <c:v>164.95000000000007</c:v>
                </c:pt>
                <c:pt idx="611">
                  <c:v>165.10999999999999</c:v>
                </c:pt>
                <c:pt idx="612">
                  <c:v>165.26999999999998</c:v>
                </c:pt>
                <c:pt idx="613">
                  <c:v>165.43</c:v>
                </c:pt>
                <c:pt idx="614">
                  <c:v>165.59</c:v>
                </c:pt>
                <c:pt idx="615">
                  <c:v>165.75</c:v>
                </c:pt>
                <c:pt idx="616">
                  <c:v>165.91</c:v>
                </c:pt>
                <c:pt idx="617">
                  <c:v>166.13</c:v>
                </c:pt>
                <c:pt idx="618">
                  <c:v>166.29</c:v>
                </c:pt>
                <c:pt idx="619">
                  <c:v>166.45000000000007</c:v>
                </c:pt>
                <c:pt idx="620">
                  <c:v>166.60999999999999</c:v>
                </c:pt>
                <c:pt idx="621">
                  <c:v>166.76999999999998</c:v>
                </c:pt>
                <c:pt idx="622">
                  <c:v>166.93</c:v>
                </c:pt>
                <c:pt idx="623">
                  <c:v>167.09</c:v>
                </c:pt>
                <c:pt idx="624">
                  <c:v>167.25</c:v>
                </c:pt>
                <c:pt idx="625">
                  <c:v>167.41</c:v>
                </c:pt>
                <c:pt idx="626">
                  <c:v>167.63</c:v>
                </c:pt>
                <c:pt idx="627">
                  <c:v>167.79</c:v>
                </c:pt>
                <c:pt idx="628">
                  <c:v>167.95000000000007</c:v>
                </c:pt>
                <c:pt idx="629">
                  <c:v>168.10999999999999</c:v>
                </c:pt>
                <c:pt idx="630">
                  <c:v>168.26999999999998</c:v>
                </c:pt>
                <c:pt idx="631">
                  <c:v>168.43</c:v>
                </c:pt>
                <c:pt idx="632">
                  <c:v>168.59</c:v>
                </c:pt>
                <c:pt idx="633">
                  <c:v>168.75</c:v>
                </c:pt>
                <c:pt idx="634">
                  <c:v>169.73</c:v>
                </c:pt>
                <c:pt idx="635">
                  <c:v>169.89000000000001</c:v>
                </c:pt>
                <c:pt idx="636">
                  <c:v>170.05</c:v>
                </c:pt>
                <c:pt idx="637">
                  <c:v>170.20999999999998</c:v>
                </c:pt>
                <c:pt idx="638">
                  <c:v>170.37</c:v>
                </c:pt>
                <c:pt idx="639">
                  <c:v>170.53</c:v>
                </c:pt>
                <c:pt idx="640">
                  <c:v>170.69</c:v>
                </c:pt>
                <c:pt idx="641">
                  <c:v>170.8500000000007</c:v>
                </c:pt>
                <c:pt idx="642">
                  <c:v>171.01</c:v>
                </c:pt>
                <c:pt idx="643">
                  <c:v>171.23</c:v>
                </c:pt>
                <c:pt idx="644">
                  <c:v>171.39000000000001</c:v>
                </c:pt>
                <c:pt idx="645">
                  <c:v>171.55</c:v>
                </c:pt>
                <c:pt idx="646">
                  <c:v>171.70999999999998</c:v>
                </c:pt>
                <c:pt idx="647">
                  <c:v>171.87</c:v>
                </c:pt>
                <c:pt idx="648">
                  <c:v>172.03</c:v>
                </c:pt>
                <c:pt idx="649">
                  <c:v>172.19</c:v>
                </c:pt>
                <c:pt idx="650">
                  <c:v>172.3500000000007</c:v>
                </c:pt>
                <c:pt idx="651">
                  <c:v>172.51</c:v>
                </c:pt>
                <c:pt idx="652">
                  <c:v>172.67</c:v>
                </c:pt>
                <c:pt idx="653">
                  <c:v>172.73</c:v>
                </c:pt>
                <c:pt idx="654">
                  <c:v>172.89000000000001</c:v>
                </c:pt>
                <c:pt idx="655">
                  <c:v>173.05</c:v>
                </c:pt>
                <c:pt idx="656">
                  <c:v>173.20999999999998</c:v>
                </c:pt>
                <c:pt idx="657">
                  <c:v>173.37</c:v>
                </c:pt>
                <c:pt idx="658">
                  <c:v>173.53</c:v>
                </c:pt>
                <c:pt idx="659">
                  <c:v>173.69</c:v>
                </c:pt>
                <c:pt idx="660">
                  <c:v>173.8500000000007</c:v>
                </c:pt>
                <c:pt idx="661">
                  <c:v>174.01</c:v>
                </c:pt>
                <c:pt idx="662">
                  <c:v>174.23</c:v>
                </c:pt>
                <c:pt idx="663">
                  <c:v>174.39000000000001</c:v>
                </c:pt>
                <c:pt idx="664">
                  <c:v>174.55</c:v>
                </c:pt>
                <c:pt idx="665">
                  <c:v>179.33</c:v>
                </c:pt>
                <c:pt idx="666">
                  <c:v>179.49</c:v>
                </c:pt>
                <c:pt idx="667">
                  <c:v>179.65</c:v>
                </c:pt>
                <c:pt idx="668">
                  <c:v>179.81</c:v>
                </c:pt>
                <c:pt idx="669">
                  <c:v>179.97</c:v>
                </c:pt>
                <c:pt idx="670">
                  <c:v>180.13</c:v>
                </c:pt>
                <c:pt idx="671">
                  <c:v>180.29</c:v>
                </c:pt>
                <c:pt idx="672">
                  <c:v>180.45000000000007</c:v>
                </c:pt>
                <c:pt idx="673">
                  <c:v>180.60999999999999</c:v>
                </c:pt>
                <c:pt idx="674">
                  <c:v>180.83</c:v>
                </c:pt>
                <c:pt idx="675">
                  <c:v>180.99</c:v>
                </c:pt>
                <c:pt idx="676">
                  <c:v>181.15</c:v>
                </c:pt>
                <c:pt idx="677">
                  <c:v>181.31</c:v>
                </c:pt>
                <c:pt idx="678">
                  <c:v>181.47</c:v>
                </c:pt>
                <c:pt idx="679">
                  <c:v>181.63</c:v>
                </c:pt>
                <c:pt idx="680">
                  <c:v>181.79</c:v>
                </c:pt>
                <c:pt idx="681">
                  <c:v>181.95000000000007</c:v>
                </c:pt>
                <c:pt idx="682">
                  <c:v>182.10999999999999</c:v>
                </c:pt>
                <c:pt idx="683">
                  <c:v>182.26999999999998</c:v>
                </c:pt>
                <c:pt idx="684">
                  <c:v>182.33</c:v>
                </c:pt>
                <c:pt idx="685">
                  <c:v>182.49</c:v>
                </c:pt>
                <c:pt idx="686">
                  <c:v>182.65</c:v>
                </c:pt>
                <c:pt idx="687">
                  <c:v>182.81</c:v>
                </c:pt>
                <c:pt idx="688">
                  <c:v>182.97</c:v>
                </c:pt>
                <c:pt idx="689">
                  <c:v>183.13</c:v>
                </c:pt>
                <c:pt idx="690">
                  <c:v>183.29</c:v>
                </c:pt>
                <c:pt idx="691">
                  <c:v>183.45000000000007</c:v>
                </c:pt>
                <c:pt idx="692">
                  <c:v>183.60999999999999</c:v>
                </c:pt>
                <c:pt idx="693">
                  <c:v>183.76999999999998</c:v>
                </c:pt>
                <c:pt idx="694">
                  <c:v>183.83</c:v>
                </c:pt>
                <c:pt idx="695">
                  <c:v>183.99</c:v>
                </c:pt>
                <c:pt idx="696">
                  <c:v>184.15</c:v>
                </c:pt>
                <c:pt idx="697">
                  <c:v>184.31</c:v>
                </c:pt>
                <c:pt idx="698">
                  <c:v>184.47</c:v>
                </c:pt>
                <c:pt idx="699">
                  <c:v>184.63</c:v>
                </c:pt>
                <c:pt idx="700">
                  <c:v>184.79</c:v>
                </c:pt>
                <c:pt idx="701">
                  <c:v>184.95000000000007</c:v>
                </c:pt>
                <c:pt idx="702">
                  <c:v>185.10999999999999</c:v>
                </c:pt>
                <c:pt idx="703">
                  <c:v>185.26999999999998</c:v>
                </c:pt>
                <c:pt idx="704">
                  <c:v>185.33</c:v>
                </c:pt>
                <c:pt idx="705">
                  <c:v>185.49</c:v>
                </c:pt>
                <c:pt idx="706">
                  <c:v>185.65</c:v>
                </c:pt>
                <c:pt idx="707">
                  <c:v>185.81</c:v>
                </c:pt>
                <c:pt idx="708">
                  <c:v>185.97</c:v>
                </c:pt>
                <c:pt idx="709">
                  <c:v>189.03</c:v>
                </c:pt>
                <c:pt idx="710">
                  <c:v>189.19</c:v>
                </c:pt>
                <c:pt idx="711">
                  <c:v>189.3500000000007</c:v>
                </c:pt>
                <c:pt idx="712">
                  <c:v>189.51</c:v>
                </c:pt>
                <c:pt idx="713">
                  <c:v>189.67</c:v>
                </c:pt>
                <c:pt idx="714">
                  <c:v>189.83</c:v>
                </c:pt>
                <c:pt idx="715">
                  <c:v>189.99</c:v>
                </c:pt>
                <c:pt idx="716">
                  <c:v>190.15</c:v>
                </c:pt>
                <c:pt idx="717">
                  <c:v>190.31</c:v>
                </c:pt>
                <c:pt idx="718">
                  <c:v>190.47</c:v>
                </c:pt>
                <c:pt idx="719">
                  <c:v>190.53</c:v>
                </c:pt>
                <c:pt idx="720">
                  <c:v>190.69</c:v>
                </c:pt>
                <c:pt idx="721">
                  <c:v>190.8500000000007</c:v>
                </c:pt>
                <c:pt idx="722">
                  <c:v>191.01</c:v>
                </c:pt>
                <c:pt idx="723">
                  <c:v>198.63</c:v>
                </c:pt>
                <c:pt idx="724">
                  <c:v>198.79</c:v>
                </c:pt>
                <c:pt idx="725">
                  <c:v>198.95000000000007</c:v>
                </c:pt>
                <c:pt idx="726">
                  <c:v>199.10999999999999</c:v>
                </c:pt>
                <c:pt idx="727">
                  <c:v>199.26999999999998</c:v>
                </c:pt>
                <c:pt idx="728">
                  <c:v>199.43</c:v>
                </c:pt>
                <c:pt idx="729">
                  <c:v>199.59</c:v>
                </c:pt>
                <c:pt idx="730">
                  <c:v>199.75</c:v>
                </c:pt>
                <c:pt idx="731">
                  <c:v>199.91</c:v>
                </c:pt>
                <c:pt idx="732">
                  <c:v>200.07</c:v>
                </c:pt>
                <c:pt idx="733">
                  <c:v>200.13</c:v>
                </c:pt>
                <c:pt idx="734">
                  <c:v>200.29</c:v>
                </c:pt>
                <c:pt idx="735">
                  <c:v>200.45000000000007</c:v>
                </c:pt>
                <c:pt idx="736">
                  <c:v>200.60999999999999</c:v>
                </c:pt>
                <c:pt idx="737">
                  <c:v>200.76999999999998</c:v>
                </c:pt>
                <c:pt idx="738">
                  <c:v>200.93</c:v>
                </c:pt>
                <c:pt idx="739">
                  <c:v>201.09</c:v>
                </c:pt>
                <c:pt idx="740">
                  <c:v>201.25</c:v>
                </c:pt>
                <c:pt idx="741">
                  <c:v>201.41</c:v>
                </c:pt>
                <c:pt idx="742">
                  <c:v>208.23</c:v>
                </c:pt>
                <c:pt idx="743">
                  <c:v>208.39000000000001</c:v>
                </c:pt>
                <c:pt idx="744">
                  <c:v>208.55</c:v>
                </c:pt>
                <c:pt idx="745">
                  <c:v>208.70999999999998</c:v>
                </c:pt>
                <c:pt idx="746">
                  <c:v>208.87</c:v>
                </c:pt>
                <c:pt idx="747">
                  <c:v>209.03</c:v>
                </c:pt>
                <c:pt idx="748">
                  <c:v>209.19</c:v>
                </c:pt>
                <c:pt idx="749">
                  <c:v>209.3500000000007</c:v>
                </c:pt>
                <c:pt idx="750">
                  <c:v>209.51</c:v>
                </c:pt>
                <c:pt idx="751">
                  <c:v>209.67</c:v>
                </c:pt>
                <c:pt idx="752">
                  <c:v>209.73</c:v>
                </c:pt>
                <c:pt idx="753">
                  <c:v>209.89000000000001</c:v>
                </c:pt>
                <c:pt idx="754">
                  <c:v>210.05</c:v>
                </c:pt>
                <c:pt idx="755">
                  <c:v>210.20999999999998</c:v>
                </c:pt>
                <c:pt idx="756">
                  <c:v>210.37</c:v>
                </c:pt>
                <c:pt idx="757">
                  <c:v>210.53</c:v>
                </c:pt>
                <c:pt idx="758">
                  <c:v>210.69</c:v>
                </c:pt>
                <c:pt idx="759">
                  <c:v>217.83</c:v>
                </c:pt>
                <c:pt idx="760">
                  <c:v>217.99</c:v>
                </c:pt>
                <c:pt idx="761">
                  <c:v>218.15</c:v>
                </c:pt>
                <c:pt idx="762">
                  <c:v>218.31</c:v>
                </c:pt>
                <c:pt idx="763">
                  <c:v>218.47</c:v>
                </c:pt>
                <c:pt idx="764">
                  <c:v>218.63</c:v>
                </c:pt>
                <c:pt idx="765">
                  <c:v>218.79</c:v>
                </c:pt>
                <c:pt idx="766">
                  <c:v>218.95000000000007</c:v>
                </c:pt>
                <c:pt idx="767">
                  <c:v>219.10999999999999</c:v>
                </c:pt>
                <c:pt idx="768">
                  <c:v>219.33</c:v>
                </c:pt>
                <c:pt idx="769">
                  <c:v>219.49</c:v>
                </c:pt>
                <c:pt idx="770">
                  <c:v>219.65</c:v>
                </c:pt>
                <c:pt idx="771">
                  <c:v>219.81</c:v>
                </c:pt>
                <c:pt idx="772">
                  <c:v>219.97</c:v>
                </c:pt>
                <c:pt idx="773">
                  <c:v>220.13</c:v>
                </c:pt>
                <c:pt idx="774">
                  <c:v>220.29</c:v>
                </c:pt>
                <c:pt idx="775">
                  <c:v>220.45000000000007</c:v>
                </c:pt>
                <c:pt idx="776">
                  <c:v>220.60999999999999</c:v>
                </c:pt>
                <c:pt idx="777">
                  <c:v>220.76999999999998</c:v>
                </c:pt>
                <c:pt idx="778">
                  <c:v>220.83</c:v>
                </c:pt>
                <c:pt idx="779">
                  <c:v>220.99</c:v>
                </c:pt>
                <c:pt idx="780">
                  <c:v>221.15</c:v>
                </c:pt>
                <c:pt idx="781">
                  <c:v>227.43</c:v>
                </c:pt>
                <c:pt idx="782">
                  <c:v>227.59</c:v>
                </c:pt>
                <c:pt idx="783">
                  <c:v>227.75</c:v>
                </c:pt>
                <c:pt idx="784">
                  <c:v>227.91</c:v>
                </c:pt>
                <c:pt idx="785">
                  <c:v>228.07</c:v>
                </c:pt>
                <c:pt idx="786">
                  <c:v>228.23</c:v>
                </c:pt>
                <c:pt idx="787">
                  <c:v>228.39000000000001</c:v>
                </c:pt>
                <c:pt idx="788">
                  <c:v>228.55</c:v>
                </c:pt>
                <c:pt idx="789">
                  <c:v>228.70999999999998</c:v>
                </c:pt>
                <c:pt idx="790">
                  <c:v>228.87</c:v>
                </c:pt>
                <c:pt idx="791">
                  <c:v>228.93</c:v>
                </c:pt>
                <c:pt idx="792">
                  <c:v>229.09</c:v>
                </c:pt>
                <c:pt idx="793">
                  <c:v>229.25</c:v>
                </c:pt>
                <c:pt idx="794">
                  <c:v>229.41</c:v>
                </c:pt>
                <c:pt idx="795">
                  <c:v>229.57</c:v>
                </c:pt>
                <c:pt idx="796">
                  <c:v>229.73</c:v>
                </c:pt>
                <c:pt idx="797">
                  <c:v>237.13</c:v>
                </c:pt>
                <c:pt idx="798">
                  <c:v>237.29</c:v>
                </c:pt>
                <c:pt idx="799">
                  <c:v>237.45000000000007</c:v>
                </c:pt>
                <c:pt idx="800">
                  <c:v>237.60999999999999</c:v>
                </c:pt>
                <c:pt idx="801">
                  <c:v>237.76999999999998</c:v>
                </c:pt>
                <c:pt idx="802">
                  <c:v>237.93</c:v>
                </c:pt>
                <c:pt idx="803">
                  <c:v>238.09</c:v>
                </c:pt>
                <c:pt idx="804">
                  <c:v>238.25</c:v>
                </c:pt>
                <c:pt idx="805">
                  <c:v>238.41</c:v>
                </c:pt>
                <c:pt idx="806">
                  <c:v>238.57</c:v>
                </c:pt>
                <c:pt idx="807">
                  <c:v>238.63</c:v>
                </c:pt>
                <c:pt idx="808">
                  <c:v>238.79</c:v>
                </c:pt>
                <c:pt idx="809">
                  <c:v>238.95000000000007</c:v>
                </c:pt>
                <c:pt idx="810">
                  <c:v>239.10999999999999</c:v>
                </c:pt>
                <c:pt idx="811">
                  <c:v>239.26999999999998</c:v>
                </c:pt>
                <c:pt idx="812">
                  <c:v>239.43</c:v>
                </c:pt>
                <c:pt idx="813">
                  <c:v>239.59</c:v>
                </c:pt>
                <c:pt idx="814">
                  <c:v>239.75</c:v>
                </c:pt>
                <c:pt idx="815">
                  <c:v>246.73</c:v>
                </c:pt>
                <c:pt idx="816">
                  <c:v>246.89000000000001</c:v>
                </c:pt>
                <c:pt idx="817">
                  <c:v>247.05</c:v>
                </c:pt>
                <c:pt idx="818">
                  <c:v>247.20999999999998</c:v>
                </c:pt>
                <c:pt idx="819">
                  <c:v>247.37</c:v>
                </c:pt>
                <c:pt idx="820">
                  <c:v>247.53</c:v>
                </c:pt>
                <c:pt idx="821">
                  <c:v>247.69</c:v>
                </c:pt>
                <c:pt idx="822">
                  <c:v>247.8500000000007</c:v>
                </c:pt>
                <c:pt idx="823">
                  <c:v>248.01</c:v>
                </c:pt>
                <c:pt idx="824">
                  <c:v>248.23</c:v>
                </c:pt>
                <c:pt idx="825">
                  <c:v>248.39000000000001</c:v>
                </c:pt>
                <c:pt idx="826">
                  <c:v>248.55</c:v>
                </c:pt>
                <c:pt idx="827">
                  <c:v>256.42999999999893</c:v>
                </c:pt>
                <c:pt idx="828">
                  <c:v>256.58999999999969</c:v>
                </c:pt>
                <c:pt idx="829">
                  <c:v>256.75</c:v>
                </c:pt>
                <c:pt idx="830">
                  <c:v>256.91000000000003</c:v>
                </c:pt>
                <c:pt idx="831">
                  <c:v>257.07</c:v>
                </c:pt>
                <c:pt idx="832">
                  <c:v>257.22999999999894</c:v>
                </c:pt>
                <c:pt idx="833">
                  <c:v>257.39</c:v>
                </c:pt>
                <c:pt idx="834">
                  <c:v>257.55</c:v>
                </c:pt>
                <c:pt idx="835">
                  <c:v>257.70999999999964</c:v>
                </c:pt>
                <c:pt idx="836">
                  <c:v>257.87</c:v>
                </c:pt>
                <c:pt idx="837">
                  <c:v>257.92999999999893</c:v>
                </c:pt>
                <c:pt idx="838">
                  <c:v>258.08999999999969</c:v>
                </c:pt>
                <c:pt idx="839">
                  <c:v>258.25</c:v>
                </c:pt>
                <c:pt idx="840">
                  <c:v>258.41000000000003</c:v>
                </c:pt>
                <c:pt idx="841">
                  <c:v>258.57</c:v>
                </c:pt>
                <c:pt idx="842">
                  <c:v>258.72999999999894</c:v>
                </c:pt>
                <c:pt idx="843">
                  <c:v>258.89</c:v>
                </c:pt>
                <c:pt idx="844">
                  <c:v>259.05</c:v>
                </c:pt>
                <c:pt idx="845">
                  <c:v>259.20999999999964</c:v>
                </c:pt>
                <c:pt idx="846">
                  <c:v>259.37</c:v>
                </c:pt>
                <c:pt idx="847">
                  <c:v>259.42999999999893</c:v>
                </c:pt>
                <c:pt idx="848">
                  <c:v>259.58999999999969</c:v>
                </c:pt>
                <c:pt idx="849">
                  <c:v>259.75</c:v>
                </c:pt>
                <c:pt idx="850">
                  <c:v>259.91000000000003</c:v>
                </c:pt>
                <c:pt idx="851">
                  <c:v>260.07</c:v>
                </c:pt>
                <c:pt idx="852">
                  <c:v>260.22999999999894</c:v>
                </c:pt>
                <c:pt idx="853">
                  <c:v>260.39</c:v>
                </c:pt>
                <c:pt idx="854">
                  <c:v>260.55</c:v>
                </c:pt>
                <c:pt idx="855">
                  <c:v>260.70999999999964</c:v>
                </c:pt>
                <c:pt idx="856">
                  <c:v>260.92999999999893</c:v>
                </c:pt>
                <c:pt idx="857">
                  <c:v>261.08999999999969</c:v>
                </c:pt>
                <c:pt idx="858">
                  <c:v>261.25</c:v>
                </c:pt>
                <c:pt idx="859">
                  <c:v>261.41000000000003</c:v>
                </c:pt>
                <c:pt idx="860">
                  <c:v>261.57</c:v>
                </c:pt>
                <c:pt idx="861">
                  <c:v>261.72999999999894</c:v>
                </c:pt>
                <c:pt idx="862">
                  <c:v>265.92999999999893</c:v>
                </c:pt>
                <c:pt idx="863">
                  <c:v>266.08999999999969</c:v>
                </c:pt>
                <c:pt idx="864">
                  <c:v>266.25</c:v>
                </c:pt>
                <c:pt idx="865">
                  <c:v>266.41000000000003</c:v>
                </c:pt>
                <c:pt idx="866">
                  <c:v>266.57</c:v>
                </c:pt>
                <c:pt idx="867">
                  <c:v>266.72999999999894</c:v>
                </c:pt>
                <c:pt idx="868">
                  <c:v>266.89</c:v>
                </c:pt>
                <c:pt idx="869">
                  <c:v>267.05</c:v>
                </c:pt>
                <c:pt idx="870">
                  <c:v>267.20999999999964</c:v>
                </c:pt>
                <c:pt idx="871">
                  <c:v>267.42999999999893</c:v>
                </c:pt>
                <c:pt idx="872">
                  <c:v>267.58999999999969</c:v>
                </c:pt>
                <c:pt idx="873">
                  <c:v>267.75</c:v>
                </c:pt>
                <c:pt idx="874">
                  <c:v>267.91000000000003</c:v>
                </c:pt>
                <c:pt idx="875">
                  <c:v>268.07</c:v>
                </c:pt>
                <c:pt idx="876">
                  <c:v>268.22999999999894</c:v>
                </c:pt>
                <c:pt idx="877">
                  <c:v>268.39</c:v>
                </c:pt>
                <c:pt idx="878">
                  <c:v>268.55</c:v>
                </c:pt>
                <c:pt idx="879">
                  <c:v>268.70999999999964</c:v>
                </c:pt>
                <c:pt idx="880">
                  <c:v>268.87</c:v>
                </c:pt>
                <c:pt idx="881">
                  <c:v>268.92999999999893</c:v>
                </c:pt>
                <c:pt idx="882">
                  <c:v>269.08999999999969</c:v>
                </c:pt>
                <c:pt idx="883">
                  <c:v>269.25</c:v>
                </c:pt>
                <c:pt idx="884">
                  <c:v>275.52999999999969</c:v>
                </c:pt>
                <c:pt idx="885">
                  <c:v>275.69</c:v>
                </c:pt>
                <c:pt idx="886">
                  <c:v>275.85000000000002</c:v>
                </c:pt>
                <c:pt idx="887">
                  <c:v>276.01</c:v>
                </c:pt>
                <c:pt idx="888">
                  <c:v>276.17</c:v>
                </c:pt>
                <c:pt idx="889">
                  <c:v>276.33</c:v>
                </c:pt>
                <c:pt idx="890">
                  <c:v>276.48999999999899</c:v>
                </c:pt>
                <c:pt idx="891">
                  <c:v>276.64999999999998</c:v>
                </c:pt>
                <c:pt idx="892">
                  <c:v>276.81</c:v>
                </c:pt>
                <c:pt idx="893">
                  <c:v>277.02999999999969</c:v>
                </c:pt>
                <c:pt idx="894">
                  <c:v>277.19</c:v>
                </c:pt>
                <c:pt idx="895">
                  <c:v>277.35000000000002</c:v>
                </c:pt>
                <c:pt idx="896">
                  <c:v>277.51</c:v>
                </c:pt>
                <c:pt idx="897">
                  <c:v>277.67</c:v>
                </c:pt>
                <c:pt idx="898">
                  <c:v>277.83</c:v>
                </c:pt>
                <c:pt idx="899">
                  <c:v>277.98999999999899</c:v>
                </c:pt>
                <c:pt idx="900">
                  <c:v>285.13</c:v>
                </c:pt>
                <c:pt idx="901">
                  <c:v>285.28999999999894</c:v>
                </c:pt>
                <c:pt idx="902">
                  <c:v>285.45</c:v>
                </c:pt>
                <c:pt idx="903">
                  <c:v>285.61</c:v>
                </c:pt>
                <c:pt idx="904">
                  <c:v>285.77</c:v>
                </c:pt>
                <c:pt idx="905">
                  <c:v>294.72999999999894</c:v>
                </c:pt>
                <c:pt idx="906">
                  <c:v>294.89</c:v>
                </c:pt>
                <c:pt idx="907">
                  <c:v>295.05</c:v>
                </c:pt>
                <c:pt idx="908">
                  <c:v>295.20999999999964</c:v>
                </c:pt>
                <c:pt idx="909">
                  <c:v>295.37</c:v>
                </c:pt>
                <c:pt idx="910">
                  <c:v>295.52999999999969</c:v>
                </c:pt>
                <c:pt idx="911">
                  <c:v>295.69</c:v>
                </c:pt>
                <c:pt idx="912">
                  <c:v>295.85000000000002</c:v>
                </c:pt>
                <c:pt idx="913">
                  <c:v>296.01</c:v>
                </c:pt>
                <c:pt idx="914">
                  <c:v>304.42999999999893</c:v>
                </c:pt>
                <c:pt idx="915">
                  <c:v>304.58999999999969</c:v>
                </c:pt>
                <c:pt idx="916">
                  <c:v>304.75</c:v>
                </c:pt>
                <c:pt idx="917">
                  <c:v>304.91000000000003</c:v>
                </c:pt>
                <c:pt idx="918">
                  <c:v>305.07</c:v>
                </c:pt>
                <c:pt idx="919">
                  <c:v>314.13</c:v>
                </c:pt>
                <c:pt idx="920">
                  <c:v>314.28999999999894</c:v>
                </c:pt>
                <c:pt idx="921">
                  <c:v>314.45</c:v>
                </c:pt>
                <c:pt idx="922">
                  <c:v>314.61</c:v>
                </c:pt>
                <c:pt idx="923">
                  <c:v>314.77</c:v>
                </c:pt>
                <c:pt idx="924">
                  <c:v>314.92999999999893</c:v>
                </c:pt>
                <c:pt idx="925">
                  <c:v>315.08999999999969</c:v>
                </c:pt>
                <c:pt idx="926">
                  <c:v>315.25</c:v>
                </c:pt>
                <c:pt idx="927">
                  <c:v>315.41000000000003</c:v>
                </c:pt>
                <c:pt idx="928">
                  <c:v>315.57</c:v>
                </c:pt>
                <c:pt idx="929">
                  <c:v>315.63</c:v>
                </c:pt>
                <c:pt idx="930">
                  <c:v>315.78999999999894</c:v>
                </c:pt>
                <c:pt idx="931">
                  <c:v>315.95</c:v>
                </c:pt>
                <c:pt idx="932">
                  <c:v>316.11</c:v>
                </c:pt>
                <c:pt idx="933">
                  <c:v>316.27</c:v>
                </c:pt>
                <c:pt idx="934">
                  <c:v>316.42999999999893</c:v>
                </c:pt>
                <c:pt idx="935">
                  <c:v>316.58999999999969</c:v>
                </c:pt>
                <c:pt idx="936">
                  <c:v>316.75</c:v>
                </c:pt>
                <c:pt idx="937">
                  <c:v>316.91000000000003</c:v>
                </c:pt>
                <c:pt idx="938">
                  <c:v>317.07</c:v>
                </c:pt>
                <c:pt idx="939">
                  <c:v>317.13</c:v>
                </c:pt>
                <c:pt idx="940">
                  <c:v>317.28999999999894</c:v>
                </c:pt>
                <c:pt idx="941">
                  <c:v>317.45</c:v>
                </c:pt>
                <c:pt idx="942">
                  <c:v>317.61</c:v>
                </c:pt>
                <c:pt idx="943">
                  <c:v>317.77</c:v>
                </c:pt>
                <c:pt idx="944">
                  <c:v>317.92999999999893</c:v>
                </c:pt>
                <c:pt idx="945">
                  <c:v>318.08999999999969</c:v>
                </c:pt>
                <c:pt idx="946">
                  <c:v>318.25</c:v>
                </c:pt>
                <c:pt idx="947">
                  <c:v>318.41000000000003</c:v>
                </c:pt>
                <c:pt idx="948">
                  <c:v>318.63</c:v>
                </c:pt>
                <c:pt idx="949">
                  <c:v>318.78999999999894</c:v>
                </c:pt>
                <c:pt idx="950">
                  <c:v>318.95</c:v>
                </c:pt>
                <c:pt idx="951">
                  <c:v>323.72999999999894</c:v>
                </c:pt>
                <c:pt idx="952">
                  <c:v>323.89</c:v>
                </c:pt>
                <c:pt idx="953">
                  <c:v>324.05</c:v>
                </c:pt>
                <c:pt idx="954">
                  <c:v>324.20999999999964</c:v>
                </c:pt>
                <c:pt idx="955">
                  <c:v>324.37</c:v>
                </c:pt>
                <c:pt idx="956">
                  <c:v>324.52999999999969</c:v>
                </c:pt>
                <c:pt idx="957">
                  <c:v>324.69</c:v>
                </c:pt>
                <c:pt idx="958">
                  <c:v>324.85000000000002</c:v>
                </c:pt>
                <c:pt idx="959">
                  <c:v>325.01</c:v>
                </c:pt>
                <c:pt idx="960">
                  <c:v>325.17</c:v>
                </c:pt>
                <c:pt idx="961">
                  <c:v>325.22999999999894</c:v>
                </c:pt>
                <c:pt idx="962">
                  <c:v>325.39</c:v>
                </c:pt>
                <c:pt idx="963">
                  <c:v>325.55</c:v>
                </c:pt>
                <c:pt idx="964">
                  <c:v>325.70999999999964</c:v>
                </c:pt>
                <c:pt idx="965">
                  <c:v>325.87</c:v>
                </c:pt>
                <c:pt idx="966">
                  <c:v>326.02999999999969</c:v>
                </c:pt>
                <c:pt idx="967">
                  <c:v>326.19</c:v>
                </c:pt>
                <c:pt idx="968">
                  <c:v>326.35000000000002</c:v>
                </c:pt>
                <c:pt idx="969">
                  <c:v>326.51</c:v>
                </c:pt>
                <c:pt idx="970">
                  <c:v>326.67</c:v>
                </c:pt>
                <c:pt idx="971">
                  <c:v>326.72999999999894</c:v>
                </c:pt>
                <c:pt idx="972">
                  <c:v>326.89</c:v>
                </c:pt>
                <c:pt idx="973">
                  <c:v>327.05</c:v>
                </c:pt>
                <c:pt idx="974">
                  <c:v>327.20999999999964</c:v>
                </c:pt>
                <c:pt idx="975">
                  <c:v>327.37</c:v>
                </c:pt>
                <c:pt idx="976">
                  <c:v>327.52999999999969</c:v>
                </c:pt>
                <c:pt idx="977">
                  <c:v>327.69</c:v>
                </c:pt>
                <c:pt idx="978">
                  <c:v>327.85</c:v>
                </c:pt>
                <c:pt idx="979">
                  <c:v>328.01</c:v>
                </c:pt>
                <c:pt idx="980">
                  <c:v>328.22999999999894</c:v>
                </c:pt>
                <c:pt idx="981">
                  <c:v>328.39</c:v>
                </c:pt>
                <c:pt idx="982">
                  <c:v>328.55</c:v>
                </c:pt>
                <c:pt idx="983">
                  <c:v>328.71</c:v>
                </c:pt>
                <c:pt idx="984">
                  <c:v>328.87</c:v>
                </c:pt>
                <c:pt idx="985">
                  <c:v>329.03</c:v>
                </c:pt>
                <c:pt idx="986">
                  <c:v>329.19</c:v>
                </c:pt>
                <c:pt idx="987">
                  <c:v>329.35</c:v>
                </c:pt>
                <c:pt idx="988">
                  <c:v>329.51</c:v>
                </c:pt>
                <c:pt idx="989">
                  <c:v>329.67</c:v>
                </c:pt>
                <c:pt idx="990">
                  <c:v>329.72999999999894</c:v>
                </c:pt>
                <c:pt idx="991">
                  <c:v>329.89</c:v>
                </c:pt>
                <c:pt idx="992">
                  <c:v>330.05</c:v>
                </c:pt>
                <c:pt idx="993">
                  <c:v>330.21</c:v>
                </c:pt>
                <c:pt idx="994">
                  <c:v>330.37</c:v>
                </c:pt>
                <c:pt idx="995">
                  <c:v>330.53</c:v>
                </c:pt>
                <c:pt idx="996">
                  <c:v>333.03</c:v>
                </c:pt>
                <c:pt idx="997">
                  <c:v>333.19</c:v>
                </c:pt>
                <c:pt idx="998">
                  <c:v>333.35</c:v>
                </c:pt>
                <c:pt idx="999">
                  <c:v>333.51</c:v>
                </c:pt>
                <c:pt idx="1000">
                  <c:v>333.67</c:v>
                </c:pt>
                <c:pt idx="1001">
                  <c:v>333.83</c:v>
                </c:pt>
                <c:pt idx="1002">
                  <c:v>333.98999999999899</c:v>
                </c:pt>
                <c:pt idx="1003">
                  <c:v>334.15000000000032</c:v>
                </c:pt>
                <c:pt idx="1004">
                  <c:v>334.31</c:v>
                </c:pt>
                <c:pt idx="1005">
                  <c:v>334.53</c:v>
                </c:pt>
                <c:pt idx="1006">
                  <c:v>334.69</c:v>
                </c:pt>
                <c:pt idx="1007">
                  <c:v>334.85</c:v>
                </c:pt>
                <c:pt idx="1008">
                  <c:v>335.01</c:v>
                </c:pt>
                <c:pt idx="1009">
                  <c:v>335.17</c:v>
                </c:pt>
                <c:pt idx="1010">
                  <c:v>335.33</c:v>
                </c:pt>
                <c:pt idx="1011">
                  <c:v>335.48999999999899</c:v>
                </c:pt>
                <c:pt idx="1012">
                  <c:v>335.65000000000032</c:v>
                </c:pt>
                <c:pt idx="1013">
                  <c:v>335.81</c:v>
                </c:pt>
                <c:pt idx="1014">
                  <c:v>335.96999999999969</c:v>
                </c:pt>
                <c:pt idx="1015">
                  <c:v>336.03</c:v>
                </c:pt>
                <c:pt idx="1016">
                  <c:v>336.19</c:v>
                </c:pt>
                <c:pt idx="1017">
                  <c:v>336.35</c:v>
                </c:pt>
                <c:pt idx="1018">
                  <c:v>336.51</c:v>
                </c:pt>
                <c:pt idx="1019">
                  <c:v>336.67</c:v>
                </c:pt>
                <c:pt idx="1020">
                  <c:v>336.83</c:v>
                </c:pt>
                <c:pt idx="1021">
                  <c:v>336.98999999999899</c:v>
                </c:pt>
                <c:pt idx="1022">
                  <c:v>337.15000000000032</c:v>
                </c:pt>
                <c:pt idx="1023">
                  <c:v>337.31</c:v>
                </c:pt>
                <c:pt idx="1024">
                  <c:v>337.46999999999969</c:v>
                </c:pt>
                <c:pt idx="1025">
                  <c:v>337.53</c:v>
                </c:pt>
                <c:pt idx="1026">
                  <c:v>337.69</c:v>
                </c:pt>
                <c:pt idx="1027">
                  <c:v>337.85</c:v>
                </c:pt>
                <c:pt idx="1028">
                  <c:v>338.01</c:v>
                </c:pt>
                <c:pt idx="1029">
                  <c:v>338.17</c:v>
                </c:pt>
                <c:pt idx="1030">
                  <c:v>338.33</c:v>
                </c:pt>
                <c:pt idx="1031">
                  <c:v>338.48999999999899</c:v>
                </c:pt>
                <c:pt idx="1032">
                  <c:v>338.65000000000032</c:v>
                </c:pt>
                <c:pt idx="1033">
                  <c:v>338.81</c:v>
                </c:pt>
                <c:pt idx="1034">
                  <c:v>338.96999999999969</c:v>
                </c:pt>
                <c:pt idx="1035">
                  <c:v>339.03</c:v>
                </c:pt>
                <c:pt idx="1036">
                  <c:v>339.19</c:v>
                </c:pt>
                <c:pt idx="1037">
                  <c:v>339.35</c:v>
                </c:pt>
                <c:pt idx="1038">
                  <c:v>339.51</c:v>
                </c:pt>
                <c:pt idx="1039">
                  <c:v>339.67</c:v>
                </c:pt>
                <c:pt idx="1040">
                  <c:v>339.83</c:v>
                </c:pt>
                <c:pt idx="1041">
                  <c:v>340.03</c:v>
                </c:pt>
                <c:pt idx="1042">
                  <c:v>340.19</c:v>
                </c:pt>
                <c:pt idx="1043">
                  <c:v>340.35</c:v>
                </c:pt>
                <c:pt idx="1044">
                  <c:v>340.51</c:v>
                </c:pt>
                <c:pt idx="1045">
                  <c:v>342.63</c:v>
                </c:pt>
                <c:pt idx="1046">
                  <c:v>342.78999999999894</c:v>
                </c:pt>
                <c:pt idx="1047">
                  <c:v>342.95</c:v>
                </c:pt>
                <c:pt idx="1048">
                  <c:v>343.11</c:v>
                </c:pt>
                <c:pt idx="1049">
                  <c:v>343.27</c:v>
                </c:pt>
                <c:pt idx="1050">
                  <c:v>343.42999999999893</c:v>
                </c:pt>
                <c:pt idx="1051">
                  <c:v>343.59</c:v>
                </c:pt>
                <c:pt idx="1052">
                  <c:v>343.75</c:v>
                </c:pt>
                <c:pt idx="1053">
                  <c:v>343.90999999999963</c:v>
                </c:pt>
                <c:pt idx="1054">
                  <c:v>344.07</c:v>
                </c:pt>
                <c:pt idx="1055">
                  <c:v>344.13</c:v>
                </c:pt>
                <c:pt idx="1056">
                  <c:v>344.28999999999894</c:v>
                </c:pt>
                <c:pt idx="1057">
                  <c:v>344.45</c:v>
                </c:pt>
                <c:pt idx="1058">
                  <c:v>344.61</c:v>
                </c:pt>
                <c:pt idx="1059">
                  <c:v>344.77</c:v>
                </c:pt>
                <c:pt idx="1060">
                  <c:v>344.92999999999893</c:v>
                </c:pt>
                <c:pt idx="1061">
                  <c:v>345.09</c:v>
                </c:pt>
                <c:pt idx="1062">
                  <c:v>345.25</c:v>
                </c:pt>
                <c:pt idx="1063">
                  <c:v>345.40999999999963</c:v>
                </c:pt>
                <c:pt idx="1064">
                  <c:v>345.63</c:v>
                </c:pt>
                <c:pt idx="1065">
                  <c:v>345.78999999999894</c:v>
                </c:pt>
                <c:pt idx="1066">
                  <c:v>345.95</c:v>
                </c:pt>
                <c:pt idx="1067">
                  <c:v>346.11</c:v>
                </c:pt>
                <c:pt idx="1068">
                  <c:v>346.27</c:v>
                </c:pt>
                <c:pt idx="1069">
                  <c:v>346.42999999999893</c:v>
                </c:pt>
                <c:pt idx="1070">
                  <c:v>346.59</c:v>
                </c:pt>
                <c:pt idx="1071">
                  <c:v>346.75</c:v>
                </c:pt>
                <c:pt idx="1072">
                  <c:v>346.90999999999963</c:v>
                </c:pt>
                <c:pt idx="1073">
                  <c:v>347.07</c:v>
                </c:pt>
                <c:pt idx="1074">
                  <c:v>347.13</c:v>
                </c:pt>
                <c:pt idx="1075">
                  <c:v>347.28999999999894</c:v>
                </c:pt>
                <c:pt idx="1076">
                  <c:v>347.45</c:v>
                </c:pt>
                <c:pt idx="1077">
                  <c:v>347.61</c:v>
                </c:pt>
                <c:pt idx="1078">
                  <c:v>347.77</c:v>
                </c:pt>
                <c:pt idx="1079">
                  <c:v>347.92999999999893</c:v>
                </c:pt>
                <c:pt idx="1080">
                  <c:v>348.09</c:v>
                </c:pt>
                <c:pt idx="1081">
                  <c:v>348.25</c:v>
                </c:pt>
                <c:pt idx="1082">
                  <c:v>348.40999999999963</c:v>
                </c:pt>
                <c:pt idx="1083">
                  <c:v>348.63</c:v>
                </c:pt>
                <c:pt idx="1084">
                  <c:v>348.78999999999894</c:v>
                </c:pt>
                <c:pt idx="1085">
                  <c:v>348.95</c:v>
                </c:pt>
                <c:pt idx="1086">
                  <c:v>349.11</c:v>
                </c:pt>
                <c:pt idx="1087">
                  <c:v>349.27</c:v>
                </c:pt>
                <c:pt idx="1088">
                  <c:v>349.42999999999893</c:v>
                </c:pt>
                <c:pt idx="1089">
                  <c:v>349.59</c:v>
                </c:pt>
                <c:pt idx="1090">
                  <c:v>349.75</c:v>
                </c:pt>
                <c:pt idx="1091">
                  <c:v>349.90999999999963</c:v>
                </c:pt>
                <c:pt idx="1092">
                  <c:v>350.07</c:v>
                </c:pt>
                <c:pt idx="1093">
                  <c:v>350.13</c:v>
                </c:pt>
                <c:pt idx="1094">
                  <c:v>350.28999999999894</c:v>
                </c:pt>
                <c:pt idx="1095">
                  <c:v>350.45</c:v>
                </c:pt>
                <c:pt idx="1096">
                  <c:v>350.61</c:v>
                </c:pt>
                <c:pt idx="1097">
                  <c:v>350.77</c:v>
                </c:pt>
                <c:pt idx="1098">
                  <c:v>350.92999999999893</c:v>
                </c:pt>
                <c:pt idx="1099">
                  <c:v>351.09</c:v>
                </c:pt>
                <c:pt idx="1100">
                  <c:v>351.25</c:v>
                </c:pt>
                <c:pt idx="1101">
                  <c:v>351.40999999999963</c:v>
                </c:pt>
                <c:pt idx="1102">
                  <c:v>352.22999999999894</c:v>
                </c:pt>
                <c:pt idx="1103">
                  <c:v>352.39</c:v>
                </c:pt>
                <c:pt idx="1104">
                  <c:v>352.55</c:v>
                </c:pt>
                <c:pt idx="1105">
                  <c:v>352.71</c:v>
                </c:pt>
                <c:pt idx="1106">
                  <c:v>352.87</c:v>
                </c:pt>
                <c:pt idx="1107">
                  <c:v>353.03</c:v>
                </c:pt>
                <c:pt idx="1108">
                  <c:v>353.19</c:v>
                </c:pt>
                <c:pt idx="1109">
                  <c:v>353.35</c:v>
                </c:pt>
                <c:pt idx="1110">
                  <c:v>353.51</c:v>
                </c:pt>
                <c:pt idx="1111">
                  <c:v>353.72999999999894</c:v>
                </c:pt>
                <c:pt idx="1112">
                  <c:v>353.89</c:v>
                </c:pt>
                <c:pt idx="1113">
                  <c:v>354.05</c:v>
                </c:pt>
                <c:pt idx="1114">
                  <c:v>354.21</c:v>
                </c:pt>
                <c:pt idx="1115">
                  <c:v>354.37</c:v>
                </c:pt>
                <c:pt idx="1116">
                  <c:v>354.53</c:v>
                </c:pt>
                <c:pt idx="1117">
                  <c:v>354.69</c:v>
                </c:pt>
                <c:pt idx="1118">
                  <c:v>354.85</c:v>
                </c:pt>
                <c:pt idx="1119">
                  <c:v>355.01</c:v>
                </c:pt>
                <c:pt idx="1120">
                  <c:v>355.17</c:v>
                </c:pt>
                <c:pt idx="1121">
                  <c:v>355.22999999999894</c:v>
                </c:pt>
                <c:pt idx="1122">
                  <c:v>355.39</c:v>
                </c:pt>
                <c:pt idx="1123">
                  <c:v>355.55</c:v>
                </c:pt>
                <c:pt idx="1124">
                  <c:v>355.71</c:v>
                </c:pt>
                <c:pt idx="1125">
                  <c:v>355.87</c:v>
                </c:pt>
                <c:pt idx="1126">
                  <c:v>356.03</c:v>
                </c:pt>
                <c:pt idx="1127">
                  <c:v>356.19</c:v>
                </c:pt>
                <c:pt idx="1128">
                  <c:v>356.35</c:v>
                </c:pt>
                <c:pt idx="1129">
                  <c:v>356.51</c:v>
                </c:pt>
                <c:pt idx="1130">
                  <c:v>356.67</c:v>
                </c:pt>
                <c:pt idx="1131">
                  <c:v>356.72999999999894</c:v>
                </c:pt>
                <c:pt idx="1132">
                  <c:v>356.89</c:v>
                </c:pt>
                <c:pt idx="1133">
                  <c:v>357.05</c:v>
                </c:pt>
                <c:pt idx="1134">
                  <c:v>361.83</c:v>
                </c:pt>
                <c:pt idx="1135">
                  <c:v>361.98999999999899</c:v>
                </c:pt>
                <c:pt idx="1136">
                  <c:v>362.15000000000032</c:v>
                </c:pt>
                <c:pt idx="1137">
                  <c:v>362.31</c:v>
                </c:pt>
                <c:pt idx="1138">
                  <c:v>362.46999999999969</c:v>
                </c:pt>
                <c:pt idx="1139">
                  <c:v>362.63</c:v>
                </c:pt>
                <c:pt idx="1140">
                  <c:v>362.78999999999894</c:v>
                </c:pt>
                <c:pt idx="1141">
                  <c:v>362.95</c:v>
                </c:pt>
                <c:pt idx="1142">
                  <c:v>363.11</c:v>
                </c:pt>
                <c:pt idx="1143">
                  <c:v>363.27</c:v>
                </c:pt>
                <c:pt idx="1144">
                  <c:v>363.33</c:v>
                </c:pt>
                <c:pt idx="1145">
                  <c:v>363.48999999999899</c:v>
                </c:pt>
                <c:pt idx="1146">
                  <c:v>363.65000000000032</c:v>
                </c:pt>
                <c:pt idx="1147">
                  <c:v>363.81</c:v>
                </c:pt>
                <c:pt idx="1148">
                  <c:v>363.96999999999969</c:v>
                </c:pt>
                <c:pt idx="1149">
                  <c:v>364.13</c:v>
                </c:pt>
                <c:pt idx="1150">
                  <c:v>364.28999999999894</c:v>
                </c:pt>
                <c:pt idx="1151">
                  <c:v>364.45</c:v>
                </c:pt>
                <c:pt idx="1152">
                  <c:v>364.61</c:v>
                </c:pt>
                <c:pt idx="1153">
                  <c:v>364.77</c:v>
                </c:pt>
                <c:pt idx="1154">
                  <c:v>364.83</c:v>
                </c:pt>
                <c:pt idx="1155">
                  <c:v>364.98999999999899</c:v>
                </c:pt>
                <c:pt idx="1156">
                  <c:v>365.15000000000032</c:v>
                </c:pt>
                <c:pt idx="1157">
                  <c:v>365.31</c:v>
                </c:pt>
                <c:pt idx="1158">
                  <c:v>365.46999999999969</c:v>
                </c:pt>
                <c:pt idx="1159">
                  <c:v>365.63</c:v>
                </c:pt>
                <c:pt idx="1160">
                  <c:v>365.78999999999894</c:v>
                </c:pt>
                <c:pt idx="1161">
                  <c:v>365.95</c:v>
                </c:pt>
                <c:pt idx="1162">
                  <c:v>366.11</c:v>
                </c:pt>
                <c:pt idx="1163">
                  <c:v>366.27</c:v>
                </c:pt>
                <c:pt idx="1164">
                  <c:v>366.33</c:v>
                </c:pt>
                <c:pt idx="1165">
                  <c:v>366.48999999999899</c:v>
                </c:pt>
                <c:pt idx="1166">
                  <c:v>366.65000000000032</c:v>
                </c:pt>
                <c:pt idx="1167">
                  <c:v>366.81</c:v>
                </c:pt>
                <c:pt idx="1168">
                  <c:v>366.96999999999969</c:v>
                </c:pt>
                <c:pt idx="1169">
                  <c:v>367.13</c:v>
                </c:pt>
                <c:pt idx="1170">
                  <c:v>367.28999999999894</c:v>
                </c:pt>
                <c:pt idx="1171">
                  <c:v>367.45</c:v>
                </c:pt>
                <c:pt idx="1172">
                  <c:v>367.61</c:v>
                </c:pt>
                <c:pt idx="1173">
                  <c:v>367.83</c:v>
                </c:pt>
                <c:pt idx="1174">
                  <c:v>367.98999999999899</c:v>
                </c:pt>
                <c:pt idx="1175">
                  <c:v>368.15000000000032</c:v>
                </c:pt>
                <c:pt idx="1176">
                  <c:v>368.31</c:v>
                </c:pt>
                <c:pt idx="1177">
                  <c:v>371.53</c:v>
                </c:pt>
                <c:pt idx="1178">
                  <c:v>371.69</c:v>
                </c:pt>
                <c:pt idx="1179">
                  <c:v>371.85</c:v>
                </c:pt>
                <c:pt idx="1180">
                  <c:v>372.01</c:v>
                </c:pt>
                <c:pt idx="1181">
                  <c:v>372.17</c:v>
                </c:pt>
                <c:pt idx="1182">
                  <c:v>372.33</c:v>
                </c:pt>
                <c:pt idx="1183">
                  <c:v>372.48999999999899</c:v>
                </c:pt>
                <c:pt idx="1184">
                  <c:v>372.65000000000032</c:v>
                </c:pt>
                <c:pt idx="1185">
                  <c:v>372.81</c:v>
                </c:pt>
                <c:pt idx="1186">
                  <c:v>372.96999999999969</c:v>
                </c:pt>
                <c:pt idx="1187">
                  <c:v>373.03</c:v>
                </c:pt>
                <c:pt idx="1188">
                  <c:v>373.19</c:v>
                </c:pt>
                <c:pt idx="1189">
                  <c:v>373.35</c:v>
                </c:pt>
                <c:pt idx="1190">
                  <c:v>373.51</c:v>
                </c:pt>
                <c:pt idx="1191">
                  <c:v>373.67</c:v>
                </c:pt>
                <c:pt idx="1192">
                  <c:v>373.83</c:v>
                </c:pt>
                <c:pt idx="1193">
                  <c:v>373.98999999999899</c:v>
                </c:pt>
                <c:pt idx="1194">
                  <c:v>374.15000000000032</c:v>
                </c:pt>
                <c:pt idx="1195">
                  <c:v>374.31</c:v>
                </c:pt>
                <c:pt idx="1196">
                  <c:v>374.46999999999969</c:v>
                </c:pt>
                <c:pt idx="1197">
                  <c:v>374.53</c:v>
                </c:pt>
                <c:pt idx="1198">
                  <c:v>374.69</c:v>
                </c:pt>
                <c:pt idx="1199">
                  <c:v>374.85</c:v>
                </c:pt>
                <c:pt idx="1200">
                  <c:v>381.22999999999894</c:v>
                </c:pt>
                <c:pt idx="1201">
                  <c:v>381.39</c:v>
                </c:pt>
                <c:pt idx="1202">
                  <c:v>381.55</c:v>
                </c:pt>
                <c:pt idx="1203">
                  <c:v>381.71</c:v>
                </c:pt>
                <c:pt idx="1204">
                  <c:v>381.87</c:v>
                </c:pt>
                <c:pt idx="1205">
                  <c:v>382.03</c:v>
                </c:pt>
                <c:pt idx="1206">
                  <c:v>382.19</c:v>
                </c:pt>
                <c:pt idx="1207">
                  <c:v>382.35</c:v>
                </c:pt>
                <c:pt idx="1208">
                  <c:v>382.51</c:v>
                </c:pt>
                <c:pt idx="1209">
                  <c:v>382.72999999999894</c:v>
                </c:pt>
                <c:pt idx="1210">
                  <c:v>382.89</c:v>
                </c:pt>
                <c:pt idx="1211">
                  <c:v>383.05</c:v>
                </c:pt>
                <c:pt idx="1212">
                  <c:v>390.83</c:v>
                </c:pt>
                <c:pt idx="1213">
                  <c:v>390.98999999999899</c:v>
                </c:pt>
                <c:pt idx="1214">
                  <c:v>391.15000000000032</c:v>
                </c:pt>
                <c:pt idx="1215">
                  <c:v>391.31</c:v>
                </c:pt>
                <c:pt idx="1216">
                  <c:v>391.46999999999969</c:v>
                </c:pt>
                <c:pt idx="1217">
                  <c:v>391.63</c:v>
                </c:pt>
                <c:pt idx="1218">
                  <c:v>391.78999999999894</c:v>
                </c:pt>
                <c:pt idx="1219">
                  <c:v>391.95</c:v>
                </c:pt>
                <c:pt idx="1220">
                  <c:v>392.11</c:v>
                </c:pt>
                <c:pt idx="1221">
                  <c:v>392.27</c:v>
                </c:pt>
                <c:pt idx="1222">
                  <c:v>392.33</c:v>
                </c:pt>
                <c:pt idx="1223">
                  <c:v>392.48999999999899</c:v>
                </c:pt>
                <c:pt idx="1224">
                  <c:v>392.65000000000032</c:v>
                </c:pt>
                <c:pt idx="1225">
                  <c:v>392.81</c:v>
                </c:pt>
                <c:pt idx="1226">
                  <c:v>392.96999999999969</c:v>
                </c:pt>
                <c:pt idx="1227">
                  <c:v>393.13</c:v>
                </c:pt>
                <c:pt idx="1228">
                  <c:v>393.28999999999894</c:v>
                </c:pt>
                <c:pt idx="1229">
                  <c:v>393.45</c:v>
                </c:pt>
                <c:pt idx="1230">
                  <c:v>393.61</c:v>
                </c:pt>
                <c:pt idx="1231">
                  <c:v>393.77</c:v>
                </c:pt>
                <c:pt idx="1232">
                  <c:v>393.83</c:v>
                </c:pt>
                <c:pt idx="1233">
                  <c:v>393.98999999999899</c:v>
                </c:pt>
                <c:pt idx="1234">
                  <c:v>394.15000000000032</c:v>
                </c:pt>
                <c:pt idx="1235">
                  <c:v>394.31</c:v>
                </c:pt>
                <c:pt idx="1236">
                  <c:v>394.46999999999969</c:v>
                </c:pt>
                <c:pt idx="1237">
                  <c:v>394.63</c:v>
                </c:pt>
                <c:pt idx="1238">
                  <c:v>394.78999999999894</c:v>
                </c:pt>
                <c:pt idx="1239">
                  <c:v>394.95</c:v>
                </c:pt>
                <c:pt idx="1240">
                  <c:v>395.11</c:v>
                </c:pt>
                <c:pt idx="1241">
                  <c:v>395.27</c:v>
                </c:pt>
                <c:pt idx="1242">
                  <c:v>395.33</c:v>
                </c:pt>
                <c:pt idx="1243">
                  <c:v>395.48999999999899</c:v>
                </c:pt>
                <c:pt idx="1244">
                  <c:v>395.65000000000032</c:v>
                </c:pt>
                <c:pt idx="1245">
                  <c:v>395.81</c:v>
                </c:pt>
                <c:pt idx="1246">
                  <c:v>395.96999999999969</c:v>
                </c:pt>
                <c:pt idx="1247">
                  <c:v>396.13</c:v>
                </c:pt>
                <c:pt idx="1248">
                  <c:v>396.28999999999894</c:v>
                </c:pt>
                <c:pt idx="1249">
                  <c:v>396.45</c:v>
                </c:pt>
                <c:pt idx="1250">
                  <c:v>396.61</c:v>
                </c:pt>
                <c:pt idx="1251">
                  <c:v>400.42999999999893</c:v>
                </c:pt>
                <c:pt idx="1252">
                  <c:v>400.59</c:v>
                </c:pt>
                <c:pt idx="1253">
                  <c:v>400.75</c:v>
                </c:pt>
                <c:pt idx="1254">
                  <c:v>400.90999999999963</c:v>
                </c:pt>
                <c:pt idx="1255">
                  <c:v>401.07</c:v>
                </c:pt>
                <c:pt idx="1256">
                  <c:v>401.22999999999894</c:v>
                </c:pt>
                <c:pt idx="1257">
                  <c:v>401.39</c:v>
                </c:pt>
                <c:pt idx="1258">
                  <c:v>401.55</c:v>
                </c:pt>
                <c:pt idx="1259">
                  <c:v>401.71</c:v>
                </c:pt>
                <c:pt idx="1260">
                  <c:v>401.87</c:v>
                </c:pt>
                <c:pt idx="1261">
                  <c:v>401.92999999999893</c:v>
                </c:pt>
                <c:pt idx="1262">
                  <c:v>402.09</c:v>
                </c:pt>
                <c:pt idx="1263">
                  <c:v>402.25</c:v>
                </c:pt>
                <c:pt idx="1264">
                  <c:v>402.40999999999963</c:v>
                </c:pt>
                <c:pt idx="1265">
                  <c:v>402.57</c:v>
                </c:pt>
                <c:pt idx="1266">
                  <c:v>402.72999999999894</c:v>
                </c:pt>
                <c:pt idx="1267">
                  <c:v>402.89</c:v>
                </c:pt>
                <c:pt idx="1268">
                  <c:v>403.05</c:v>
                </c:pt>
                <c:pt idx="1269">
                  <c:v>403.21</c:v>
                </c:pt>
                <c:pt idx="1270">
                  <c:v>403.37</c:v>
                </c:pt>
                <c:pt idx="1271">
                  <c:v>403.42999999999893</c:v>
                </c:pt>
                <c:pt idx="1272">
                  <c:v>403.59</c:v>
                </c:pt>
                <c:pt idx="1273">
                  <c:v>403.75</c:v>
                </c:pt>
                <c:pt idx="1274">
                  <c:v>403.90999999999963</c:v>
                </c:pt>
                <c:pt idx="1275">
                  <c:v>404.07</c:v>
                </c:pt>
                <c:pt idx="1276">
                  <c:v>404.22999999999894</c:v>
                </c:pt>
                <c:pt idx="1277">
                  <c:v>404.39</c:v>
                </c:pt>
                <c:pt idx="1278">
                  <c:v>404.55</c:v>
                </c:pt>
                <c:pt idx="1279">
                  <c:v>404.71</c:v>
                </c:pt>
                <c:pt idx="1280">
                  <c:v>404.87</c:v>
                </c:pt>
                <c:pt idx="1281">
                  <c:v>404.92999999999893</c:v>
                </c:pt>
                <c:pt idx="1282">
                  <c:v>405.09</c:v>
                </c:pt>
                <c:pt idx="1283">
                  <c:v>405.25</c:v>
                </c:pt>
                <c:pt idx="1284">
                  <c:v>405.40999999999963</c:v>
                </c:pt>
                <c:pt idx="1285">
                  <c:v>405.57</c:v>
                </c:pt>
                <c:pt idx="1286">
                  <c:v>405.72999999999894</c:v>
                </c:pt>
                <c:pt idx="1287">
                  <c:v>405.89</c:v>
                </c:pt>
                <c:pt idx="1288">
                  <c:v>406.05</c:v>
                </c:pt>
                <c:pt idx="1289">
                  <c:v>406.21</c:v>
                </c:pt>
                <c:pt idx="1290">
                  <c:v>406.37</c:v>
                </c:pt>
                <c:pt idx="1291">
                  <c:v>406.42999999999893</c:v>
                </c:pt>
                <c:pt idx="1292">
                  <c:v>406.59</c:v>
                </c:pt>
                <c:pt idx="1293">
                  <c:v>406.75</c:v>
                </c:pt>
                <c:pt idx="1294">
                  <c:v>406.90999999999963</c:v>
                </c:pt>
                <c:pt idx="1295">
                  <c:v>407.07</c:v>
                </c:pt>
                <c:pt idx="1296">
                  <c:v>407.22999999999894</c:v>
                </c:pt>
                <c:pt idx="1297">
                  <c:v>407.39</c:v>
                </c:pt>
                <c:pt idx="1298">
                  <c:v>407.55</c:v>
                </c:pt>
                <c:pt idx="1299">
                  <c:v>407.71</c:v>
                </c:pt>
                <c:pt idx="1300">
                  <c:v>407.87</c:v>
                </c:pt>
                <c:pt idx="1301">
                  <c:v>407.92999999999893</c:v>
                </c:pt>
                <c:pt idx="1302">
                  <c:v>408.09</c:v>
                </c:pt>
                <c:pt idx="1303">
                  <c:v>408.25</c:v>
                </c:pt>
                <c:pt idx="1304">
                  <c:v>410.03</c:v>
                </c:pt>
                <c:pt idx="1305">
                  <c:v>410.19</c:v>
                </c:pt>
                <c:pt idx="1306">
                  <c:v>410.35</c:v>
                </c:pt>
                <c:pt idx="1307">
                  <c:v>410.51</c:v>
                </c:pt>
                <c:pt idx="1308">
                  <c:v>410.67</c:v>
                </c:pt>
                <c:pt idx="1309">
                  <c:v>410.83</c:v>
                </c:pt>
                <c:pt idx="1310">
                  <c:v>410.98999999999899</c:v>
                </c:pt>
                <c:pt idx="1311">
                  <c:v>411.15000000000032</c:v>
                </c:pt>
                <c:pt idx="1312">
                  <c:v>411.31</c:v>
                </c:pt>
                <c:pt idx="1313">
                  <c:v>411.53</c:v>
                </c:pt>
                <c:pt idx="1314">
                  <c:v>411.69</c:v>
                </c:pt>
                <c:pt idx="1315">
                  <c:v>411.85</c:v>
                </c:pt>
                <c:pt idx="1316">
                  <c:v>412.01</c:v>
                </c:pt>
                <c:pt idx="1317">
                  <c:v>412.17</c:v>
                </c:pt>
                <c:pt idx="1318">
                  <c:v>412.33</c:v>
                </c:pt>
                <c:pt idx="1319">
                  <c:v>412.48999999999899</c:v>
                </c:pt>
                <c:pt idx="1320">
                  <c:v>412.65000000000032</c:v>
                </c:pt>
                <c:pt idx="1321">
                  <c:v>412.81</c:v>
                </c:pt>
                <c:pt idx="1322">
                  <c:v>413.03</c:v>
                </c:pt>
                <c:pt idx="1323">
                  <c:v>413.19</c:v>
                </c:pt>
                <c:pt idx="1324">
                  <c:v>413.35</c:v>
                </c:pt>
                <c:pt idx="1325">
                  <c:v>413.51</c:v>
                </c:pt>
                <c:pt idx="1326">
                  <c:v>413.67</c:v>
                </c:pt>
                <c:pt idx="1327">
                  <c:v>413.83</c:v>
                </c:pt>
                <c:pt idx="1328">
                  <c:v>413.98999999999899</c:v>
                </c:pt>
                <c:pt idx="1329">
                  <c:v>414.15000000000032</c:v>
                </c:pt>
                <c:pt idx="1330">
                  <c:v>414.31</c:v>
                </c:pt>
                <c:pt idx="1331">
                  <c:v>414.46999999999969</c:v>
                </c:pt>
                <c:pt idx="1332">
                  <c:v>414.53</c:v>
                </c:pt>
                <c:pt idx="1333">
                  <c:v>414.69</c:v>
                </c:pt>
                <c:pt idx="1334">
                  <c:v>414.85</c:v>
                </c:pt>
                <c:pt idx="1335">
                  <c:v>415.01</c:v>
                </c:pt>
                <c:pt idx="1336">
                  <c:v>419.72999999999894</c:v>
                </c:pt>
                <c:pt idx="1337">
                  <c:v>419.89</c:v>
                </c:pt>
                <c:pt idx="1338">
                  <c:v>420.05</c:v>
                </c:pt>
                <c:pt idx="1339">
                  <c:v>420.21</c:v>
                </c:pt>
                <c:pt idx="1340">
                  <c:v>420.37</c:v>
                </c:pt>
                <c:pt idx="1341">
                  <c:v>420.53</c:v>
                </c:pt>
                <c:pt idx="1342">
                  <c:v>420.69</c:v>
                </c:pt>
                <c:pt idx="1343">
                  <c:v>420.85</c:v>
                </c:pt>
                <c:pt idx="1344">
                  <c:v>421.01</c:v>
                </c:pt>
                <c:pt idx="1345">
                  <c:v>421.17</c:v>
                </c:pt>
                <c:pt idx="1346">
                  <c:v>421.22999999999894</c:v>
                </c:pt>
                <c:pt idx="1347">
                  <c:v>421.39</c:v>
                </c:pt>
                <c:pt idx="1348">
                  <c:v>421.55</c:v>
                </c:pt>
                <c:pt idx="1349">
                  <c:v>421.71</c:v>
                </c:pt>
                <c:pt idx="1350">
                  <c:v>421.87</c:v>
                </c:pt>
                <c:pt idx="1351">
                  <c:v>429.33</c:v>
                </c:pt>
                <c:pt idx="1352">
                  <c:v>429.48999999999899</c:v>
                </c:pt>
                <c:pt idx="1353">
                  <c:v>429.65000000000032</c:v>
                </c:pt>
                <c:pt idx="1354">
                  <c:v>429.81</c:v>
                </c:pt>
                <c:pt idx="1355">
                  <c:v>429.96999999999969</c:v>
                </c:pt>
                <c:pt idx="1356">
                  <c:v>430.13</c:v>
                </c:pt>
                <c:pt idx="1357">
                  <c:v>438.92999999999893</c:v>
                </c:pt>
                <c:pt idx="1358">
                  <c:v>439.09</c:v>
                </c:pt>
                <c:pt idx="1359">
                  <c:v>439.25</c:v>
                </c:pt>
                <c:pt idx="1360">
                  <c:v>439.40999999999963</c:v>
                </c:pt>
                <c:pt idx="1361">
                  <c:v>439.57</c:v>
                </c:pt>
                <c:pt idx="1362">
                  <c:v>439.72999999999894</c:v>
                </c:pt>
                <c:pt idx="1363">
                  <c:v>439.89</c:v>
                </c:pt>
                <c:pt idx="1364">
                  <c:v>440.05</c:v>
                </c:pt>
                <c:pt idx="1365">
                  <c:v>440.21</c:v>
                </c:pt>
                <c:pt idx="1366">
                  <c:v>440.42999999999893</c:v>
                </c:pt>
                <c:pt idx="1367">
                  <c:v>440.59</c:v>
                </c:pt>
                <c:pt idx="1368">
                  <c:v>440.75</c:v>
                </c:pt>
                <c:pt idx="1369">
                  <c:v>440.90999999999963</c:v>
                </c:pt>
                <c:pt idx="1370">
                  <c:v>441.07</c:v>
                </c:pt>
                <c:pt idx="1371">
                  <c:v>441.22999999999894</c:v>
                </c:pt>
                <c:pt idx="1372">
                  <c:v>441.39</c:v>
                </c:pt>
                <c:pt idx="1373">
                  <c:v>441.55</c:v>
                </c:pt>
                <c:pt idx="1374">
                  <c:v>441.71</c:v>
                </c:pt>
                <c:pt idx="1375">
                  <c:v>448.63</c:v>
                </c:pt>
                <c:pt idx="1376">
                  <c:v>448.78999999999894</c:v>
                </c:pt>
                <c:pt idx="1377">
                  <c:v>448.95</c:v>
                </c:pt>
                <c:pt idx="1378">
                  <c:v>449.11</c:v>
                </c:pt>
                <c:pt idx="1379">
                  <c:v>449.27</c:v>
                </c:pt>
                <c:pt idx="1380">
                  <c:v>449.42999999999893</c:v>
                </c:pt>
                <c:pt idx="1381">
                  <c:v>449.59</c:v>
                </c:pt>
                <c:pt idx="1382">
                  <c:v>449.75</c:v>
                </c:pt>
                <c:pt idx="1383">
                  <c:v>449.90999999999963</c:v>
                </c:pt>
                <c:pt idx="1384">
                  <c:v>450.07</c:v>
                </c:pt>
                <c:pt idx="1385">
                  <c:v>450.13</c:v>
                </c:pt>
                <c:pt idx="1386">
                  <c:v>450.28999999999894</c:v>
                </c:pt>
                <c:pt idx="1387">
                  <c:v>450.45</c:v>
                </c:pt>
                <c:pt idx="1388">
                  <c:v>450.61</c:v>
                </c:pt>
                <c:pt idx="1389">
                  <c:v>450.77</c:v>
                </c:pt>
                <c:pt idx="1390">
                  <c:v>450.92999999999893</c:v>
                </c:pt>
                <c:pt idx="1391">
                  <c:v>451.09</c:v>
                </c:pt>
                <c:pt idx="1392">
                  <c:v>451.25</c:v>
                </c:pt>
                <c:pt idx="1393">
                  <c:v>451.40999999999963</c:v>
                </c:pt>
                <c:pt idx="1394">
                  <c:v>451.57</c:v>
                </c:pt>
                <c:pt idx="1395">
                  <c:v>451.63</c:v>
                </c:pt>
                <c:pt idx="1396">
                  <c:v>451.78999999999894</c:v>
                </c:pt>
                <c:pt idx="1397">
                  <c:v>451.95</c:v>
                </c:pt>
                <c:pt idx="1398">
                  <c:v>452.11</c:v>
                </c:pt>
                <c:pt idx="1399">
                  <c:v>452.27</c:v>
                </c:pt>
                <c:pt idx="1400">
                  <c:v>452.42999999999893</c:v>
                </c:pt>
                <c:pt idx="1401">
                  <c:v>452.59</c:v>
                </c:pt>
                <c:pt idx="1402">
                  <c:v>452.75</c:v>
                </c:pt>
                <c:pt idx="1403">
                  <c:v>452.90999999999963</c:v>
                </c:pt>
                <c:pt idx="1404">
                  <c:v>453.13</c:v>
                </c:pt>
                <c:pt idx="1405">
                  <c:v>453.28999999999894</c:v>
                </c:pt>
                <c:pt idx="1406">
                  <c:v>453.45</c:v>
                </c:pt>
                <c:pt idx="1407">
                  <c:v>453.61</c:v>
                </c:pt>
                <c:pt idx="1408">
                  <c:v>453.77</c:v>
                </c:pt>
                <c:pt idx="1409">
                  <c:v>453.92999999999893</c:v>
                </c:pt>
                <c:pt idx="1410">
                  <c:v>454.09</c:v>
                </c:pt>
                <c:pt idx="1411">
                  <c:v>454.25</c:v>
                </c:pt>
                <c:pt idx="1412">
                  <c:v>454.40999999999963</c:v>
                </c:pt>
                <c:pt idx="1413">
                  <c:v>454.57</c:v>
                </c:pt>
                <c:pt idx="1414">
                  <c:v>454.63</c:v>
                </c:pt>
                <c:pt idx="1415">
                  <c:v>454.78999999999894</c:v>
                </c:pt>
                <c:pt idx="1416">
                  <c:v>454.95</c:v>
                </c:pt>
                <c:pt idx="1417">
                  <c:v>455.11</c:v>
                </c:pt>
                <c:pt idx="1418">
                  <c:v>455.27</c:v>
                </c:pt>
                <c:pt idx="1419">
                  <c:v>455.42999999999893</c:v>
                </c:pt>
                <c:pt idx="1420">
                  <c:v>455.59</c:v>
                </c:pt>
                <c:pt idx="1421">
                  <c:v>455.75</c:v>
                </c:pt>
                <c:pt idx="1422">
                  <c:v>455.90999999999963</c:v>
                </c:pt>
                <c:pt idx="1423">
                  <c:v>456.13</c:v>
                </c:pt>
                <c:pt idx="1424">
                  <c:v>456.28999999999894</c:v>
                </c:pt>
                <c:pt idx="1425">
                  <c:v>456.45</c:v>
                </c:pt>
                <c:pt idx="1426">
                  <c:v>456.61</c:v>
                </c:pt>
                <c:pt idx="1427">
                  <c:v>456.77</c:v>
                </c:pt>
                <c:pt idx="1428">
                  <c:v>456.92999999999893</c:v>
                </c:pt>
                <c:pt idx="1429">
                  <c:v>457.09</c:v>
                </c:pt>
                <c:pt idx="1430">
                  <c:v>458.22999999999894</c:v>
                </c:pt>
                <c:pt idx="1431">
                  <c:v>458.39</c:v>
                </c:pt>
                <c:pt idx="1432">
                  <c:v>458.55</c:v>
                </c:pt>
                <c:pt idx="1433">
                  <c:v>458.71</c:v>
                </c:pt>
                <c:pt idx="1434">
                  <c:v>458.87</c:v>
                </c:pt>
                <c:pt idx="1435">
                  <c:v>459.03</c:v>
                </c:pt>
                <c:pt idx="1436">
                  <c:v>459.19</c:v>
                </c:pt>
                <c:pt idx="1437">
                  <c:v>459.35</c:v>
                </c:pt>
                <c:pt idx="1438">
                  <c:v>459.51</c:v>
                </c:pt>
                <c:pt idx="1439">
                  <c:v>459.67</c:v>
                </c:pt>
                <c:pt idx="1440">
                  <c:v>459.72999999999894</c:v>
                </c:pt>
                <c:pt idx="1441">
                  <c:v>459.89</c:v>
                </c:pt>
                <c:pt idx="1442">
                  <c:v>460.05</c:v>
                </c:pt>
                <c:pt idx="1443">
                  <c:v>460.21</c:v>
                </c:pt>
                <c:pt idx="1444">
                  <c:v>460.37</c:v>
                </c:pt>
                <c:pt idx="1445">
                  <c:v>460.53</c:v>
                </c:pt>
                <c:pt idx="1446">
                  <c:v>460.69</c:v>
                </c:pt>
                <c:pt idx="1447">
                  <c:v>460.85</c:v>
                </c:pt>
                <c:pt idx="1448">
                  <c:v>461.01</c:v>
                </c:pt>
                <c:pt idx="1449">
                  <c:v>461.17</c:v>
                </c:pt>
                <c:pt idx="1450">
                  <c:v>461.22999999999894</c:v>
                </c:pt>
                <c:pt idx="1451">
                  <c:v>461.39</c:v>
                </c:pt>
                <c:pt idx="1452">
                  <c:v>461.55</c:v>
                </c:pt>
                <c:pt idx="1453">
                  <c:v>467.53</c:v>
                </c:pt>
                <c:pt idx="1454">
                  <c:v>467.69</c:v>
                </c:pt>
                <c:pt idx="1455">
                  <c:v>467.85</c:v>
                </c:pt>
                <c:pt idx="1456">
                  <c:v>468.01</c:v>
                </c:pt>
                <c:pt idx="1457">
                  <c:v>468.17</c:v>
                </c:pt>
                <c:pt idx="1458">
                  <c:v>468.33</c:v>
                </c:pt>
                <c:pt idx="1459">
                  <c:v>468.48999999999899</c:v>
                </c:pt>
                <c:pt idx="1460">
                  <c:v>468.65000000000032</c:v>
                </c:pt>
                <c:pt idx="1461">
                  <c:v>468.81</c:v>
                </c:pt>
                <c:pt idx="1462">
                  <c:v>469.03</c:v>
                </c:pt>
                <c:pt idx="1463">
                  <c:v>469.19</c:v>
                </c:pt>
                <c:pt idx="1464">
                  <c:v>469.35</c:v>
                </c:pt>
                <c:pt idx="1465">
                  <c:v>469.51</c:v>
                </c:pt>
                <c:pt idx="1466">
                  <c:v>469.67</c:v>
                </c:pt>
                <c:pt idx="1467">
                  <c:v>469.83</c:v>
                </c:pt>
                <c:pt idx="1468">
                  <c:v>469.98999999999899</c:v>
                </c:pt>
                <c:pt idx="1469">
                  <c:v>470.15000000000032</c:v>
                </c:pt>
                <c:pt idx="1470">
                  <c:v>470.31</c:v>
                </c:pt>
                <c:pt idx="1471">
                  <c:v>477.13</c:v>
                </c:pt>
                <c:pt idx="1472">
                  <c:v>477.28999999999894</c:v>
                </c:pt>
                <c:pt idx="1473">
                  <c:v>477.45</c:v>
                </c:pt>
                <c:pt idx="1474">
                  <c:v>477.61</c:v>
                </c:pt>
                <c:pt idx="1475">
                  <c:v>477.77</c:v>
                </c:pt>
                <c:pt idx="1476">
                  <c:v>477.92999999999893</c:v>
                </c:pt>
                <c:pt idx="1477">
                  <c:v>478.09</c:v>
                </c:pt>
                <c:pt idx="1478">
                  <c:v>478.25</c:v>
                </c:pt>
                <c:pt idx="1479">
                  <c:v>478.40999999999963</c:v>
                </c:pt>
                <c:pt idx="1480">
                  <c:v>478.57</c:v>
                </c:pt>
                <c:pt idx="1481">
                  <c:v>478.63</c:v>
                </c:pt>
                <c:pt idx="1482">
                  <c:v>478.78999999999894</c:v>
                </c:pt>
                <c:pt idx="1483">
                  <c:v>478.95</c:v>
                </c:pt>
                <c:pt idx="1484">
                  <c:v>479.11</c:v>
                </c:pt>
                <c:pt idx="1485">
                  <c:v>479.27</c:v>
                </c:pt>
                <c:pt idx="1486">
                  <c:v>479.42999999999893</c:v>
                </c:pt>
                <c:pt idx="1487">
                  <c:v>479.59</c:v>
                </c:pt>
                <c:pt idx="1488">
                  <c:v>479.75</c:v>
                </c:pt>
                <c:pt idx="1489">
                  <c:v>479.90999999999963</c:v>
                </c:pt>
                <c:pt idx="1490">
                  <c:v>480.07</c:v>
                </c:pt>
                <c:pt idx="1491">
                  <c:v>480.13</c:v>
                </c:pt>
                <c:pt idx="1492">
                  <c:v>480.28999999999894</c:v>
                </c:pt>
                <c:pt idx="1493">
                  <c:v>480.45</c:v>
                </c:pt>
                <c:pt idx="1494">
                  <c:v>480.61</c:v>
                </c:pt>
                <c:pt idx="1495">
                  <c:v>480.77</c:v>
                </c:pt>
                <c:pt idx="1496">
                  <c:v>480.92999999999893</c:v>
                </c:pt>
                <c:pt idx="1497">
                  <c:v>481.09</c:v>
                </c:pt>
                <c:pt idx="1498">
                  <c:v>481.25</c:v>
                </c:pt>
                <c:pt idx="1499">
                  <c:v>481.40999999999963</c:v>
                </c:pt>
                <c:pt idx="1500">
                  <c:v>481.57</c:v>
                </c:pt>
                <c:pt idx="1501">
                  <c:v>481.63</c:v>
                </c:pt>
                <c:pt idx="1502">
                  <c:v>481.78999999999894</c:v>
                </c:pt>
                <c:pt idx="1503">
                  <c:v>481.95</c:v>
                </c:pt>
                <c:pt idx="1504">
                  <c:v>482.11</c:v>
                </c:pt>
                <c:pt idx="1505">
                  <c:v>482.27</c:v>
                </c:pt>
                <c:pt idx="1506">
                  <c:v>482.42999999999893</c:v>
                </c:pt>
                <c:pt idx="1507">
                  <c:v>482.59</c:v>
                </c:pt>
                <c:pt idx="1508">
                  <c:v>486.72999999999894</c:v>
                </c:pt>
                <c:pt idx="1509">
                  <c:v>486.89</c:v>
                </c:pt>
                <c:pt idx="1510">
                  <c:v>487.05</c:v>
                </c:pt>
                <c:pt idx="1511">
                  <c:v>487.21</c:v>
                </c:pt>
                <c:pt idx="1512">
                  <c:v>487.37</c:v>
                </c:pt>
                <c:pt idx="1513">
                  <c:v>487.53</c:v>
                </c:pt>
                <c:pt idx="1514">
                  <c:v>487.69</c:v>
                </c:pt>
                <c:pt idx="1515">
                  <c:v>487.85</c:v>
                </c:pt>
                <c:pt idx="1516">
                  <c:v>488.01</c:v>
                </c:pt>
                <c:pt idx="1517">
                  <c:v>488.17</c:v>
                </c:pt>
                <c:pt idx="1518">
                  <c:v>488.22999999999894</c:v>
                </c:pt>
                <c:pt idx="1519">
                  <c:v>488.39</c:v>
                </c:pt>
                <c:pt idx="1520">
                  <c:v>488.55</c:v>
                </c:pt>
                <c:pt idx="1521">
                  <c:v>488.71</c:v>
                </c:pt>
                <c:pt idx="1522">
                  <c:v>488.87</c:v>
                </c:pt>
                <c:pt idx="1523">
                  <c:v>489.03</c:v>
                </c:pt>
                <c:pt idx="1524">
                  <c:v>489.19</c:v>
                </c:pt>
                <c:pt idx="1525">
                  <c:v>489.35</c:v>
                </c:pt>
                <c:pt idx="1526">
                  <c:v>489.51</c:v>
                </c:pt>
                <c:pt idx="1527">
                  <c:v>489.72999999999894</c:v>
                </c:pt>
                <c:pt idx="1528">
                  <c:v>489.89</c:v>
                </c:pt>
                <c:pt idx="1529">
                  <c:v>490.05</c:v>
                </c:pt>
                <c:pt idx="1530">
                  <c:v>490.21</c:v>
                </c:pt>
                <c:pt idx="1531">
                  <c:v>490.37</c:v>
                </c:pt>
                <c:pt idx="1532">
                  <c:v>490.53</c:v>
                </c:pt>
                <c:pt idx="1533">
                  <c:v>490.69</c:v>
                </c:pt>
                <c:pt idx="1534">
                  <c:v>490.85</c:v>
                </c:pt>
                <c:pt idx="1535">
                  <c:v>491.01</c:v>
                </c:pt>
                <c:pt idx="1536">
                  <c:v>491.22999999999894</c:v>
                </c:pt>
                <c:pt idx="1537">
                  <c:v>491.39</c:v>
                </c:pt>
                <c:pt idx="1538">
                  <c:v>491.55</c:v>
                </c:pt>
                <c:pt idx="1539">
                  <c:v>491.71</c:v>
                </c:pt>
                <c:pt idx="1540">
                  <c:v>491.87</c:v>
                </c:pt>
                <c:pt idx="1541">
                  <c:v>492.03</c:v>
                </c:pt>
                <c:pt idx="1542">
                  <c:v>492.19</c:v>
                </c:pt>
                <c:pt idx="1543">
                  <c:v>492.35</c:v>
                </c:pt>
                <c:pt idx="1544">
                  <c:v>492.51</c:v>
                </c:pt>
                <c:pt idx="1545">
                  <c:v>492.67</c:v>
                </c:pt>
                <c:pt idx="1546">
                  <c:v>492.72999999999894</c:v>
                </c:pt>
                <c:pt idx="1547">
                  <c:v>492.89</c:v>
                </c:pt>
                <c:pt idx="1548">
                  <c:v>493.05</c:v>
                </c:pt>
                <c:pt idx="1549">
                  <c:v>493.21</c:v>
                </c:pt>
                <c:pt idx="1550">
                  <c:v>493.37</c:v>
                </c:pt>
                <c:pt idx="1551">
                  <c:v>496.42999999999893</c:v>
                </c:pt>
                <c:pt idx="1552">
                  <c:v>496.59</c:v>
                </c:pt>
                <c:pt idx="1553">
                  <c:v>496.75</c:v>
                </c:pt>
                <c:pt idx="1554">
                  <c:v>496.90999999999963</c:v>
                </c:pt>
                <c:pt idx="1555">
                  <c:v>497.07</c:v>
                </c:pt>
                <c:pt idx="1556">
                  <c:v>497.22999999999894</c:v>
                </c:pt>
                <c:pt idx="1557">
                  <c:v>497.39</c:v>
                </c:pt>
                <c:pt idx="1558">
                  <c:v>497.55</c:v>
                </c:pt>
                <c:pt idx="1559">
                  <c:v>497.71</c:v>
                </c:pt>
                <c:pt idx="1560">
                  <c:v>497.92999999999893</c:v>
                </c:pt>
                <c:pt idx="1561">
                  <c:v>498.09</c:v>
                </c:pt>
                <c:pt idx="1562">
                  <c:v>498.25</c:v>
                </c:pt>
                <c:pt idx="1563">
                  <c:v>498.40999999999963</c:v>
                </c:pt>
                <c:pt idx="1564">
                  <c:v>498.57</c:v>
                </c:pt>
                <c:pt idx="1565">
                  <c:v>498.72999999999894</c:v>
                </c:pt>
                <c:pt idx="1566">
                  <c:v>498.89</c:v>
                </c:pt>
                <c:pt idx="1567">
                  <c:v>499.05</c:v>
                </c:pt>
                <c:pt idx="1568">
                  <c:v>499.21</c:v>
                </c:pt>
                <c:pt idx="1569">
                  <c:v>499.42999999999893</c:v>
                </c:pt>
                <c:pt idx="1570">
                  <c:v>499.59</c:v>
                </c:pt>
                <c:pt idx="1571">
                  <c:v>499.75</c:v>
                </c:pt>
                <c:pt idx="1572">
                  <c:v>499.90999999999963</c:v>
                </c:pt>
                <c:pt idx="1573">
                  <c:v>500.07</c:v>
                </c:pt>
                <c:pt idx="1574">
                  <c:v>500.22999999999894</c:v>
                </c:pt>
                <c:pt idx="1575">
                  <c:v>500.39</c:v>
                </c:pt>
                <c:pt idx="1576">
                  <c:v>500.55</c:v>
                </c:pt>
                <c:pt idx="1577">
                  <c:v>500.71</c:v>
                </c:pt>
                <c:pt idx="1578">
                  <c:v>500.87</c:v>
                </c:pt>
                <c:pt idx="1579">
                  <c:v>500.92999999999893</c:v>
                </c:pt>
                <c:pt idx="1580">
                  <c:v>501.09</c:v>
                </c:pt>
                <c:pt idx="1581">
                  <c:v>501.25</c:v>
                </c:pt>
                <c:pt idx="1582">
                  <c:v>501.40999999999963</c:v>
                </c:pt>
                <c:pt idx="1583">
                  <c:v>501.57</c:v>
                </c:pt>
                <c:pt idx="1584">
                  <c:v>501.72999999999894</c:v>
                </c:pt>
                <c:pt idx="1585">
                  <c:v>501.89</c:v>
                </c:pt>
                <c:pt idx="1586">
                  <c:v>502.05</c:v>
                </c:pt>
                <c:pt idx="1587">
                  <c:v>502.21</c:v>
                </c:pt>
                <c:pt idx="1588">
                  <c:v>502.37</c:v>
                </c:pt>
                <c:pt idx="1589">
                  <c:v>502.42999999999893</c:v>
                </c:pt>
                <c:pt idx="1590">
                  <c:v>502.59</c:v>
                </c:pt>
                <c:pt idx="1591">
                  <c:v>502.75</c:v>
                </c:pt>
                <c:pt idx="1592">
                  <c:v>502.90999999999963</c:v>
                </c:pt>
                <c:pt idx="1593">
                  <c:v>503.07</c:v>
                </c:pt>
                <c:pt idx="1594">
                  <c:v>503.22999999999894</c:v>
                </c:pt>
                <c:pt idx="1595">
                  <c:v>503.39</c:v>
                </c:pt>
                <c:pt idx="1596">
                  <c:v>505.63</c:v>
                </c:pt>
                <c:pt idx="1597">
                  <c:v>505.78999999999894</c:v>
                </c:pt>
                <c:pt idx="1598">
                  <c:v>505.95</c:v>
                </c:pt>
                <c:pt idx="1599">
                  <c:v>506.11</c:v>
                </c:pt>
                <c:pt idx="1600">
                  <c:v>506.27</c:v>
                </c:pt>
                <c:pt idx="1601">
                  <c:v>506.42999999999893</c:v>
                </c:pt>
                <c:pt idx="1602">
                  <c:v>506.59</c:v>
                </c:pt>
                <c:pt idx="1603">
                  <c:v>506.75</c:v>
                </c:pt>
                <c:pt idx="1604">
                  <c:v>506.90999999999963</c:v>
                </c:pt>
                <c:pt idx="1605">
                  <c:v>507.07</c:v>
                </c:pt>
                <c:pt idx="1606">
                  <c:v>507.13</c:v>
                </c:pt>
                <c:pt idx="1607">
                  <c:v>507.28999999999894</c:v>
                </c:pt>
                <c:pt idx="1608">
                  <c:v>507.45</c:v>
                </c:pt>
                <c:pt idx="1609">
                  <c:v>507.61</c:v>
                </c:pt>
                <c:pt idx="1610">
                  <c:v>507.77</c:v>
                </c:pt>
                <c:pt idx="1611">
                  <c:v>507.92999999999893</c:v>
                </c:pt>
                <c:pt idx="1612">
                  <c:v>508.09</c:v>
                </c:pt>
                <c:pt idx="1613">
                  <c:v>508.25</c:v>
                </c:pt>
                <c:pt idx="1614">
                  <c:v>508.40999999999963</c:v>
                </c:pt>
                <c:pt idx="1615">
                  <c:v>508.57</c:v>
                </c:pt>
                <c:pt idx="1616">
                  <c:v>508.63</c:v>
                </c:pt>
                <c:pt idx="1617">
                  <c:v>508.78999999999894</c:v>
                </c:pt>
                <c:pt idx="1618">
                  <c:v>508.95</c:v>
                </c:pt>
                <c:pt idx="1619">
                  <c:v>515.32999999999947</c:v>
                </c:pt>
                <c:pt idx="1620">
                  <c:v>515.49</c:v>
                </c:pt>
                <c:pt idx="1621">
                  <c:v>515.65</c:v>
                </c:pt>
                <c:pt idx="1622">
                  <c:v>515.80999999999949</c:v>
                </c:pt>
                <c:pt idx="1623">
                  <c:v>515.97</c:v>
                </c:pt>
                <c:pt idx="1624">
                  <c:v>516.13</c:v>
                </c:pt>
                <c:pt idx="1625">
                  <c:v>516.29000000000053</c:v>
                </c:pt>
                <c:pt idx="1626">
                  <c:v>516.44999999999948</c:v>
                </c:pt>
                <c:pt idx="1627">
                  <c:v>516.61</c:v>
                </c:pt>
                <c:pt idx="1628">
                  <c:v>516.77000000000055</c:v>
                </c:pt>
                <c:pt idx="1629">
                  <c:v>516.82999999999947</c:v>
                </c:pt>
                <c:pt idx="1630">
                  <c:v>516.99</c:v>
                </c:pt>
                <c:pt idx="1631">
                  <c:v>517.15</c:v>
                </c:pt>
                <c:pt idx="1632">
                  <c:v>517.30999999999949</c:v>
                </c:pt>
                <c:pt idx="1633">
                  <c:v>517.47</c:v>
                </c:pt>
                <c:pt idx="1634">
                  <c:v>517.63</c:v>
                </c:pt>
                <c:pt idx="1635">
                  <c:v>517.79000000000053</c:v>
                </c:pt>
                <c:pt idx="1636">
                  <c:v>517.94999999999948</c:v>
                </c:pt>
                <c:pt idx="1637">
                  <c:v>524.92999999999938</c:v>
                </c:pt>
                <c:pt idx="1638">
                  <c:v>525.09</c:v>
                </c:pt>
                <c:pt idx="1639">
                  <c:v>525.25</c:v>
                </c:pt>
                <c:pt idx="1640">
                  <c:v>525.41</c:v>
                </c:pt>
                <c:pt idx="1641">
                  <c:v>525.57000000000005</c:v>
                </c:pt>
                <c:pt idx="1642">
                  <c:v>525.73</c:v>
                </c:pt>
                <c:pt idx="1643">
                  <c:v>525.89</c:v>
                </c:pt>
                <c:pt idx="1644">
                  <c:v>526.04999999999939</c:v>
                </c:pt>
                <c:pt idx="1645">
                  <c:v>526.21</c:v>
                </c:pt>
                <c:pt idx="1646">
                  <c:v>526.42999999999938</c:v>
                </c:pt>
                <c:pt idx="1647">
                  <c:v>526.59</c:v>
                </c:pt>
                <c:pt idx="1648">
                  <c:v>526.75</c:v>
                </c:pt>
                <c:pt idx="1649">
                  <c:v>526.91</c:v>
                </c:pt>
                <c:pt idx="1650">
                  <c:v>527.07000000000005</c:v>
                </c:pt>
                <c:pt idx="1651">
                  <c:v>527.23</c:v>
                </c:pt>
                <c:pt idx="1652">
                  <c:v>527.39</c:v>
                </c:pt>
                <c:pt idx="1653">
                  <c:v>527.54999999999939</c:v>
                </c:pt>
                <c:pt idx="1654">
                  <c:v>527.71</c:v>
                </c:pt>
                <c:pt idx="1655">
                  <c:v>527.92999999999938</c:v>
                </c:pt>
                <c:pt idx="1656">
                  <c:v>528.09</c:v>
                </c:pt>
                <c:pt idx="1657">
                  <c:v>528.25</c:v>
                </c:pt>
                <c:pt idx="1658">
                  <c:v>528.41</c:v>
                </c:pt>
                <c:pt idx="1659">
                  <c:v>528.57000000000005</c:v>
                </c:pt>
                <c:pt idx="1660">
                  <c:v>528.73</c:v>
                </c:pt>
                <c:pt idx="1661">
                  <c:v>528.89</c:v>
                </c:pt>
                <c:pt idx="1662">
                  <c:v>529.04999999999939</c:v>
                </c:pt>
                <c:pt idx="1663">
                  <c:v>529.21</c:v>
                </c:pt>
                <c:pt idx="1664">
                  <c:v>529.37</c:v>
                </c:pt>
                <c:pt idx="1665">
                  <c:v>529.42999999999938</c:v>
                </c:pt>
                <c:pt idx="1666">
                  <c:v>529.59</c:v>
                </c:pt>
                <c:pt idx="1667">
                  <c:v>529.75</c:v>
                </c:pt>
                <c:pt idx="1668">
                  <c:v>529.91</c:v>
                </c:pt>
                <c:pt idx="1669">
                  <c:v>534.53</c:v>
                </c:pt>
                <c:pt idx="1670">
                  <c:v>534.69000000000005</c:v>
                </c:pt>
                <c:pt idx="1671">
                  <c:v>534.84999999999798</c:v>
                </c:pt>
                <c:pt idx="1672">
                  <c:v>535.01</c:v>
                </c:pt>
                <c:pt idx="1673">
                  <c:v>535.16999999999996</c:v>
                </c:pt>
                <c:pt idx="1674">
                  <c:v>544.23</c:v>
                </c:pt>
                <c:pt idx="1675">
                  <c:v>544.39</c:v>
                </c:pt>
                <c:pt idx="1676">
                  <c:v>544.54999999999939</c:v>
                </c:pt>
                <c:pt idx="1677">
                  <c:v>544.71</c:v>
                </c:pt>
                <c:pt idx="1678">
                  <c:v>544.87</c:v>
                </c:pt>
                <c:pt idx="1679">
                  <c:v>545.03</c:v>
                </c:pt>
                <c:pt idx="1680">
                  <c:v>545.19000000000005</c:v>
                </c:pt>
                <c:pt idx="1681">
                  <c:v>545.34999999999798</c:v>
                </c:pt>
                <c:pt idx="1682">
                  <c:v>545.51</c:v>
                </c:pt>
                <c:pt idx="1683">
                  <c:v>545.73</c:v>
                </c:pt>
                <c:pt idx="1684">
                  <c:v>545.89</c:v>
                </c:pt>
                <c:pt idx="1685">
                  <c:v>553.63</c:v>
                </c:pt>
                <c:pt idx="1686">
                  <c:v>553.79000000000053</c:v>
                </c:pt>
                <c:pt idx="1687">
                  <c:v>553.94999999999948</c:v>
                </c:pt>
                <c:pt idx="1688">
                  <c:v>554.11</c:v>
                </c:pt>
                <c:pt idx="1689">
                  <c:v>554.27000000000055</c:v>
                </c:pt>
                <c:pt idx="1690">
                  <c:v>554.42999999999938</c:v>
                </c:pt>
                <c:pt idx="1691">
                  <c:v>554.59</c:v>
                </c:pt>
                <c:pt idx="1692">
                  <c:v>554.75</c:v>
                </c:pt>
                <c:pt idx="1693">
                  <c:v>554.91</c:v>
                </c:pt>
                <c:pt idx="1694">
                  <c:v>555.01</c:v>
                </c:pt>
                <c:pt idx="1695">
                  <c:v>555.16999999999996</c:v>
                </c:pt>
                <c:pt idx="1696">
                  <c:v>555.32999999999947</c:v>
                </c:pt>
                <c:pt idx="1697">
                  <c:v>563.32999999999947</c:v>
                </c:pt>
                <c:pt idx="1698">
                  <c:v>563.49</c:v>
                </c:pt>
                <c:pt idx="1699">
                  <c:v>563.65</c:v>
                </c:pt>
                <c:pt idx="1700">
                  <c:v>563.80999999999949</c:v>
                </c:pt>
                <c:pt idx="1701">
                  <c:v>563.97</c:v>
                </c:pt>
                <c:pt idx="1702">
                  <c:v>564.13</c:v>
                </c:pt>
                <c:pt idx="1703">
                  <c:v>564.29000000000053</c:v>
                </c:pt>
                <c:pt idx="1704">
                  <c:v>564.44999999999948</c:v>
                </c:pt>
                <c:pt idx="1705">
                  <c:v>564.61</c:v>
                </c:pt>
                <c:pt idx="1706">
                  <c:v>564.77000000000055</c:v>
                </c:pt>
                <c:pt idx="1707">
                  <c:v>564.83999999999946</c:v>
                </c:pt>
                <c:pt idx="1708">
                  <c:v>565</c:v>
                </c:pt>
                <c:pt idx="1709">
                  <c:v>565.16</c:v>
                </c:pt>
                <c:pt idx="1710">
                  <c:v>565.31999999999948</c:v>
                </c:pt>
                <c:pt idx="1711">
                  <c:v>565.48</c:v>
                </c:pt>
                <c:pt idx="1712">
                  <c:v>565.64</c:v>
                </c:pt>
                <c:pt idx="1713">
                  <c:v>565.79999999999995</c:v>
                </c:pt>
                <c:pt idx="1714">
                  <c:v>565.95999999999947</c:v>
                </c:pt>
                <c:pt idx="1715">
                  <c:v>566.12</c:v>
                </c:pt>
                <c:pt idx="1716">
                  <c:v>566.28000000000054</c:v>
                </c:pt>
                <c:pt idx="1717">
                  <c:v>572.92999999999938</c:v>
                </c:pt>
                <c:pt idx="1718">
                  <c:v>573.09</c:v>
                </c:pt>
                <c:pt idx="1719">
                  <c:v>573.25</c:v>
                </c:pt>
                <c:pt idx="1720">
                  <c:v>573.41</c:v>
                </c:pt>
                <c:pt idx="1721">
                  <c:v>573.57000000000005</c:v>
                </c:pt>
                <c:pt idx="1722">
                  <c:v>573.73</c:v>
                </c:pt>
                <c:pt idx="1723">
                  <c:v>573.89</c:v>
                </c:pt>
                <c:pt idx="1724">
                  <c:v>574.04999999999939</c:v>
                </c:pt>
                <c:pt idx="1725">
                  <c:v>574.21</c:v>
                </c:pt>
                <c:pt idx="1726">
                  <c:v>574.42999999999938</c:v>
                </c:pt>
                <c:pt idx="1727">
                  <c:v>574.59</c:v>
                </c:pt>
                <c:pt idx="1728">
                  <c:v>574.75</c:v>
                </c:pt>
                <c:pt idx="1729">
                  <c:v>574.91</c:v>
                </c:pt>
                <c:pt idx="1730">
                  <c:v>575.07000000000005</c:v>
                </c:pt>
                <c:pt idx="1731">
                  <c:v>575.23</c:v>
                </c:pt>
                <c:pt idx="1732">
                  <c:v>575.39</c:v>
                </c:pt>
                <c:pt idx="1733">
                  <c:v>575.54999999999939</c:v>
                </c:pt>
                <c:pt idx="1734">
                  <c:v>575.71</c:v>
                </c:pt>
                <c:pt idx="1735">
                  <c:v>582.53</c:v>
                </c:pt>
                <c:pt idx="1736">
                  <c:v>582.69000000000005</c:v>
                </c:pt>
                <c:pt idx="1737">
                  <c:v>582.84999999999798</c:v>
                </c:pt>
                <c:pt idx="1738">
                  <c:v>583.01</c:v>
                </c:pt>
                <c:pt idx="1739">
                  <c:v>583.16999999999996</c:v>
                </c:pt>
                <c:pt idx="1740">
                  <c:v>583.32999999999947</c:v>
                </c:pt>
                <c:pt idx="1741">
                  <c:v>583.49</c:v>
                </c:pt>
                <c:pt idx="1742">
                  <c:v>583.65</c:v>
                </c:pt>
                <c:pt idx="1743">
                  <c:v>583.80999999999949</c:v>
                </c:pt>
                <c:pt idx="1744">
                  <c:v>583.97</c:v>
                </c:pt>
                <c:pt idx="1745">
                  <c:v>584.03</c:v>
                </c:pt>
                <c:pt idx="1746">
                  <c:v>592.23</c:v>
                </c:pt>
                <c:pt idx="1747">
                  <c:v>592.39</c:v>
                </c:pt>
                <c:pt idx="1748">
                  <c:v>592.54999999999939</c:v>
                </c:pt>
                <c:pt idx="1749">
                  <c:v>592.71</c:v>
                </c:pt>
                <c:pt idx="1750">
                  <c:v>592.87</c:v>
                </c:pt>
                <c:pt idx="1751">
                  <c:v>593.03</c:v>
                </c:pt>
                <c:pt idx="1752">
                  <c:v>593.19000000000005</c:v>
                </c:pt>
                <c:pt idx="1753">
                  <c:v>593.34999999999798</c:v>
                </c:pt>
                <c:pt idx="1754">
                  <c:v>601.82999999999947</c:v>
                </c:pt>
                <c:pt idx="1755">
                  <c:v>601.99</c:v>
                </c:pt>
                <c:pt idx="1756">
                  <c:v>602.15</c:v>
                </c:pt>
                <c:pt idx="1757">
                  <c:v>602.30999999999949</c:v>
                </c:pt>
                <c:pt idx="1758">
                  <c:v>602.47</c:v>
                </c:pt>
                <c:pt idx="1759">
                  <c:v>602.63</c:v>
                </c:pt>
                <c:pt idx="1760">
                  <c:v>602.79000000000053</c:v>
                </c:pt>
                <c:pt idx="1761">
                  <c:v>602.94999999999948</c:v>
                </c:pt>
                <c:pt idx="1762">
                  <c:v>603.11</c:v>
                </c:pt>
                <c:pt idx="1763">
                  <c:v>611.53</c:v>
                </c:pt>
                <c:pt idx="1764">
                  <c:v>611.69000000000005</c:v>
                </c:pt>
                <c:pt idx="1765">
                  <c:v>611.84999999999798</c:v>
                </c:pt>
                <c:pt idx="1766">
                  <c:v>612.01</c:v>
                </c:pt>
                <c:pt idx="1767">
                  <c:v>612.16999999999996</c:v>
                </c:pt>
                <c:pt idx="1768">
                  <c:v>612.32999999999947</c:v>
                </c:pt>
                <c:pt idx="1769">
                  <c:v>612.49</c:v>
                </c:pt>
                <c:pt idx="1770">
                  <c:v>621.13</c:v>
                </c:pt>
                <c:pt idx="1771">
                  <c:v>621.29000000000053</c:v>
                </c:pt>
                <c:pt idx="1772">
                  <c:v>621.44999999999948</c:v>
                </c:pt>
                <c:pt idx="1773">
                  <c:v>621.61</c:v>
                </c:pt>
                <c:pt idx="1774">
                  <c:v>621.77000000000055</c:v>
                </c:pt>
                <c:pt idx="1775">
                  <c:v>621.92999999999938</c:v>
                </c:pt>
                <c:pt idx="1776">
                  <c:v>622.09</c:v>
                </c:pt>
                <c:pt idx="1777">
                  <c:v>622.25</c:v>
                </c:pt>
                <c:pt idx="1778">
                  <c:v>622.41</c:v>
                </c:pt>
                <c:pt idx="1779">
                  <c:v>622.63</c:v>
                </c:pt>
                <c:pt idx="1780">
                  <c:v>622.79000000000053</c:v>
                </c:pt>
                <c:pt idx="1781">
                  <c:v>622.94999999999948</c:v>
                </c:pt>
                <c:pt idx="1782">
                  <c:v>623.11</c:v>
                </c:pt>
                <c:pt idx="1783">
                  <c:v>623.27000000000055</c:v>
                </c:pt>
                <c:pt idx="1784">
                  <c:v>623.42999999999938</c:v>
                </c:pt>
                <c:pt idx="1785">
                  <c:v>623.59</c:v>
                </c:pt>
                <c:pt idx="1786">
                  <c:v>623.75</c:v>
                </c:pt>
                <c:pt idx="1787">
                  <c:v>623.91</c:v>
                </c:pt>
                <c:pt idx="1788">
                  <c:v>624.13</c:v>
                </c:pt>
                <c:pt idx="1789">
                  <c:v>624.29000000000053</c:v>
                </c:pt>
                <c:pt idx="1790">
                  <c:v>624.44999999999948</c:v>
                </c:pt>
                <c:pt idx="1791">
                  <c:v>624.61</c:v>
                </c:pt>
                <c:pt idx="1792">
                  <c:v>624.77000000000055</c:v>
                </c:pt>
                <c:pt idx="1793">
                  <c:v>624.92999999999938</c:v>
                </c:pt>
                <c:pt idx="1794">
                  <c:v>625.09</c:v>
                </c:pt>
                <c:pt idx="1795">
                  <c:v>625.25</c:v>
                </c:pt>
                <c:pt idx="1796">
                  <c:v>625.41</c:v>
                </c:pt>
                <c:pt idx="1797">
                  <c:v>625.57000000000005</c:v>
                </c:pt>
                <c:pt idx="1798">
                  <c:v>625.63</c:v>
                </c:pt>
                <c:pt idx="1799">
                  <c:v>625.79000000000053</c:v>
                </c:pt>
                <c:pt idx="1800">
                  <c:v>625.94999999999948</c:v>
                </c:pt>
                <c:pt idx="1801">
                  <c:v>626.11</c:v>
                </c:pt>
                <c:pt idx="1802">
                  <c:v>626.27000000000055</c:v>
                </c:pt>
                <c:pt idx="1803">
                  <c:v>626.42999999999938</c:v>
                </c:pt>
                <c:pt idx="1804">
                  <c:v>626.59</c:v>
                </c:pt>
                <c:pt idx="1805">
                  <c:v>626.75</c:v>
                </c:pt>
                <c:pt idx="1806">
                  <c:v>626.91</c:v>
                </c:pt>
                <c:pt idx="1807">
                  <c:v>630.73</c:v>
                </c:pt>
                <c:pt idx="1808">
                  <c:v>630.89</c:v>
                </c:pt>
                <c:pt idx="1809">
                  <c:v>631.04999999999939</c:v>
                </c:pt>
                <c:pt idx="1810">
                  <c:v>631.21</c:v>
                </c:pt>
                <c:pt idx="1811">
                  <c:v>631.37</c:v>
                </c:pt>
                <c:pt idx="1812">
                  <c:v>631.53</c:v>
                </c:pt>
                <c:pt idx="1813">
                  <c:v>631.69000000000005</c:v>
                </c:pt>
                <c:pt idx="1814">
                  <c:v>631.84999999999798</c:v>
                </c:pt>
                <c:pt idx="1815">
                  <c:v>632.01</c:v>
                </c:pt>
                <c:pt idx="1816">
                  <c:v>632.14</c:v>
                </c:pt>
                <c:pt idx="1817">
                  <c:v>632.29999999999995</c:v>
                </c:pt>
                <c:pt idx="1818">
                  <c:v>632.45999999999947</c:v>
                </c:pt>
                <c:pt idx="1819">
                  <c:v>632.62</c:v>
                </c:pt>
                <c:pt idx="1820">
                  <c:v>632.78000000000054</c:v>
                </c:pt>
                <c:pt idx="1821">
                  <c:v>632.93999999999949</c:v>
                </c:pt>
                <c:pt idx="1822">
                  <c:v>633.1</c:v>
                </c:pt>
                <c:pt idx="1823">
                  <c:v>633.26</c:v>
                </c:pt>
                <c:pt idx="1824">
                  <c:v>640.42999999999938</c:v>
                </c:pt>
                <c:pt idx="1825">
                  <c:v>640.59</c:v>
                </c:pt>
                <c:pt idx="1826">
                  <c:v>640.75</c:v>
                </c:pt>
                <c:pt idx="1827">
                  <c:v>640.91</c:v>
                </c:pt>
                <c:pt idx="1828">
                  <c:v>641.07000000000005</c:v>
                </c:pt>
                <c:pt idx="1829">
                  <c:v>641.23</c:v>
                </c:pt>
                <c:pt idx="1830">
                  <c:v>641.39</c:v>
                </c:pt>
                <c:pt idx="1831">
                  <c:v>641.54999999999939</c:v>
                </c:pt>
                <c:pt idx="1832">
                  <c:v>641.71</c:v>
                </c:pt>
                <c:pt idx="1833">
                  <c:v>641.78000000000054</c:v>
                </c:pt>
                <c:pt idx="1834">
                  <c:v>641.93999999999949</c:v>
                </c:pt>
                <c:pt idx="1835">
                  <c:v>642.1</c:v>
                </c:pt>
                <c:pt idx="1836">
                  <c:v>642.26</c:v>
                </c:pt>
                <c:pt idx="1837">
                  <c:v>642.41999999999996</c:v>
                </c:pt>
                <c:pt idx="1838">
                  <c:v>642.58000000000004</c:v>
                </c:pt>
                <c:pt idx="1839">
                  <c:v>642.74</c:v>
                </c:pt>
                <c:pt idx="1840">
                  <c:v>642.9</c:v>
                </c:pt>
                <c:pt idx="1841">
                  <c:v>643.05999999999949</c:v>
                </c:pt>
                <c:pt idx="1842">
                  <c:v>643.22</c:v>
                </c:pt>
                <c:pt idx="1843">
                  <c:v>643.28000000000054</c:v>
                </c:pt>
                <c:pt idx="1844">
                  <c:v>643.43999999999949</c:v>
                </c:pt>
                <c:pt idx="1845">
                  <c:v>643.6</c:v>
                </c:pt>
                <c:pt idx="1846">
                  <c:v>643.76</c:v>
                </c:pt>
                <c:pt idx="1847">
                  <c:v>643.91999999999996</c:v>
                </c:pt>
                <c:pt idx="1848">
                  <c:v>644.08000000000004</c:v>
                </c:pt>
                <c:pt idx="1849">
                  <c:v>644.24</c:v>
                </c:pt>
                <c:pt idx="1850">
                  <c:v>644.4</c:v>
                </c:pt>
                <c:pt idx="1851">
                  <c:v>644.55999999999949</c:v>
                </c:pt>
                <c:pt idx="1852">
                  <c:v>644.69000000000005</c:v>
                </c:pt>
                <c:pt idx="1853">
                  <c:v>644.84999999999798</c:v>
                </c:pt>
                <c:pt idx="1854">
                  <c:v>645.01</c:v>
                </c:pt>
                <c:pt idx="1855">
                  <c:v>645.16999999999996</c:v>
                </c:pt>
                <c:pt idx="1856">
                  <c:v>645.32999999999947</c:v>
                </c:pt>
                <c:pt idx="1857">
                  <c:v>645.49</c:v>
                </c:pt>
                <c:pt idx="1858">
                  <c:v>645.59</c:v>
                </c:pt>
                <c:pt idx="1859">
                  <c:v>645.75</c:v>
                </c:pt>
                <c:pt idx="1860">
                  <c:v>645.91</c:v>
                </c:pt>
                <c:pt idx="1861">
                  <c:v>646.07000000000005</c:v>
                </c:pt>
                <c:pt idx="1862">
                  <c:v>646.23</c:v>
                </c:pt>
                <c:pt idx="1863">
                  <c:v>650.03</c:v>
                </c:pt>
                <c:pt idx="1864">
                  <c:v>650.19000000000005</c:v>
                </c:pt>
                <c:pt idx="1865">
                  <c:v>650.34999999999798</c:v>
                </c:pt>
                <c:pt idx="1866">
                  <c:v>650.51</c:v>
                </c:pt>
                <c:pt idx="1867">
                  <c:v>650.66999999999996</c:v>
                </c:pt>
                <c:pt idx="1868">
                  <c:v>650.82999999999947</c:v>
                </c:pt>
                <c:pt idx="1869">
                  <c:v>650.99</c:v>
                </c:pt>
                <c:pt idx="1870">
                  <c:v>651.15</c:v>
                </c:pt>
                <c:pt idx="1871">
                  <c:v>651.30999999999949</c:v>
                </c:pt>
                <c:pt idx="1872">
                  <c:v>651.44999999999948</c:v>
                </c:pt>
                <c:pt idx="1873">
                  <c:v>651.61</c:v>
                </c:pt>
                <c:pt idx="1874">
                  <c:v>651.77000000000055</c:v>
                </c:pt>
                <c:pt idx="1875">
                  <c:v>651.92999999999938</c:v>
                </c:pt>
                <c:pt idx="1876">
                  <c:v>652.09</c:v>
                </c:pt>
                <c:pt idx="1877">
                  <c:v>652.25</c:v>
                </c:pt>
                <c:pt idx="1878">
                  <c:v>652.41</c:v>
                </c:pt>
                <c:pt idx="1879">
                  <c:v>652.62</c:v>
                </c:pt>
                <c:pt idx="1880">
                  <c:v>652.78000000000054</c:v>
                </c:pt>
                <c:pt idx="1881">
                  <c:v>652.93999999999949</c:v>
                </c:pt>
                <c:pt idx="1882">
                  <c:v>653.1</c:v>
                </c:pt>
                <c:pt idx="1883">
                  <c:v>653.26</c:v>
                </c:pt>
                <c:pt idx="1884">
                  <c:v>653.41999999999996</c:v>
                </c:pt>
                <c:pt idx="1885">
                  <c:v>653.58000000000004</c:v>
                </c:pt>
                <c:pt idx="1886">
                  <c:v>653.74</c:v>
                </c:pt>
                <c:pt idx="1887">
                  <c:v>653.9</c:v>
                </c:pt>
                <c:pt idx="1888">
                  <c:v>654.05999999999949</c:v>
                </c:pt>
                <c:pt idx="1889">
                  <c:v>654.12</c:v>
                </c:pt>
                <c:pt idx="1890">
                  <c:v>654.28000000000054</c:v>
                </c:pt>
                <c:pt idx="1891">
                  <c:v>654.43999999999949</c:v>
                </c:pt>
                <c:pt idx="1892">
                  <c:v>654.6</c:v>
                </c:pt>
                <c:pt idx="1893">
                  <c:v>654.76</c:v>
                </c:pt>
                <c:pt idx="1894">
                  <c:v>654.91999999999996</c:v>
                </c:pt>
                <c:pt idx="1895">
                  <c:v>655.08000000000004</c:v>
                </c:pt>
                <c:pt idx="1896">
                  <c:v>655.24</c:v>
                </c:pt>
                <c:pt idx="1897">
                  <c:v>655.4</c:v>
                </c:pt>
                <c:pt idx="1898">
                  <c:v>655.6</c:v>
                </c:pt>
                <c:pt idx="1899">
                  <c:v>655.76</c:v>
                </c:pt>
                <c:pt idx="1900">
                  <c:v>655.92</c:v>
                </c:pt>
                <c:pt idx="1901">
                  <c:v>656.08</c:v>
                </c:pt>
                <c:pt idx="1902">
                  <c:v>656.24</c:v>
                </c:pt>
                <c:pt idx="1903">
                  <c:v>656.4</c:v>
                </c:pt>
                <c:pt idx="1904">
                  <c:v>656.56</c:v>
                </c:pt>
                <c:pt idx="1905">
                  <c:v>656.72</c:v>
                </c:pt>
                <c:pt idx="1906">
                  <c:v>656.88</c:v>
                </c:pt>
                <c:pt idx="1907">
                  <c:v>657.04</c:v>
                </c:pt>
                <c:pt idx="1908">
                  <c:v>657.1</c:v>
                </c:pt>
                <c:pt idx="1909">
                  <c:v>657.26</c:v>
                </c:pt>
                <c:pt idx="1910">
                  <c:v>657.42</c:v>
                </c:pt>
                <c:pt idx="1911">
                  <c:v>657.58</c:v>
                </c:pt>
                <c:pt idx="1912">
                  <c:v>657.74</c:v>
                </c:pt>
                <c:pt idx="1913">
                  <c:v>657.9</c:v>
                </c:pt>
                <c:pt idx="1914">
                  <c:v>658.06</c:v>
                </c:pt>
                <c:pt idx="1915">
                  <c:v>658.22</c:v>
                </c:pt>
                <c:pt idx="1916">
                  <c:v>659.63</c:v>
                </c:pt>
                <c:pt idx="1917">
                  <c:v>659.79000000000053</c:v>
                </c:pt>
                <c:pt idx="1918">
                  <c:v>659.94999999999948</c:v>
                </c:pt>
                <c:pt idx="1919">
                  <c:v>660.11</c:v>
                </c:pt>
                <c:pt idx="1920">
                  <c:v>660.27000000000055</c:v>
                </c:pt>
                <c:pt idx="1921">
                  <c:v>660.43</c:v>
                </c:pt>
                <c:pt idx="1922">
                  <c:v>660.59</c:v>
                </c:pt>
                <c:pt idx="1923">
                  <c:v>660.75</c:v>
                </c:pt>
                <c:pt idx="1924">
                  <c:v>660.91</c:v>
                </c:pt>
                <c:pt idx="1925">
                  <c:v>661.13</c:v>
                </c:pt>
                <c:pt idx="1926">
                  <c:v>661.29000000000053</c:v>
                </c:pt>
                <c:pt idx="1927">
                  <c:v>661.44999999999948</c:v>
                </c:pt>
                <c:pt idx="1928">
                  <c:v>661.61</c:v>
                </c:pt>
                <c:pt idx="1929">
                  <c:v>661.77000000000055</c:v>
                </c:pt>
                <c:pt idx="1930">
                  <c:v>669.23</c:v>
                </c:pt>
                <c:pt idx="1931">
                  <c:v>669.39</c:v>
                </c:pt>
                <c:pt idx="1932">
                  <c:v>669.55</c:v>
                </c:pt>
                <c:pt idx="1933">
                  <c:v>669.71</c:v>
                </c:pt>
                <c:pt idx="1934">
                  <c:v>669.87</c:v>
                </c:pt>
                <c:pt idx="1935">
                  <c:v>670.03</c:v>
                </c:pt>
                <c:pt idx="1936">
                  <c:v>670.19</c:v>
                </c:pt>
                <c:pt idx="1937">
                  <c:v>670.34999999999798</c:v>
                </c:pt>
                <c:pt idx="1938">
                  <c:v>670.53</c:v>
                </c:pt>
                <c:pt idx="1939">
                  <c:v>670.69</c:v>
                </c:pt>
                <c:pt idx="1940">
                  <c:v>670.84999999999798</c:v>
                </c:pt>
                <c:pt idx="1941">
                  <c:v>671.01</c:v>
                </c:pt>
                <c:pt idx="1942">
                  <c:v>671.17000000000053</c:v>
                </c:pt>
                <c:pt idx="1943">
                  <c:v>671.32999999999947</c:v>
                </c:pt>
                <c:pt idx="1944">
                  <c:v>671.49</c:v>
                </c:pt>
                <c:pt idx="1945">
                  <c:v>671.65</c:v>
                </c:pt>
                <c:pt idx="1946">
                  <c:v>671.81</c:v>
                </c:pt>
                <c:pt idx="1947">
                  <c:v>671.97</c:v>
                </c:pt>
                <c:pt idx="1948">
                  <c:v>678.93</c:v>
                </c:pt>
                <c:pt idx="1949">
                  <c:v>679.09</c:v>
                </c:pt>
                <c:pt idx="1950">
                  <c:v>679.25</c:v>
                </c:pt>
                <c:pt idx="1951">
                  <c:v>679.41</c:v>
                </c:pt>
                <c:pt idx="1952">
                  <c:v>679.57</c:v>
                </c:pt>
                <c:pt idx="1953">
                  <c:v>679.73</c:v>
                </c:pt>
                <c:pt idx="1954">
                  <c:v>679.89</c:v>
                </c:pt>
                <c:pt idx="1955">
                  <c:v>680.05</c:v>
                </c:pt>
                <c:pt idx="1956">
                  <c:v>680.21</c:v>
                </c:pt>
                <c:pt idx="1957">
                  <c:v>680.37</c:v>
                </c:pt>
                <c:pt idx="1958">
                  <c:v>680.43</c:v>
                </c:pt>
                <c:pt idx="1959">
                  <c:v>680.59</c:v>
                </c:pt>
                <c:pt idx="1960">
                  <c:v>680.75</c:v>
                </c:pt>
                <c:pt idx="1961">
                  <c:v>680.91</c:v>
                </c:pt>
                <c:pt idx="1962">
                  <c:v>681.07</c:v>
                </c:pt>
                <c:pt idx="1963">
                  <c:v>681.23</c:v>
                </c:pt>
                <c:pt idx="1964">
                  <c:v>681.39</c:v>
                </c:pt>
                <c:pt idx="1965">
                  <c:v>681.55</c:v>
                </c:pt>
                <c:pt idx="1966">
                  <c:v>681.71</c:v>
                </c:pt>
                <c:pt idx="1967">
                  <c:v>681.87</c:v>
                </c:pt>
                <c:pt idx="1968">
                  <c:v>681.93</c:v>
                </c:pt>
                <c:pt idx="1969">
                  <c:v>682.09</c:v>
                </c:pt>
                <c:pt idx="1970">
                  <c:v>682.25</c:v>
                </c:pt>
                <c:pt idx="1971">
                  <c:v>682.41</c:v>
                </c:pt>
                <c:pt idx="1972">
                  <c:v>682.57</c:v>
                </c:pt>
                <c:pt idx="1973">
                  <c:v>688.53</c:v>
                </c:pt>
                <c:pt idx="1974">
                  <c:v>688.69</c:v>
                </c:pt>
                <c:pt idx="1975">
                  <c:v>688.84999999999798</c:v>
                </c:pt>
                <c:pt idx="1976">
                  <c:v>689.01</c:v>
                </c:pt>
                <c:pt idx="1977">
                  <c:v>689.17000000000053</c:v>
                </c:pt>
                <c:pt idx="1978">
                  <c:v>689.33999999999946</c:v>
                </c:pt>
                <c:pt idx="1979">
                  <c:v>689.5</c:v>
                </c:pt>
                <c:pt idx="1980">
                  <c:v>689.66</c:v>
                </c:pt>
                <c:pt idx="1981">
                  <c:v>689.81999999999948</c:v>
                </c:pt>
                <c:pt idx="1982">
                  <c:v>689.98</c:v>
                </c:pt>
                <c:pt idx="1983">
                  <c:v>690.14</c:v>
                </c:pt>
                <c:pt idx="1984">
                  <c:v>690.29000000000053</c:v>
                </c:pt>
                <c:pt idx="1985">
                  <c:v>690.44999999999948</c:v>
                </c:pt>
                <c:pt idx="1986">
                  <c:v>690.61</c:v>
                </c:pt>
                <c:pt idx="1987">
                  <c:v>690.77000000000055</c:v>
                </c:pt>
                <c:pt idx="1988">
                  <c:v>690.93</c:v>
                </c:pt>
                <c:pt idx="1989">
                  <c:v>691.09</c:v>
                </c:pt>
                <c:pt idx="1990">
                  <c:v>691.25</c:v>
                </c:pt>
                <c:pt idx="1991">
                  <c:v>691.41</c:v>
                </c:pt>
                <c:pt idx="1992">
                  <c:v>691.57</c:v>
                </c:pt>
                <c:pt idx="1993">
                  <c:v>691.73</c:v>
                </c:pt>
                <c:pt idx="1994">
                  <c:v>698.13</c:v>
                </c:pt>
                <c:pt idx="1995">
                  <c:v>698.29000000000053</c:v>
                </c:pt>
                <c:pt idx="1996">
                  <c:v>698.44999999999948</c:v>
                </c:pt>
                <c:pt idx="1997">
                  <c:v>698.61</c:v>
                </c:pt>
                <c:pt idx="1998">
                  <c:v>717.43</c:v>
                </c:pt>
                <c:pt idx="1999">
                  <c:v>717.59</c:v>
                </c:pt>
                <c:pt idx="2000">
                  <c:v>717.75</c:v>
                </c:pt>
                <c:pt idx="2001">
                  <c:v>717.91</c:v>
                </c:pt>
                <c:pt idx="2002">
                  <c:v>718.07</c:v>
                </c:pt>
                <c:pt idx="2003">
                  <c:v>718.23</c:v>
                </c:pt>
                <c:pt idx="2004">
                  <c:v>718.39</c:v>
                </c:pt>
                <c:pt idx="2005">
                  <c:v>718.55</c:v>
                </c:pt>
                <c:pt idx="2006">
                  <c:v>718.71</c:v>
                </c:pt>
                <c:pt idx="2007">
                  <c:v>718.87</c:v>
                </c:pt>
                <c:pt idx="2008">
                  <c:v>718.93</c:v>
                </c:pt>
                <c:pt idx="2009">
                  <c:v>719.09</c:v>
                </c:pt>
                <c:pt idx="2010">
                  <c:v>719.25</c:v>
                </c:pt>
                <c:pt idx="2011">
                  <c:v>719.41</c:v>
                </c:pt>
                <c:pt idx="2012">
                  <c:v>719.57</c:v>
                </c:pt>
                <c:pt idx="2013">
                  <c:v>719.73</c:v>
                </c:pt>
                <c:pt idx="2014">
                  <c:v>719.89</c:v>
                </c:pt>
                <c:pt idx="2015">
                  <c:v>720.05</c:v>
                </c:pt>
                <c:pt idx="2016">
                  <c:v>720.21</c:v>
                </c:pt>
                <c:pt idx="2017">
                  <c:v>720.37</c:v>
                </c:pt>
                <c:pt idx="2018">
                  <c:v>720.43</c:v>
                </c:pt>
                <c:pt idx="2019">
                  <c:v>720.59</c:v>
                </c:pt>
                <c:pt idx="2020">
                  <c:v>720.75</c:v>
                </c:pt>
                <c:pt idx="2021">
                  <c:v>722.23</c:v>
                </c:pt>
                <c:pt idx="2022">
                  <c:v>722.39</c:v>
                </c:pt>
                <c:pt idx="2023">
                  <c:v>722.55</c:v>
                </c:pt>
                <c:pt idx="2024">
                  <c:v>722.71</c:v>
                </c:pt>
                <c:pt idx="2025">
                  <c:v>722.87</c:v>
                </c:pt>
                <c:pt idx="2026">
                  <c:v>723.03</c:v>
                </c:pt>
                <c:pt idx="2027">
                  <c:v>723.19</c:v>
                </c:pt>
                <c:pt idx="2028">
                  <c:v>723.34999999999798</c:v>
                </c:pt>
                <c:pt idx="2029">
                  <c:v>723.51</c:v>
                </c:pt>
                <c:pt idx="2030">
                  <c:v>723.73</c:v>
                </c:pt>
                <c:pt idx="2031">
                  <c:v>723.89</c:v>
                </c:pt>
                <c:pt idx="2032">
                  <c:v>724.05</c:v>
                </c:pt>
                <c:pt idx="2033">
                  <c:v>724.21</c:v>
                </c:pt>
                <c:pt idx="2034">
                  <c:v>724.37</c:v>
                </c:pt>
                <c:pt idx="2035">
                  <c:v>724.53</c:v>
                </c:pt>
                <c:pt idx="2036">
                  <c:v>724.69</c:v>
                </c:pt>
                <c:pt idx="2037">
                  <c:v>724.84999999999798</c:v>
                </c:pt>
                <c:pt idx="2038">
                  <c:v>725.01</c:v>
                </c:pt>
                <c:pt idx="2039">
                  <c:v>725.17000000000053</c:v>
                </c:pt>
                <c:pt idx="2040">
                  <c:v>725.23</c:v>
                </c:pt>
                <c:pt idx="2041">
                  <c:v>725.39</c:v>
                </c:pt>
                <c:pt idx="2042">
                  <c:v>725.55</c:v>
                </c:pt>
                <c:pt idx="2043">
                  <c:v>725.71</c:v>
                </c:pt>
                <c:pt idx="2044">
                  <c:v>725.87</c:v>
                </c:pt>
                <c:pt idx="2045">
                  <c:v>726.03</c:v>
                </c:pt>
                <c:pt idx="2046">
                  <c:v>727.02</c:v>
                </c:pt>
                <c:pt idx="2047">
                  <c:v>727.08</c:v>
                </c:pt>
                <c:pt idx="2048">
                  <c:v>727.14</c:v>
                </c:pt>
                <c:pt idx="2049">
                  <c:v>727.2</c:v>
                </c:pt>
                <c:pt idx="2050">
                  <c:v>727.26</c:v>
                </c:pt>
                <c:pt idx="2051">
                  <c:v>727.31999999999948</c:v>
                </c:pt>
                <c:pt idx="2052">
                  <c:v>727.38</c:v>
                </c:pt>
                <c:pt idx="2053">
                  <c:v>727.43999999999949</c:v>
                </c:pt>
                <c:pt idx="2054">
                  <c:v>727.5</c:v>
                </c:pt>
                <c:pt idx="2055">
                  <c:v>727.56</c:v>
                </c:pt>
                <c:pt idx="2056">
                  <c:v>727.62</c:v>
                </c:pt>
                <c:pt idx="2057">
                  <c:v>727.68000000000052</c:v>
                </c:pt>
                <c:pt idx="2058">
                  <c:v>727.74</c:v>
                </c:pt>
                <c:pt idx="2059">
                  <c:v>727.8</c:v>
                </c:pt>
                <c:pt idx="2060">
                  <c:v>727.85999999999797</c:v>
                </c:pt>
                <c:pt idx="2061">
                  <c:v>727.92</c:v>
                </c:pt>
                <c:pt idx="2062">
                  <c:v>727.98</c:v>
                </c:pt>
                <c:pt idx="2063">
                  <c:v>728.04</c:v>
                </c:pt>
                <c:pt idx="2064">
                  <c:v>728.1</c:v>
                </c:pt>
                <c:pt idx="2065">
                  <c:v>728.16</c:v>
                </c:pt>
                <c:pt idx="2066">
                  <c:v>728.22</c:v>
                </c:pt>
                <c:pt idx="2067">
                  <c:v>728.28000000000054</c:v>
                </c:pt>
                <c:pt idx="2068">
                  <c:v>728.33999999999946</c:v>
                </c:pt>
                <c:pt idx="2069">
                  <c:v>728.4</c:v>
                </c:pt>
                <c:pt idx="2070">
                  <c:v>728.45999999999947</c:v>
                </c:pt>
                <c:pt idx="2071">
                  <c:v>728.53</c:v>
                </c:pt>
                <c:pt idx="2072">
                  <c:v>728.69</c:v>
                </c:pt>
                <c:pt idx="2073">
                  <c:v>728.84999999999798</c:v>
                </c:pt>
                <c:pt idx="2074">
                  <c:v>729.01</c:v>
                </c:pt>
                <c:pt idx="2075">
                  <c:v>729.17000000000053</c:v>
                </c:pt>
                <c:pt idx="2076">
                  <c:v>729.32999999999947</c:v>
                </c:pt>
                <c:pt idx="2077">
                  <c:v>729.49</c:v>
                </c:pt>
                <c:pt idx="2078">
                  <c:v>729.65</c:v>
                </c:pt>
                <c:pt idx="2079">
                  <c:v>729.81</c:v>
                </c:pt>
                <c:pt idx="2080">
                  <c:v>730.03</c:v>
                </c:pt>
                <c:pt idx="2081">
                  <c:v>730.19</c:v>
                </c:pt>
                <c:pt idx="2082">
                  <c:v>730.34999999999798</c:v>
                </c:pt>
                <c:pt idx="2083">
                  <c:v>730.51</c:v>
                </c:pt>
                <c:pt idx="2084">
                  <c:v>730.67000000000053</c:v>
                </c:pt>
                <c:pt idx="2085">
                  <c:v>730.82999999999947</c:v>
                </c:pt>
                <c:pt idx="2086">
                  <c:v>730.99</c:v>
                </c:pt>
                <c:pt idx="2087">
                  <c:v>731.15</c:v>
                </c:pt>
                <c:pt idx="2088">
                  <c:v>731.31</c:v>
                </c:pt>
                <c:pt idx="2089">
                  <c:v>731.47</c:v>
                </c:pt>
                <c:pt idx="2090">
                  <c:v>731.53</c:v>
                </c:pt>
                <c:pt idx="2091">
                  <c:v>731.69</c:v>
                </c:pt>
                <c:pt idx="2092">
                  <c:v>731.84999999999798</c:v>
                </c:pt>
                <c:pt idx="2093">
                  <c:v>732.01</c:v>
                </c:pt>
                <c:pt idx="2094">
                  <c:v>732.17000000000053</c:v>
                </c:pt>
                <c:pt idx="2095">
                  <c:v>732.32999999999947</c:v>
                </c:pt>
                <c:pt idx="2096">
                  <c:v>732.49</c:v>
                </c:pt>
                <c:pt idx="2097">
                  <c:v>732.65</c:v>
                </c:pt>
                <c:pt idx="2098">
                  <c:v>732.81</c:v>
                </c:pt>
                <c:pt idx="2099">
                  <c:v>732.97</c:v>
                </c:pt>
                <c:pt idx="2100">
                  <c:v>733.03</c:v>
                </c:pt>
                <c:pt idx="2101">
                  <c:v>733.19</c:v>
                </c:pt>
                <c:pt idx="2102">
                  <c:v>733.34999999999798</c:v>
                </c:pt>
                <c:pt idx="2103">
                  <c:v>733.51</c:v>
                </c:pt>
                <c:pt idx="2104">
                  <c:v>733.67000000000053</c:v>
                </c:pt>
                <c:pt idx="2105">
                  <c:v>733.82999999999947</c:v>
                </c:pt>
                <c:pt idx="2106">
                  <c:v>736.63</c:v>
                </c:pt>
                <c:pt idx="2107">
                  <c:v>736.79000000000053</c:v>
                </c:pt>
                <c:pt idx="2108">
                  <c:v>736.94999999999948</c:v>
                </c:pt>
                <c:pt idx="2109">
                  <c:v>737.11</c:v>
                </c:pt>
                <c:pt idx="2110">
                  <c:v>737.27000000000055</c:v>
                </c:pt>
                <c:pt idx="2111">
                  <c:v>737.43</c:v>
                </c:pt>
                <c:pt idx="2112">
                  <c:v>737.59</c:v>
                </c:pt>
                <c:pt idx="2113">
                  <c:v>737.75</c:v>
                </c:pt>
                <c:pt idx="2114">
                  <c:v>737.91</c:v>
                </c:pt>
                <c:pt idx="2115">
                  <c:v>737.99</c:v>
                </c:pt>
                <c:pt idx="2116">
                  <c:v>738.15</c:v>
                </c:pt>
                <c:pt idx="2117">
                  <c:v>738.31</c:v>
                </c:pt>
                <c:pt idx="2118">
                  <c:v>738.47</c:v>
                </c:pt>
                <c:pt idx="2119">
                  <c:v>738.63</c:v>
                </c:pt>
                <c:pt idx="2120">
                  <c:v>738.79000000000053</c:v>
                </c:pt>
                <c:pt idx="2121">
                  <c:v>738.94999999999948</c:v>
                </c:pt>
                <c:pt idx="2122">
                  <c:v>739.11</c:v>
                </c:pt>
                <c:pt idx="2123">
                  <c:v>739.27000000000055</c:v>
                </c:pt>
                <c:pt idx="2124">
                  <c:v>739.4</c:v>
                </c:pt>
                <c:pt idx="2125">
                  <c:v>739.56</c:v>
                </c:pt>
                <c:pt idx="2126">
                  <c:v>739.72</c:v>
                </c:pt>
                <c:pt idx="2127">
                  <c:v>739.88</c:v>
                </c:pt>
                <c:pt idx="2128">
                  <c:v>740.04</c:v>
                </c:pt>
                <c:pt idx="2129">
                  <c:v>740.2</c:v>
                </c:pt>
                <c:pt idx="2130">
                  <c:v>740.35999999999797</c:v>
                </c:pt>
                <c:pt idx="2131">
                  <c:v>740.52</c:v>
                </c:pt>
                <c:pt idx="2132">
                  <c:v>740.68000000000052</c:v>
                </c:pt>
                <c:pt idx="2133">
                  <c:v>740.9</c:v>
                </c:pt>
                <c:pt idx="2134">
                  <c:v>741.06</c:v>
                </c:pt>
                <c:pt idx="2135">
                  <c:v>741.22</c:v>
                </c:pt>
                <c:pt idx="2136">
                  <c:v>741.38</c:v>
                </c:pt>
                <c:pt idx="2137">
                  <c:v>741.54</c:v>
                </c:pt>
                <c:pt idx="2138">
                  <c:v>741.7</c:v>
                </c:pt>
                <c:pt idx="2139">
                  <c:v>741.85999999999797</c:v>
                </c:pt>
                <c:pt idx="2140">
                  <c:v>742.02</c:v>
                </c:pt>
                <c:pt idx="2141">
                  <c:v>746.32999999999947</c:v>
                </c:pt>
                <c:pt idx="2142">
                  <c:v>746.49</c:v>
                </c:pt>
                <c:pt idx="2143">
                  <c:v>746.65</c:v>
                </c:pt>
                <c:pt idx="2144">
                  <c:v>746.81</c:v>
                </c:pt>
                <c:pt idx="2145">
                  <c:v>746.97</c:v>
                </c:pt>
                <c:pt idx="2146">
                  <c:v>747.13</c:v>
                </c:pt>
                <c:pt idx="2147">
                  <c:v>747.29000000000053</c:v>
                </c:pt>
                <c:pt idx="2148">
                  <c:v>747.44999999999948</c:v>
                </c:pt>
                <c:pt idx="2149">
                  <c:v>747.61</c:v>
                </c:pt>
                <c:pt idx="2150">
                  <c:v>747.8</c:v>
                </c:pt>
                <c:pt idx="2151">
                  <c:v>747.95999999999947</c:v>
                </c:pt>
                <c:pt idx="2152">
                  <c:v>748.12</c:v>
                </c:pt>
                <c:pt idx="2153">
                  <c:v>748.28000000000054</c:v>
                </c:pt>
                <c:pt idx="2154">
                  <c:v>748.43999999999949</c:v>
                </c:pt>
                <c:pt idx="2155">
                  <c:v>748.6</c:v>
                </c:pt>
                <c:pt idx="2156">
                  <c:v>748.76</c:v>
                </c:pt>
                <c:pt idx="2157">
                  <c:v>748.92</c:v>
                </c:pt>
                <c:pt idx="2158">
                  <c:v>749.08</c:v>
                </c:pt>
                <c:pt idx="2159">
                  <c:v>749.23</c:v>
                </c:pt>
                <c:pt idx="2160">
                  <c:v>749.39</c:v>
                </c:pt>
                <c:pt idx="2161">
                  <c:v>749.55</c:v>
                </c:pt>
                <c:pt idx="2162">
                  <c:v>749.71</c:v>
                </c:pt>
                <c:pt idx="2163">
                  <c:v>749.87</c:v>
                </c:pt>
                <c:pt idx="2164">
                  <c:v>750.03</c:v>
                </c:pt>
                <c:pt idx="2165">
                  <c:v>750.19</c:v>
                </c:pt>
                <c:pt idx="2166">
                  <c:v>750.34999999999798</c:v>
                </c:pt>
                <c:pt idx="2167">
                  <c:v>750.51</c:v>
                </c:pt>
                <c:pt idx="2168">
                  <c:v>750.73</c:v>
                </c:pt>
                <c:pt idx="2169">
                  <c:v>750.89</c:v>
                </c:pt>
                <c:pt idx="2170">
                  <c:v>751.05</c:v>
                </c:pt>
                <c:pt idx="2171">
                  <c:v>751.21</c:v>
                </c:pt>
                <c:pt idx="2172">
                  <c:v>751.37</c:v>
                </c:pt>
                <c:pt idx="2173">
                  <c:v>751.53</c:v>
                </c:pt>
                <c:pt idx="2174">
                  <c:v>751.69</c:v>
                </c:pt>
                <c:pt idx="2175">
                  <c:v>751.84999999999798</c:v>
                </c:pt>
                <c:pt idx="2176">
                  <c:v>752.07</c:v>
                </c:pt>
                <c:pt idx="2177">
                  <c:v>752.23</c:v>
                </c:pt>
                <c:pt idx="2178">
                  <c:v>752.39</c:v>
                </c:pt>
                <c:pt idx="2179">
                  <c:v>755.92</c:v>
                </c:pt>
                <c:pt idx="2180">
                  <c:v>755.98</c:v>
                </c:pt>
                <c:pt idx="2181">
                  <c:v>756.04</c:v>
                </c:pt>
                <c:pt idx="2182">
                  <c:v>756.1</c:v>
                </c:pt>
                <c:pt idx="2183">
                  <c:v>756.16</c:v>
                </c:pt>
                <c:pt idx="2184">
                  <c:v>756.22</c:v>
                </c:pt>
                <c:pt idx="2185">
                  <c:v>756.28000000000054</c:v>
                </c:pt>
                <c:pt idx="2186">
                  <c:v>756.33999999999946</c:v>
                </c:pt>
                <c:pt idx="2187">
                  <c:v>756.4</c:v>
                </c:pt>
                <c:pt idx="2188">
                  <c:v>756.45999999999947</c:v>
                </c:pt>
                <c:pt idx="2189">
                  <c:v>756.52</c:v>
                </c:pt>
                <c:pt idx="2190">
                  <c:v>756.58</c:v>
                </c:pt>
                <c:pt idx="2191">
                  <c:v>756.64</c:v>
                </c:pt>
                <c:pt idx="2192">
                  <c:v>756.7</c:v>
                </c:pt>
                <c:pt idx="2193">
                  <c:v>756.76</c:v>
                </c:pt>
                <c:pt idx="2194">
                  <c:v>756.81999999999948</c:v>
                </c:pt>
                <c:pt idx="2195">
                  <c:v>756.88</c:v>
                </c:pt>
                <c:pt idx="2196">
                  <c:v>756.93999999999949</c:v>
                </c:pt>
                <c:pt idx="2197">
                  <c:v>757</c:v>
                </c:pt>
                <c:pt idx="2198">
                  <c:v>757.06</c:v>
                </c:pt>
                <c:pt idx="2199">
                  <c:v>757.12</c:v>
                </c:pt>
                <c:pt idx="2200">
                  <c:v>757.18000000000052</c:v>
                </c:pt>
                <c:pt idx="2201">
                  <c:v>757.24</c:v>
                </c:pt>
                <c:pt idx="2202">
                  <c:v>757.32999999999947</c:v>
                </c:pt>
                <c:pt idx="2203">
                  <c:v>757.39</c:v>
                </c:pt>
                <c:pt idx="2204">
                  <c:v>757.44999999999948</c:v>
                </c:pt>
                <c:pt idx="2205">
                  <c:v>757.51</c:v>
                </c:pt>
                <c:pt idx="2206">
                  <c:v>757.57</c:v>
                </c:pt>
                <c:pt idx="2207">
                  <c:v>757.63</c:v>
                </c:pt>
                <c:pt idx="2208">
                  <c:v>757.69</c:v>
                </c:pt>
                <c:pt idx="2209">
                  <c:v>757.75</c:v>
                </c:pt>
                <c:pt idx="2210">
                  <c:v>757.81</c:v>
                </c:pt>
                <c:pt idx="2211">
                  <c:v>757.87</c:v>
                </c:pt>
                <c:pt idx="2212">
                  <c:v>757.93</c:v>
                </c:pt>
                <c:pt idx="2213">
                  <c:v>757.99</c:v>
                </c:pt>
                <c:pt idx="2214">
                  <c:v>758.05</c:v>
                </c:pt>
                <c:pt idx="2215">
                  <c:v>758.11</c:v>
                </c:pt>
                <c:pt idx="2216">
                  <c:v>758.17000000000053</c:v>
                </c:pt>
                <c:pt idx="2217">
                  <c:v>758.23</c:v>
                </c:pt>
                <c:pt idx="2218">
                  <c:v>758.29000000000053</c:v>
                </c:pt>
                <c:pt idx="2219">
                  <c:v>758.34999999999798</c:v>
                </c:pt>
                <c:pt idx="2220">
                  <c:v>758.41</c:v>
                </c:pt>
                <c:pt idx="2221">
                  <c:v>758.47</c:v>
                </c:pt>
                <c:pt idx="2222">
                  <c:v>758.53</c:v>
                </c:pt>
                <c:pt idx="2223">
                  <c:v>758.59</c:v>
                </c:pt>
                <c:pt idx="2224">
                  <c:v>758.65</c:v>
                </c:pt>
                <c:pt idx="2225">
                  <c:v>758.67000000000053</c:v>
                </c:pt>
                <c:pt idx="2226">
                  <c:v>758.73</c:v>
                </c:pt>
                <c:pt idx="2227">
                  <c:v>758.79000000000053</c:v>
                </c:pt>
                <c:pt idx="2228">
                  <c:v>758.84999999999798</c:v>
                </c:pt>
                <c:pt idx="2229">
                  <c:v>758.91</c:v>
                </c:pt>
                <c:pt idx="2230">
                  <c:v>758.97</c:v>
                </c:pt>
                <c:pt idx="2231">
                  <c:v>759.03</c:v>
                </c:pt>
                <c:pt idx="2232">
                  <c:v>759.09</c:v>
                </c:pt>
                <c:pt idx="2233">
                  <c:v>759.15</c:v>
                </c:pt>
                <c:pt idx="2234">
                  <c:v>759.21</c:v>
                </c:pt>
                <c:pt idx="2235">
                  <c:v>759.27000000000055</c:v>
                </c:pt>
                <c:pt idx="2236">
                  <c:v>759.32999999999947</c:v>
                </c:pt>
                <c:pt idx="2237">
                  <c:v>759.39</c:v>
                </c:pt>
                <c:pt idx="2238">
                  <c:v>759.44999999999948</c:v>
                </c:pt>
                <c:pt idx="2239">
                  <c:v>759.51</c:v>
                </c:pt>
                <c:pt idx="2240">
                  <c:v>759.57</c:v>
                </c:pt>
                <c:pt idx="2241">
                  <c:v>759.63</c:v>
                </c:pt>
                <c:pt idx="2242">
                  <c:v>759.69</c:v>
                </c:pt>
                <c:pt idx="2243">
                  <c:v>759.75</c:v>
                </c:pt>
                <c:pt idx="2244">
                  <c:v>759.81</c:v>
                </c:pt>
                <c:pt idx="2245">
                  <c:v>759.87</c:v>
                </c:pt>
                <c:pt idx="2246">
                  <c:v>759.93</c:v>
                </c:pt>
                <c:pt idx="2247">
                  <c:v>759.99</c:v>
                </c:pt>
                <c:pt idx="2248">
                  <c:v>760.05</c:v>
                </c:pt>
                <c:pt idx="2249">
                  <c:v>760.13</c:v>
                </c:pt>
                <c:pt idx="2250">
                  <c:v>760.19</c:v>
                </c:pt>
                <c:pt idx="2251">
                  <c:v>760.25</c:v>
                </c:pt>
                <c:pt idx="2252">
                  <c:v>760.31</c:v>
                </c:pt>
                <c:pt idx="2253">
                  <c:v>760.37</c:v>
                </c:pt>
                <c:pt idx="2254">
                  <c:v>760.43</c:v>
                </c:pt>
                <c:pt idx="2255">
                  <c:v>760.49</c:v>
                </c:pt>
                <c:pt idx="2256">
                  <c:v>760.55</c:v>
                </c:pt>
                <c:pt idx="2257">
                  <c:v>760.61</c:v>
                </c:pt>
                <c:pt idx="2258">
                  <c:v>760.67000000000053</c:v>
                </c:pt>
                <c:pt idx="2259">
                  <c:v>760.73</c:v>
                </c:pt>
                <c:pt idx="2260">
                  <c:v>760.79000000000053</c:v>
                </c:pt>
                <c:pt idx="2261">
                  <c:v>760.84999999999798</c:v>
                </c:pt>
                <c:pt idx="2262">
                  <c:v>760.91</c:v>
                </c:pt>
                <c:pt idx="2263">
                  <c:v>760.97</c:v>
                </c:pt>
                <c:pt idx="2264">
                  <c:v>761.03</c:v>
                </c:pt>
                <c:pt idx="2265">
                  <c:v>761.09</c:v>
                </c:pt>
                <c:pt idx="2266">
                  <c:v>761.15</c:v>
                </c:pt>
                <c:pt idx="2267">
                  <c:v>761.21</c:v>
                </c:pt>
                <c:pt idx="2268">
                  <c:v>761.27000000000055</c:v>
                </c:pt>
                <c:pt idx="2269">
                  <c:v>761.32999999999947</c:v>
                </c:pt>
                <c:pt idx="2270">
                  <c:v>765.62</c:v>
                </c:pt>
                <c:pt idx="2271">
                  <c:v>765.68000000000052</c:v>
                </c:pt>
                <c:pt idx="2272">
                  <c:v>765.74</c:v>
                </c:pt>
                <c:pt idx="2273">
                  <c:v>765.8</c:v>
                </c:pt>
                <c:pt idx="2274">
                  <c:v>765.85999999999797</c:v>
                </c:pt>
                <c:pt idx="2275">
                  <c:v>765.92</c:v>
                </c:pt>
                <c:pt idx="2276">
                  <c:v>765.98</c:v>
                </c:pt>
                <c:pt idx="2277">
                  <c:v>766.04</c:v>
                </c:pt>
                <c:pt idx="2278">
                  <c:v>766.1</c:v>
                </c:pt>
                <c:pt idx="2279">
                  <c:v>766.16</c:v>
                </c:pt>
                <c:pt idx="2280">
                  <c:v>766.22</c:v>
                </c:pt>
                <c:pt idx="2281">
                  <c:v>766.28000000000054</c:v>
                </c:pt>
                <c:pt idx="2282">
                  <c:v>766.33999999999946</c:v>
                </c:pt>
                <c:pt idx="2283">
                  <c:v>766.4</c:v>
                </c:pt>
                <c:pt idx="2284">
                  <c:v>766.45999999999947</c:v>
                </c:pt>
                <c:pt idx="2285">
                  <c:v>766.52</c:v>
                </c:pt>
                <c:pt idx="2286">
                  <c:v>766.58</c:v>
                </c:pt>
                <c:pt idx="2287">
                  <c:v>766.64</c:v>
                </c:pt>
                <c:pt idx="2288">
                  <c:v>766.7</c:v>
                </c:pt>
                <c:pt idx="2289">
                  <c:v>766.76</c:v>
                </c:pt>
                <c:pt idx="2290">
                  <c:v>766.81999999999948</c:v>
                </c:pt>
                <c:pt idx="2291">
                  <c:v>766.88</c:v>
                </c:pt>
                <c:pt idx="2292">
                  <c:v>766.93999999999949</c:v>
                </c:pt>
                <c:pt idx="2293">
                  <c:v>767</c:v>
                </c:pt>
                <c:pt idx="2294">
                  <c:v>767.06</c:v>
                </c:pt>
                <c:pt idx="2295">
                  <c:v>767.12</c:v>
                </c:pt>
                <c:pt idx="2296">
                  <c:v>767.18000000000052</c:v>
                </c:pt>
                <c:pt idx="2297">
                  <c:v>767.24</c:v>
                </c:pt>
                <c:pt idx="2298">
                  <c:v>767.3</c:v>
                </c:pt>
                <c:pt idx="2299">
                  <c:v>767.35999999999797</c:v>
                </c:pt>
                <c:pt idx="2300">
                  <c:v>767.42</c:v>
                </c:pt>
                <c:pt idx="2301">
                  <c:v>767.48</c:v>
                </c:pt>
                <c:pt idx="2302">
                  <c:v>767.54</c:v>
                </c:pt>
                <c:pt idx="2303">
                  <c:v>767.6</c:v>
                </c:pt>
                <c:pt idx="2304">
                  <c:v>767.66</c:v>
                </c:pt>
                <c:pt idx="2305">
                  <c:v>767.72</c:v>
                </c:pt>
                <c:pt idx="2306">
                  <c:v>767.78000000000054</c:v>
                </c:pt>
                <c:pt idx="2307">
                  <c:v>767.83999999999946</c:v>
                </c:pt>
                <c:pt idx="2308">
                  <c:v>767.9</c:v>
                </c:pt>
                <c:pt idx="2309">
                  <c:v>767.95999999999947</c:v>
                </c:pt>
                <c:pt idx="2310">
                  <c:v>768.02</c:v>
                </c:pt>
                <c:pt idx="2311">
                  <c:v>768.08</c:v>
                </c:pt>
                <c:pt idx="2312">
                  <c:v>768.14</c:v>
                </c:pt>
                <c:pt idx="2313">
                  <c:v>768.2</c:v>
                </c:pt>
                <c:pt idx="2314">
                  <c:v>768.26</c:v>
                </c:pt>
                <c:pt idx="2315">
                  <c:v>768.31999999999948</c:v>
                </c:pt>
                <c:pt idx="2316">
                  <c:v>768.38</c:v>
                </c:pt>
                <c:pt idx="2317">
                  <c:v>768.43999999999949</c:v>
                </c:pt>
                <c:pt idx="2318">
                  <c:v>768.5</c:v>
                </c:pt>
                <c:pt idx="2319">
                  <c:v>768.56</c:v>
                </c:pt>
                <c:pt idx="2320">
                  <c:v>768.59</c:v>
                </c:pt>
                <c:pt idx="2321">
                  <c:v>768.65</c:v>
                </c:pt>
                <c:pt idx="2322">
                  <c:v>768.71</c:v>
                </c:pt>
                <c:pt idx="2323">
                  <c:v>768.77000000000055</c:v>
                </c:pt>
                <c:pt idx="2324">
                  <c:v>768.82999999999947</c:v>
                </c:pt>
                <c:pt idx="2325">
                  <c:v>768.89</c:v>
                </c:pt>
                <c:pt idx="2326">
                  <c:v>768.94999999999948</c:v>
                </c:pt>
                <c:pt idx="2327">
                  <c:v>769.01</c:v>
                </c:pt>
                <c:pt idx="2328">
                  <c:v>769.07</c:v>
                </c:pt>
                <c:pt idx="2329">
                  <c:v>769.13</c:v>
                </c:pt>
                <c:pt idx="2330">
                  <c:v>769.19</c:v>
                </c:pt>
                <c:pt idx="2331">
                  <c:v>769.25</c:v>
                </c:pt>
                <c:pt idx="2332">
                  <c:v>769.31</c:v>
                </c:pt>
                <c:pt idx="2333">
                  <c:v>769.37</c:v>
                </c:pt>
                <c:pt idx="2334">
                  <c:v>769.43</c:v>
                </c:pt>
                <c:pt idx="2335">
                  <c:v>769.49</c:v>
                </c:pt>
                <c:pt idx="2336">
                  <c:v>769.55</c:v>
                </c:pt>
                <c:pt idx="2337">
                  <c:v>769.61</c:v>
                </c:pt>
                <c:pt idx="2338">
                  <c:v>769.67000000000053</c:v>
                </c:pt>
                <c:pt idx="2339">
                  <c:v>769.73</c:v>
                </c:pt>
                <c:pt idx="2340">
                  <c:v>769.79000000000053</c:v>
                </c:pt>
                <c:pt idx="2341">
                  <c:v>769.84999999999798</c:v>
                </c:pt>
                <c:pt idx="2342">
                  <c:v>769.91</c:v>
                </c:pt>
                <c:pt idx="2343">
                  <c:v>769.97</c:v>
                </c:pt>
                <c:pt idx="2344">
                  <c:v>770.06</c:v>
                </c:pt>
                <c:pt idx="2345">
                  <c:v>770.12</c:v>
                </c:pt>
                <c:pt idx="2346">
                  <c:v>770.18000000000052</c:v>
                </c:pt>
                <c:pt idx="2347">
                  <c:v>770.24</c:v>
                </c:pt>
                <c:pt idx="2348">
                  <c:v>770.3</c:v>
                </c:pt>
                <c:pt idx="2349">
                  <c:v>770.35999999999797</c:v>
                </c:pt>
                <c:pt idx="2350">
                  <c:v>770.42</c:v>
                </c:pt>
                <c:pt idx="2351">
                  <c:v>770.48</c:v>
                </c:pt>
                <c:pt idx="2352">
                  <c:v>770.54</c:v>
                </c:pt>
                <c:pt idx="2353">
                  <c:v>770.6</c:v>
                </c:pt>
                <c:pt idx="2354">
                  <c:v>770.66</c:v>
                </c:pt>
                <c:pt idx="2355">
                  <c:v>770.72</c:v>
                </c:pt>
                <c:pt idx="2356">
                  <c:v>770.78000000000054</c:v>
                </c:pt>
                <c:pt idx="2357">
                  <c:v>770.83999999999946</c:v>
                </c:pt>
                <c:pt idx="2358">
                  <c:v>770.9</c:v>
                </c:pt>
                <c:pt idx="2359">
                  <c:v>770.95999999999947</c:v>
                </c:pt>
                <c:pt idx="2360">
                  <c:v>771.02</c:v>
                </c:pt>
                <c:pt idx="2361">
                  <c:v>771.08</c:v>
                </c:pt>
                <c:pt idx="2362">
                  <c:v>771.14</c:v>
                </c:pt>
                <c:pt idx="2363">
                  <c:v>771.2</c:v>
                </c:pt>
                <c:pt idx="2364">
                  <c:v>771.26</c:v>
                </c:pt>
                <c:pt idx="2365">
                  <c:v>771.31999999999948</c:v>
                </c:pt>
                <c:pt idx="2366">
                  <c:v>771.38</c:v>
                </c:pt>
                <c:pt idx="2367">
                  <c:v>771.43999999999949</c:v>
                </c:pt>
                <c:pt idx="2368">
                  <c:v>771.5</c:v>
                </c:pt>
                <c:pt idx="2369">
                  <c:v>771.56</c:v>
                </c:pt>
                <c:pt idx="2370">
                  <c:v>771.62</c:v>
                </c:pt>
                <c:pt idx="2371">
                  <c:v>771.68000000000052</c:v>
                </c:pt>
                <c:pt idx="2372">
                  <c:v>771.74</c:v>
                </c:pt>
                <c:pt idx="2373">
                  <c:v>771.8</c:v>
                </c:pt>
                <c:pt idx="2374">
                  <c:v>771.85999999999797</c:v>
                </c:pt>
                <c:pt idx="2375">
                  <c:v>771.92</c:v>
                </c:pt>
                <c:pt idx="2376">
                  <c:v>771.98</c:v>
                </c:pt>
                <c:pt idx="2377">
                  <c:v>772.04</c:v>
                </c:pt>
                <c:pt idx="2378">
                  <c:v>772.1</c:v>
                </c:pt>
                <c:pt idx="2379">
                  <c:v>772.16</c:v>
                </c:pt>
                <c:pt idx="2380">
                  <c:v>772.22</c:v>
                </c:pt>
                <c:pt idx="2381">
                  <c:v>772.28000000000054</c:v>
                </c:pt>
                <c:pt idx="2382">
                  <c:v>772.33999999999946</c:v>
                </c:pt>
                <c:pt idx="2383">
                  <c:v>772.4</c:v>
                </c:pt>
                <c:pt idx="2384">
                  <c:v>772.45999999999947</c:v>
                </c:pt>
                <c:pt idx="2385">
                  <c:v>772.52</c:v>
                </c:pt>
                <c:pt idx="2386">
                  <c:v>772.58</c:v>
                </c:pt>
                <c:pt idx="2387">
                  <c:v>772.64</c:v>
                </c:pt>
                <c:pt idx="2388">
                  <c:v>772.7</c:v>
                </c:pt>
                <c:pt idx="2389">
                  <c:v>772.76</c:v>
                </c:pt>
                <c:pt idx="2390">
                  <c:v>772.81999999999948</c:v>
                </c:pt>
                <c:pt idx="2391">
                  <c:v>772.88</c:v>
                </c:pt>
                <c:pt idx="2392">
                  <c:v>772.93999999999949</c:v>
                </c:pt>
                <c:pt idx="2393">
                  <c:v>773</c:v>
                </c:pt>
                <c:pt idx="2394">
                  <c:v>773.06</c:v>
                </c:pt>
                <c:pt idx="2395">
                  <c:v>773.12</c:v>
                </c:pt>
                <c:pt idx="2396">
                  <c:v>773.18000000000052</c:v>
                </c:pt>
                <c:pt idx="2397">
                  <c:v>775.22</c:v>
                </c:pt>
                <c:pt idx="2398">
                  <c:v>775.28000000000054</c:v>
                </c:pt>
                <c:pt idx="2399">
                  <c:v>775.33999999999946</c:v>
                </c:pt>
                <c:pt idx="2400">
                  <c:v>775.4</c:v>
                </c:pt>
                <c:pt idx="2401">
                  <c:v>775.45999999999947</c:v>
                </c:pt>
                <c:pt idx="2402">
                  <c:v>775.52</c:v>
                </c:pt>
                <c:pt idx="2403">
                  <c:v>775.58</c:v>
                </c:pt>
                <c:pt idx="2404">
                  <c:v>775.64</c:v>
                </c:pt>
                <c:pt idx="2405">
                  <c:v>775.7</c:v>
                </c:pt>
                <c:pt idx="2406">
                  <c:v>775.76</c:v>
                </c:pt>
                <c:pt idx="2407">
                  <c:v>775.81999999999948</c:v>
                </c:pt>
                <c:pt idx="2408">
                  <c:v>775.88</c:v>
                </c:pt>
                <c:pt idx="2409">
                  <c:v>775.93999999999949</c:v>
                </c:pt>
                <c:pt idx="2410">
                  <c:v>776</c:v>
                </c:pt>
                <c:pt idx="2411">
                  <c:v>776.06</c:v>
                </c:pt>
                <c:pt idx="2412">
                  <c:v>776.12</c:v>
                </c:pt>
                <c:pt idx="2413">
                  <c:v>776.18000000000052</c:v>
                </c:pt>
                <c:pt idx="2414">
                  <c:v>776.24</c:v>
                </c:pt>
                <c:pt idx="2415">
                  <c:v>776.3</c:v>
                </c:pt>
                <c:pt idx="2416">
                  <c:v>776.35999999999797</c:v>
                </c:pt>
                <c:pt idx="2417">
                  <c:v>776.42</c:v>
                </c:pt>
                <c:pt idx="2418">
                  <c:v>776.48</c:v>
                </c:pt>
                <c:pt idx="2419">
                  <c:v>776.54</c:v>
                </c:pt>
                <c:pt idx="2420">
                  <c:v>776.6</c:v>
                </c:pt>
                <c:pt idx="2421">
                  <c:v>776.66</c:v>
                </c:pt>
                <c:pt idx="2422">
                  <c:v>776.72</c:v>
                </c:pt>
                <c:pt idx="2423">
                  <c:v>776.78000000000054</c:v>
                </c:pt>
                <c:pt idx="2424">
                  <c:v>776.83999999999946</c:v>
                </c:pt>
                <c:pt idx="2425">
                  <c:v>776.9</c:v>
                </c:pt>
                <c:pt idx="2426">
                  <c:v>776.95999999999947</c:v>
                </c:pt>
                <c:pt idx="2427">
                  <c:v>777.02</c:v>
                </c:pt>
                <c:pt idx="2428">
                  <c:v>777.08</c:v>
                </c:pt>
                <c:pt idx="2429">
                  <c:v>777.14</c:v>
                </c:pt>
                <c:pt idx="2430">
                  <c:v>777.2</c:v>
                </c:pt>
                <c:pt idx="2431">
                  <c:v>777.26</c:v>
                </c:pt>
                <c:pt idx="2432">
                  <c:v>777.31999999999948</c:v>
                </c:pt>
                <c:pt idx="2433">
                  <c:v>777.38</c:v>
                </c:pt>
                <c:pt idx="2434">
                  <c:v>777.43999999999949</c:v>
                </c:pt>
                <c:pt idx="2435">
                  <c:v>777.5</c:v>
                </c:pt>
                <c:pt idx="2436">
                  <c:v>777.56</c:v>
                </c:pt>
                <c:pt idx="2437">
                  <c:v>777.62</c:v>
                </c:pt>
                <c:pt idx="2438">
                  <c:v>777.68000000000052</c:v>
                </c:pt>
                <c:pt idx="2439">
                  <c:v>777.74</c:v>
                </c:pt>
                <c:pt idx="2440">
                  <c:v>777.8</c:v>
                </c:pt>
                <c:pt idx="2441">
                  <c:v>777.85999999999797</c:v>
                </c:pt>
                <c:pt idx="2442">
                  <c:v>777.92</c:v>
                </c:pt>
                <c:pt idx="2443">
                  <c:v>777.98</c:v>
                </c:pt>
                <c:pt idx="2444">
                  <c:v>778.04</c:v>
                </c:pt>
                <c:pt idx="2445">
                  <c:v>778.1</c:v>
                </c:pt>
                <c:pt idx="2446">
                  <c:v>778.18000000000052</c:v>
                </c:pt>
                <c:pt idx="2447">
                  <c:v>778.24</c:v>
                </c:pt>
                <c:pt idx="2448">
                  <c:v>778.3</c:v>
                </c:pt>
                <c:pt idx="2449">
                  <c:v>778.35999999999797</c:v>
                </c:pt>
                <c:pt idx="2450">
                  <c:v>778.42</c:v>
                </c:pt>
                <c:pt idx="2451">
                  <c:v>778.48</c:v>
                </c:pt>
                <c:pt idx="2452">
                  <c:v>778.54</c:v>
                </c:pt>
                <c:pt idx="2453">
                  <c:v>778.6</c:v>
                </c:pt>
                <c:pt idx="2454">
                  <c:v>778.66</c:v>
                </c:pt>
                <c:pt idx="2455">
                  <c:v>778.72</c:v>
                </c:pt>
                <c:pt idx="2456">
                  <c:v>778.78000000000054</c:v>
                </c:pt>
                <c:pt idx="2457">
                  <c:v>778.83999999999946</c:v>
                </c:pt>
                <c:pt idx="2458">
                  <c:v>778.9</c:v>
                </c:pt>
                <c:pt idx="2459">
                  <c:v>778.95999999999947</c:v>
                </c:pt>
                <c:pt idx="2460">
                  <c:v>779.02</c:v>
                </c:pt>
                <c:pt idx="2461">
                  <c:v>779.08</c:v>
                </c:pt>
                <c:pt idx="2462">
                  <c:v>779.14</c:v>
                </c:pt>
                <c:pt idx="2463">
                  <c:v>779.2</c:v>
                </c:pt>
                <c:pt idx="2464">
                  <c:v>779.26</c:v>
                </c:pt>
                <c:pt idx="2465">
                  <c:v>779.31999999999948</c:v>
                </c:pt>
                <c:pt idx="2466">
                  <c:v>779.38</c:v>
                </c:pt>
                <c:pt idx="2467">
                  <c:v>779.43999999999949</c:v>
                </c:pt>
                <c:pt idx="2468">
                  <c:v>779.5</c:v>
                </c:pt>
                <c:pt idx="2469">
                  <c:v>779.53</c:v>
                </c:pt>
                <c:pt idx="2470">
                  <c:v>779.59</c:v>
                </c:pt>
                <c:pt idx="2471">
                  <c:v>779.65</c:v>
                </c:pt>
                <c:pt idx="2472">
                  <c:v>779.71</c:v>
                </c:pt>
                <c:pt idx="2473">
                  <c:v>779.77000000000055</c:v>
                </c:pt>
                <c:pt idx="2474">
                  <c:v>779.82999999999947</c:v>
                </c:pt>
                <c:pt idx="2475">
                  <c:v>779.89</c:v>
                </c:pt>
                <c:pt idx="2476">
                  <c:v>779.94999999999948</c:v>
                </c:pt>
                <c:pt idx="2477">
                  <c:v>780.01</c:v>
                </c:pt>
                <c:pt idx="2478">
                  <c:v>780.07</c:v>
                </c:pt>
                <c:pt idx="2479">
                  <c:v>780.13</c:v>
                </c:pt>
                <c:pt idx="2480">
                  <c:v>780.19</c:v>
                </c:pt>
                <c:pt idx="2481">
                  <c:v>780.25</c:v>
                </c:pt>
                <c:pt idx="2482">
                  <c:v>780.31</c:v>
                </c:pt>
                <c:pt idx="2483">
                  <c:v>780.37</c:v>
                </c:pt>
                <c:pt idx="2484">
                  <c:v>780.43</c:v>
                </c:pt>
                <c:pt idx="2485">
                  <c:v>780.49</c:v>
                </c:pt>
                <c:pt idx="2486">
                  <c:v>780.55</c:v>
                </c:pt>
                <c:pt idx="2487">
                  <c:v>780.61</c:v>
                </c:pt>
                <c:pt idx="2488">
                  <c:v>780.67000000000053</c:v>
                </c:pt>
                <c:pt idx="2489">
                  <c:v>780.73</c:v>
                </c:pt>
                <c:pt idx="2490">
                  <c:v>780.79000000000053</c:v>
                </c:pt>
                <c:pt idx="2491">
                  <c:v>780.84999999999798</c:v>
                </c:pt>
                <c:pt idx="2492">
                  <c:v>780.94999999999948</c:v>
                </c:pt>
                <c:pt idx="2493">
                  <c:v>781.01</c:v>
                </c:pt>
                <c:pt idx="2494">
                  <c:v>781.07</c:v>
                </c:pt>
                <c:pt idx="2495">
                  <c:v>781.13</c:v>
                </c:pt>
                <c:pt idx="2496">
                  <c:v>781.19</c:v>
                </c:pt>
                <c:pt idx="2497">
                  <c:v>781.25</c:v>
                </c:pt>
                <c:pt idx="2498">
                  <c:v>781.31</c:v>
                </c:pt>
                <c:pt idx="2499">
                  <c:v>781.37</c:v>
                </c:pt>
                <c:pt idx="2500">
                  <c:v>781.43</c:v>
                </c:pt>
                <c:pt idx="2501">
                  <c:v>781.49</c:v>
                </c:pt>
                <c:pt idx="2502">
                  <c:v>781.55</c:v>
                </c:pt>
                <c:pt idx="2503">
                  <c:v>781.61</c:v>
                </c:pt>
                <c:pt idx="2504">
                  <c:v>781.67000000000053</c:v>
                </c:pt>
                <c:pt idx="2505">
                  <c:v>781.73</c:v>
                </c:pt>
                <c:pt idx="2506">
                  <c:v>781.79000000000053</c:v>
                </c:pt>
                <c:pt idx="2507">
                  <c:v>781.84999999999798</c:v>
                </c:pt>
                <c:pt idx="2508">
                  <c:v>781.91</c:v>
                </c:pt>
                <c:pt idx="2509">
                  <c:v>781.97</c:v>
                </c:pt>
                <c:pt idx="2510">
                  <c:v>782.03</c:v>
                </c:pt>
                <c:pt idx="2511">
                  <c:v>782.09</c:v>
                </c:pt>
                <c:pt idx="2512">
                  <c:v>782.15</c:v>
                </c:pt>
                <c:pt idx="2513">
                  <c:v>782.21</c:v>
                </c:pt>
                <c:pt idx="2514">
                  <c:v>782.28000000000054</c:v>
                </c:pt>
                <c:pt idx="2515">
                  <c:v>782.33999999999946</c:v>
                </c:pt>
                <c:pt idx="2516">
                  <c:v>782.4</c:v>
                </c:pt>
                <c:pt idx="2517">
                  <c:v>782.45999999999947</c:v>
                </c:pt>
                <c:pt idx="2518">
                  <c:v>782.52</c:v>
                </c:pt>
                <c:pt idx="2519">
                  <c:v>782.58</c:v>
                </c:pt>
                <c:pt idx="2520">
                  <c:v>782.64</c:v>
                </c:pt>
                <c:pt idx="2521">
                  <c:v>782.7</c:v>
                </c:pt>
                <c:pt idx="2522">
                  <c:v>782.76</c:v>
                </c:pt>
                <c:pt idx="2523">
                  <c:v>782.81999999999948</c:v>
                </c:pt>
                <c:pt idx="2524">
                  <c:v>782.88</c:v>
                </c:pt>
                <c:pt idx="2525">
                  <c:v>782.93999999999949</c:v>
                </c:pt>
                <c:pt idx="2526">
                  <c:v>783</c:v>
                </c:pt>
                <c:pt idx="2527">
                  <c:v>783.06</c:v>
                </c:pt>
                <c:pt idx="2528">
                  <c:v>783.12</c:v>
                </c:pt>
                <c:pt idx="2529">
                  <c:v>784.81999999999948</c:v>
                </c:pt>
                <c:pt idx="2530">
                  <c:v>784.88</c:v>
                </c:pt>
                <c:pt idx="2531">
                  <c:v>784.93999999999949</c:v>
                </c:pt>
                <c:pt idx="2532">
                  <c:v>785</c:v>
                </c:pt>
                <c:pt idx="2533">
                  <c:v>785.06</c:v>
                </c:pt>
                <c:pt idx="2534">
                  <c:v>785.12</c:v>
                </c:pt>
                <c:pt idx="2535">
                  <c:v>785.18000000000052</c:v>
                </c:pt>
                <c:pt idx="2536">
                  <c:v>785.24</c:v>
                </c:pt>
                <c:pt idx="2537">
                  <c:v>785.3</c:v>
                </c:pt>
                <c:pt idx="2538">
                  <c:v>785.35999999999797</c:v>
                </c:pt>
                <c:pt idx="2539">
                  <c:v>785.42</c:v>
                </c:pt>
                <c:pt idx="2540">
                  <c:v>785.48</c:v>
                </c:pt>
                <c:pt idx="2541">
                  <c:v>785.54</c:v>
                </c:pt>
                <c:pt idx="2542">
                  <c:v>785.6</c:v>
                </c:pt>
                <c:pt idx="2543">
                  <c:v>785.66</c:v>
                </c:pt>
                <c:pt idx="2544">
                  <c:v>785.72</c:v>
                </c:pt>
                <c:pt idx="2545">
                  <c:v>785.78000000000054</c:v>
                </c:pt>
                <c:pt idx="2546">
                  <c:v>785.83999999999946</c:v>
                </c:pt>
                <c:pt idx="2547">
                  <c:v>785.9</c:v>
                </c:pt>
                <c:pt idx="2548">
                  <c:v>785.95999999999947</c:v>
                </c:pt>
                <c:pt idx="2549">
                  <c:v>786.02</c:v>
                </c:pt>
                <c:pt idx="2550">
                  <c:v>786.08</c:v>
                </c:pt>
                <c:pt idx="2551">
                  <c:v>786.14</c:v>
                </c:pt>
                <c:pt idx="2552">
                  <c:v>786.2</c:v>
                </c:pt>
                <c:pt idx="2553">
                  <c:v>786.26</c:v>
                </c:pt>
                <c:pt idx="2554">
                  <c:v>786.31999999999948</c:v>
                </c:pt>
                <c:pt idx="2555">
                  <c:v>786.38</c:v>
                </c:pt>
                <c:pt idx="2556">
                  <c:v>786.43999999999949</c:v>
                </c:pt>
                <c:pt idx="2557">
                  <c:v>786.5</c:v>
                </c:pt>
                <c:pt idx="2558">
                  <c:v>786.56</c:v>
                </c:pt>
                <c:pt idx="2559">
                  <c:v>786.62</c:v>
                </c:pt>
                <c:pt idx="2560">
                  <c:v>786.68000000000052</c:v>
                </c:pt>
                <c:pt idx="2561">
                  <c:v>786.74</c:v>
                </c:pt>
                <c:pt idx="2562">
                  <c:v>786.8</c:v>
                </c:pt>
                <c:pt idx="2563">
                  <c:v>786.85999999999797</c:v>
                </c:pt>
                <c:pt idx="2564">
                  <c:v>786.92</c:v>
                </c:pt>
                <c:pt idx="2565">
                  <c:v>786.98</c:v>
                </c:pt>
                <c:pt idx="2566">
                  <c:v>787.04</c:v>
                </c:pt>
                <c:pt idx="2567">
                  <c:v>787.1</c:v>
                </c:pt>
                <c:pt idx="2568">
                  <c:v>787.16</c:v>
                </c:pt>
                <c:pt idx="2569">
                  <c:v>787.22</c:v>
                </c:pt>
                <c:pt idx="2570">
                  <c:v>787.28000000000054</c:v>
                </c:pt>
                <c:pt idx="2571">
                  <c:v>787.33999999999946</c:v>
                </c:pt>
                <c:pt idx="2572">
                  <c:v>787.4</c:v>
                </c:pt>
                <c:pt idx="2573">
                  <c:v>787.45999999999947</c:v>
                </c:pt>
                <c:pt idx="2574">
                  <c:v>787.52</c:v>
                </c:pt>
                <c:pt idx="2575">
                  <c:v>787.58</c:v>
                </c:pt>
                <c:pt idx="2576">
                  <c:v>787.64</c:v>
                </c:pt>
                <c:pt idx="2577">
                  <c:v>787.7</c:v>
                </c:pt>
                <c:pt idx="2578">
                  <c:v>787.76</c:v>
                </c:pt>
                <c:pt idx="2579">
                  <c:v>787.81999999999948</c:v>
                </c:pt>
                <c:pt idx="2580">
                  <c:v>787.88</c:v>
                </c:pt>
                <c:pt idx="2581">
                  <c:v>787.93999999999949</c:v>
                </c:pt>
                <c:pt idx="2582">
                  <c:v>788</c:v>
                </c:pt>
                <c:pt idx="2583">
                  <c:v>788.06</c:v>
                </c:pt>
                <c:pt idx="2584">
                  <c:v>788.12</c:v>
                </c:pt>
                <c:pt idx="2585">
                  <c:v>788.18000000000052</c:v>
                </c:pt>
                <c:pt idx="2586">
                  <c:v>788.24</c:v>
                </c:pt>
                <c:pt idx="2587">
                  <c:v>788.3</c:v>
                </c:pt>
                <c:pt idx="2588">
                  <c:v>788.35999999999797</c:v>
                </c:pt>
                <c:pt idx="2589">
                  <c:v>788.42</c:v>
                </c:pt>
                <c:pt idx="2590">
                  <c:v>788.48</c:v>
                </c:pt>
                <c:pt idx="2591">
                  <c:v>788.54</c:v>
                </c:pt>
                <c:pt idx="2592">
                  <c:v>788.6</c:v>
                </c:pt>
                <c:pt idx="2593">
                  <c:v>788.66</c:v>
                </c:pt>
                <c:pt idx="2594">
                  <c:v>788.72</c:v>
                </c:pt>
                <c:pt idx="2595">
                  <c:v>788.78000000000054</c:v>
                </c:pt>
                <c:pt idx="2596">
                  <c:v>788.83999999999946</c:v>
                </c:pt>
                <c:pt idx="2597">
                  <c:v>788.9</c:v>
                </c:pt>
                <c:pt idx="2598">
                  <c:v>788.95999999999947</c:v>
                </c:pt>
                <c:pt idx="2599">
                  <c:v>788.99</c:v>
                </c:pt>
                <c:pt idx="2600">
                  <c:v>789.05</c:v>
                </c:pt>
                <c:pt idx="2601">
                  <c:v>789.11</c:v>
                </c:pt>
                <c:pt idx="2602">
                  <c:v>789.17000000000053</c:v>
                </c:pt>
                <c:pt idx="2603">
                  <c:v>789.23</c:v>
                </c:pt>
                <c:pt idx="2604">
                  <c:v>789.29000000000053</c:v>
                </c:pt>
                <c:pt idx="2605">
                  <c:v>789.34999999999798</c:v>
                </c:pt>
                <c:pt idx="2606">
                  <c:v>789.41</c:v>
                </c:pt>
                <c:pt idx="2607">
                  <c:v>789.47</c:v>
                </c:pt>
                <c:pt idx="2608">
                  <c:v>789.53</c:v>
                </c:pt>
                <c:pt idx="2609">
                  <c:v>789.59</c:v>
                </c:pt>
                <c:pt idx="2610">
                  <c:v>789.65</c:v>
                </c:pt>
                <c:pt idx="2611">
                  <c:v>789.71</c:v>
                </c:pt>
                <c:pt idx="2612">
                  <c:v>789.77000000000055</c:v>
                </c:pt>
                <c:pt idx="2613">
                  <c:v>789.82999999999947</c:v>
                </c:pt>
                <c:pt idx="2614">
                  <c:v>789.84999999999798</c:v>
                </c:pt>
                <c:pt idx="2615">
                  <c:v>789.91</c:v>
                </c:pt>
                <c:pt idx="2616">
                  <c:v>789.97</c:v>
                </c:pt>
                <c:pt idx="2617">
                  <c:v>790.03</c:v>
                </c:pt>
                <c:pt idx="2618">
                  <c:v>790.09</c:v>
                </c:pt>
                <c:pt idx="2619">
                  <c:v>790.15</c:v>
                </c:pt>
                <c:pt idx="2620">
                  <c:v>790.21</c:v>
                </c:pt>
                <c:pt idx="2621">
                  <c:v>790.27000000000055</c:v>
                </c:pt>
                <c:pt idx="2622">
                  <c:v>790.32999999999947</c:v>
                </c:pt>
                <c:pt idx="2623">
                  <c:v>790.39</c:v>
                </c:pt>
                <c:pt idx="2624">
                  <c:v>790.44999999999948</c:v>
                </c:pt>
                <c:pt idx="2625">
                  <c:v>790.51</c:v>
                </c:pt>
                <c:pt idx="2626">
                  <c:v>790.57</c:v>
                </c:pt>
                <c:pt idx="2627">
                  <c:v>790.63</c:v>
                </c:pt>
                <c:pt idx="2628">
                  <c:v>790.69</c:v>
                </c:pt>
                <c:pt idx="2629">
                  <c:v>790.75</c:v>
                </c:pt>
                <c:pt idx="2630">
                  <c:v>790.81</c:v>
                </c:pt>
                <c:pt idx="2631">
                  <c:v>790.87</c:v>
                </c:pt>
                <c:pt idx="2632">
                  <c:v>790.93</c:v>
                </c:pt>
                <c:pt idx="2633">
                  <c:v>790.99</c:v>
                </c:pt>
                <c:pt idx="2634">
                  <c:v>791.05</c:v>
                </c:pt>
                <c:pt idx="2635">
                  <c:v>791.11</c:v>
                </c:pt>
                <c:pt idx="2636">
                  <c:v>791.17000000000053</c:v>
                </c:pt>
                <c:pt idx="2637">
                  <c:v>791.23</c:v>
                </c:pt>
                <c:pt idx="2638">
                  <c:v>791.29000000000053</c:v>
                </c:pt>
                <c:pt idx="2639">
                  <c:v>791.31999999999948</c:v>
                </c:pt>
                <c:pt idx="2640">
                  <c:v>791.38</c:v>
                </c:pt>
                <c:pt idx="2641">
                  <c:v>791.43999999999949</c:v>
                </c:pt>
                <c:pt idx="2642">
                  <c:v>791.5</c:v>
                </c:pt>
                <c:pt idx="2643">
                  <c:v>791.56</c:v>
                </c:pt>
                <c:pt idx="2644">
                  <c:v>794.52</c:v>
                </c:pt>
                <c:pt idx="2645">
                  <c:v>794.58</c:v>
                </c:pt>
                <c:pt idx="2646">
                  <c:v>794.64</c:v>
                </c:pt>
                <c:pt idx="2647">
                  <c:v>794.7</c:v>
                </c:pt>
                <c:pt idx="2648">
                  <c:v>794.76</c:v>
                </c:pt>
                <c:pt idx="2649">
                  <c:v>794.81999999999948</c:v>
                </c:pt>
                <c:pt idx="2650">
                  <c:v>794.88</c:v>
                </c:pt>
                <c:pt idx="2651">
                  <c:v>794.93999999999949</c:v>
                </c:pt>
                <c:pt idx="2652">
                  <c:v>795</c:v>
                </c:pt>
                <c:pt idx="2653">
                  <c:v>795.06</c:v>
                </c:pt>
                <c:pt idx="2654">
                  <c:v>795.12</c:v>
                </c:pt>
                <c:pt idx="2655">
                  <c:v>795.18000000000052</c:v>
                </c:pt>
                <c:pt idx="2656">
                  <c:v>795.24</c:v>
                </c:pt>
                <c:pt idx="2657">
                  <c:v>795.3</c:v>
                </c:pt>
                <c:pt idx="2658">
                  <c:v>795.35999999999797</c:v>
                </c:pt>
                <c:pt idx="2659">
                  <c:v>795.42</c:v>
                </c:pt>
                <c:pt idx="2660">
                  <c:v>795.48</c:v>
                </c:pt>
                <c:pt idx="2661">
                  <c:v>795.54</c:v>
                </c:pt>
                <c:pt idx="2662">
                  <c:v>795.6</c:v>
                </c:pt>
                <c:pt idx="2663">
                  <c:v>795.66</c:v>
                </c:pt>
                <c:pt idx="2664">
                  <c:v>795.72</c:v>
                </c:pt>
                <c:pt idx="2665">
                  <c:v>795.78000000000054</c:v>
                </c:pt>
                <c:pt idx="2666">
                  <c:v>795.84999999999798</c:v>
                </c:pt>
                <c:pt idx="2667">
                  <c:v>795.91</c:v>
                </c:pt>
                <c:pt idx="2668">
                  <c:v>795.97</c:v>
                </c:pt>
                <c:pt idx="2669">
                  <c:v>796.03</c:v>
                </c:pt>
                <c:pt idx="2670">
                  <c:v>796.09</c:v>
                </c:pt>
                <c:pt idx="2671">
                  <c:v>796.15</c:v>
                </c:pt>
                <c:pt idx="2672">
                  <c:v>796.21</c:v>
                </c:pt>
                <c:pt idx="2673">
                  <c:v>796.27000000000055</c:v>
                </c:pt>
                <c:pt idx="2674">
                  <c:v>796.32999999999947</c:v>
                </c:pt>
                <c:pt idx="2675">
                  <c:v>796.39</c:v>
                </c:pt>
                <c:pt idx="2676">
                  <c:v>796.44999999999948</c:v>
                </c:pt>
                <c:pt idx="2677">
                  <c:v>796.51</c:v>
                </c:pt>
                <c:pt idx="2678">
                  <c:v>796.57</c:v>
                </c:pt>
                <c:pt idx="2679">
                  <c:v>796.63</c:v>
                </c:pt>
                <c:pt idx="2680">
                  <c:v>796.69</c:v>
                </c:pt>
                <c:pt idx="2681">
                  <c:v>796.75</c:v>
                </c:pt>
                <c:pt idx="2682">
                  <c:v>796.81</c:v>
                </c:pt>
                <c:pt idx="2683">
                  <c:v>796.87</c:v>
                </c:pt>
                <c:pt idx="2684">
                  <c:v>796.93</c:v>
                </c:pt>
                <c:pt idx="2685">
                  <c:v>796.99</c:v>
                </c:pt>
                <c:pt idx="2686">
                  <c:v>797.05</c:v>
                </c:pt>
                <c:pt idx="2687">
                  <c:v>797.11</c:v>
                </c:pt>
                <c:pt idx="2688">
                  <c:v>797.17000000000053</c:v>
                </c:pt>
                <c:pt idx="2689">
                  <c:v>797.23</c:v>
                </c:pt>
                <c:pt idx="2690">
                  <c:v>797.29000000000053</c:v>
                </c:pt>
                <c:pt idx="2691">
                  <c:v>797.34999999999798</c:v>
                </c:pt>
                <c:pt idx="2692">
                  <c:v>797.41</c:v>
                </c:pt>
                <c:pt idx="2693">
                  <c:v>797.47</c:v>
                </c:pt>
                <c:pt idx="2694">
                  <c:v>797.53</c:v>
                </c:pt>
                <c:pt idx="2695">
                  <c:v>797.59</c:v>
                </c:pt>
                <c:pt idx="2696">
                  <c:v>797.65</c:v>
                </c:pt>
                <c:pt idx="2697">
                  <c:v>797.71</c:v>
                </c:pt>
                <c:pt idx="2698">
                  <c:v>797.77000000000055</c:v>
                </c:pt>
                <c:pt idx="2699">
                  <c:v>804.12</c:v>
                </c:pt>
                <c:pt idx="2700">
                  <c:v>804.18000000000052</c:v>
                </c:pt>
                <c:pt idx="2701">
                  <c:v>804.24</c:v>
                </c:pt>
                <c:pt idx="2702">
                  <c:v>804.3</c:v>
                </c:pt>
                <c:pt idx="2703">
                  <c:v>804.35999999999797</c:v>
                </c:pt>
                <c:pt idx="2704">
                  <c:v>804.42</c:v>
                </c:pt>
                <c:pt idx="2705">
                  <c:v>804.48</c:v>
                </c:pt>
                <c:pt idx="2706">
                  <c:v>804.54</c:v>
                </c:pt>
                <c:pt idx="2707">
                  <c:v>804.6</c:v>
                </c:pt>
                <c:pt idx="2708">
                  <c:v>804.66</c:v>
                </c:pt>
                <c:pt idx="2709">
                  <c:v>804.72</c:v>
                </c:pt>
                <c:pt idx="2710">
                  <c:v>804.78000000000054</c:v>
                </c:pt>
                <c:pt idx="2711">
                  <c:v>804.83999999999946</c:v>
                </c:pt>
                <c:pt idx="2712">
                  <c:v>804.9</c:v>
                </c:pt>
                <c:pt idx="2713">
                  <c:v>804.95999999999947</c:v>
                </c:pt>
                <c:pt idx="2714">
                  <c:v>805.02</c:v>
                </c:pt>
                <c:pt idx="2715">
                  <c:v>805.08</c:v>
                </c:pt>
                <c:pt idx="2716">
                  <c:v>805.14</c:v>
                </c:pt>
                <c:pt idx="2717">
                  <c:v>805.2</c:v>
                </c:pt>
                <c:pt idx="2718">
                  <c:v>805.26</c:v>
                </c:pt>
                <c:pt idx="2719">
                  <c:v>805.31999999999948</c:v>
                </c:pt>
                <c:pt idx="2720">
                  <c:v>805.38</c:v>
                </c:pt>
                <c:pt idx="2721">
                  <c:v>805.43999999999949</c:v>
                </c:pt>
                <c:pt idx="2722">
                  <c:v>805.5</c:v>
                </c:pt>
                <c:pt idx="2723">
                  <c:v>805.56</c:v>
                </c:pt>
                <c:pt idx="2724">
                  <c:v>805.62</c:v>
                </c:pt>
                <c:pt idx="2725">
                  <c:v>805.68000000000052</c:v>
                </c:pt>
                <c:pt idx="2726">
                  <c:v>805.74</c:v>
                </c:pt>
                <c:pt idx="2727">
                  <c:v>805.8</c:v>
                </c:pt>
                <c:pt idx="2728">
                  <c:v>805.85999999999797</c:v>
                </c:pt>
                <c:pt idx="2729">
                  <c:v>805.92</c:v>
                </c:pt>
                <c:pt idx="2730">
                  <c:v>805.98</c:v>
                </c:pt>
                <c:pt idx="2731">
                  <c:v>806.04</c:v>
                </c:pt>
                <c:pt idx="2732">
                  <c:v>806.1</c:v>
                </c:pt>
                <c:pt idx="2733">
                  <c:v>806.16</c:v>
                </c:pt>
                <c:pt idx="2734">
                  <c:v>806.22</c:v>
                </c:pt>
                <c:pt idx="2735">
                  <c:v>806.28000000000054</c:v>
                </c:pt>
                <c:pt idx="2736">
                  <c:v>806.33999999999946</c:v>
                </c:pt>
                <c:pt idx="2737">
                  <c:v>806.4</c:v>
                </c:pt>
                <c:pt idx="2738">
                  <c:v>806.45999999999947</c:v>
                </c:pt>
                <c:pt idx="2739">
                  <c:v>806.52</c:v>
                </c:pt>
                <c:pt idx="2740">
                  <c:v>806.58</c:v>
                </c:pt>
                <c:pt idx="2741">
                  <c:v>806.64</c:v>
                </c:pt>
                <c:pt idx="2742">
                  <c:v>806.7</c:v>
                </c:pt>
                <c:pt idx="2743">
                  <c:v>806.76</c:v>
                </c:pt>
                <c:pt idx="2744">
                  <c:v>806.81999999999948</c:v>
                </c:pt>
                <c:pt idx="2745">
                  <c:v>806.88</c:v>
                </c:pt>
                <c:pt idx="2746">
                  <c:v>806.93999999999949</c:v>
                </c:pt>
                <c:pt idx="2747">
                  <c:v>807</c:v>
                </c:pt>
                <c:pt idx="2748">
                  <c:v>807.06</c:v>
                </c:pt>
                <c:pt idx="2749">
                  <c:v>807.12</c:v>
                </c:pt>
                <c:pt idx="2750">
                  <c:v>807.18000000000052</c:v>
                </c:pt>
                <c:pt idx="2751">
                  <c:v>807.24</c:v>
                </c:pt>
                <c:pt idx="2752">
                  <c:v>807.3</c:v>
                </c:pt>
                <c:pt idx="2753">
                  <c:v>807.35999999999797</c:v>
                </c:pt>
                <c:pt idx="2754">
                  <c:v>807.42</c:v>
                </c:pt>
                <c:pt idx="2755">
                  <c:v>807.48</c:v>
                </c:pt>
                <c:pt idx="2756">
                  <c:v>807.54</c:v>
                </c:pt>
                <c:pt idx="2757">
                  <c:v>807.6</c:v>
                </c:pt>
                <c:pt idx="2758">
                  <c:v>807.66</c:v>
                </c:pt>
                <c:pt idx="2759">
                  <c:v>807.72</c:v>
                </c:pt>
                <c:pt idx="2760">
                  <c:v>807.78000000000054</c:v>
                </c:pt>
                <c:pt idx="2761">
                  <c:v>807.83999999999946</c:v>
                </c:pt>
                <c:pt idx="2762">
                  <c:v>807.9</c:v>
                </c:pt>
                <c:pt idx="2763">
                  <c:v>807.95999999999947</c:v>
                </c:pt>
                <c:pt idx="2764">
                  <c:v>808.02</c:v>
                </c:pt>
                <c:pt idx="2765">
                  <c:v>808.08</c:v>
                </c:pt>
                <c:pt idx="2766">
                  <c:v>808.14</c:v>
                </c:pt>
                <c:pt idx="2767">
                  <c:v>808.2</c:v>
                </c:pt>
                <c:pt idx="2768">
                  <c:v>808.26</c:v>
                </c:pt>
                <c:pt idx="2769">
                  <c:v>808.31999999999948</c:v>
                </c:pt>
                <c:pt idx="2770">
                  <c:v>808.38</c:v>
                </c:pt>
                <c:pt idx="2771">
                  <c:v>808.43999999999949</c:v>
                </c:pt>
                <c:pt idx="2772">
                  <c:v>808.5</c:v>
                </c:pt>
                <c:pt idx="2773">
                  <c:v>808.56</c:v>
                </c:pt>
                <c:pt idx="2774">
                  <c:v>808.62</c:v>
                </c:pt>
                <c:pt idx="2775">
                  <c:v>808.68000000000052</c:v>
                </c:pt>
                <c:pt idx="2776">
                  <c:v>808.74</c:v>
                </c:pt>
                <c:pt idx="2777">
                  <c:v>808.8</c:v>
                </c:pt>
                <c:pt idx="2778">
                  <c:v>808.85999999999797</c:v>
                </c:pt>
                <c:pt idx="2779">
                  <c:v>808.92</c:v>
                </c:pt>
                <c:pt idx="2780">
                  <c:v>808.98</c:v>
                </c:pt>
                <c:pt idx="2781">
                  <c:v>809.04</c:v>
                </c:pt>
                <c:pt idx="2782">
                  <c:v>809.1</c:v>
                </c:pt>
                <c:pt idx="2783">
                  <c:v>809.16</c:v>
                </c:pt>
                <c:pt idx="2784">
                  <c:v>809.22</c:v>
                </c:pt>
                <c:pt idx="2785">
                  <c:v>809.28000000000054</c:v>
                </c:pt>
                <c:pt idx="2786">
                  <c:v>809.33999999999946</c:v>
                </c:pt>
                <c:pt idx="2787">
                  <c:v>809.4</c:v>
                </c:pt>
                <c:pt idx="2788">
                  <c:v>813.72</c:v>
                </c:pt>
                <c:pt idx="2789">
                  <c:v>813.78000000000054</c:v>
                </c:pt>
                <c:pt idx="2790">
                  <c:v>813.83999999999946</c:v>
                </c:pt>
                <c:pt idx="2791">
                  <c:v>813.9</c:v>
                </c:pt>
                <c:pt idx="2792">
                  <c:v>813.95999999999947</c:v>
                </c:pt>
                <c:pt idx="2793">
                  <c:v>814.02</c:v>
                </c:pt>
                <c:pt idx="2794">
                  <c:v>814.08</c:v>
                </c:pt>
                <c:pt idx="2795">
                  <c:v>814.14</c:v>
                </c:pt>
                <c:pt idx="2796">
                  <c:v>814.2</c:v>
                </c:pt>
                <c:pt idx="2797">
                  <c:v>814.26</c:v>
                </c:pt>
                <c:pt idx="2798">
                  <c:v>814.31999999999948</c:v>
                </c:pt>
                <c:pt idx="2799">
                  <c:v>814.38</c:v>
                </c:pt>
                <c:pt idx="2800">
                  <c:v>814.43999999999949</c:v>
                </c:pt>
                <c:pt idx="2801">
                  <c:v>814.5</c:v>
                </c:pt>
                <c:pt idx="2802">
                  <c:v>814.56</c:v>
                </c:pt>
                <c:pt idx="2803">
                  <c:v>814.62</c:v>
                </c:pt>
                <c:pt idx="2804">
                  <c:v>814.68000000000052</c:v>
                </c:pt>
                <c:pt idx="2805">
                  <c:v>814.74</c:v>
                </c:pt>
                <c:pt idx="2806">
                  <c:v>814.8</c:v>
                </c:pt>
                <c:pt idx="2807">
                  <c:v>814.85999999999797</c:v>
                </c:pt>
                <c:pt idx="2808">
                  <c:v>814.92</c:v>
                </c:pt>
                <c:pt idx="2809">
                  <c:v>814.98</c:v>
                </c:pt>
                <c:pt idx="2810">
                  <c:v>815.04</c:v>
                </c:pt>
                <c:pt idx="2811">
                  <c:v>815.1</c:v>
                </c:pt>
                <c:pt idx="2812">
                  <c:v>815.16</c:v>
                </c:pt>
                <c:pt idx="2813">
                  <c:v>815.18000000000052</c:v>
                </c:pt>
                <c:pt idx="2814">
                  <c:v>815.24</c:v>
                </c:pt>
                <c:pt idx="2815">
                  <c:v>815.3</c:v>
                </c:pt>
                <c:pt idx="2816">
                  <c:v>815.35999999999797</c:v>
                </c:pt>
                <c:pt idx="2817">
                  <c:v>815.42</c:v>
                </c:pt>
                <c:pt idx="2818">
                  <c:v>815.48</c:v>
                </c:pt>
                <c:pt idx="2819">
                  <c:v>815.54</c:v>
                </c:pt>
                <c:pt idx="2820">
                  <c:v>815.6</c:v>
                </c:pt>
                <c:pt idx="2821">
                  <c:v>815.66</c:v>
                </c:pt>
                <c:pt idx="2822">
                  <c:v>815.72</c:v>
                </c:pt>
                <c:pt idx="2823">
                  <c:v>815.78000000000054</c:v>
                </c:pt>
                <c:pt idx="2824">
                  <c:v>815.83999999999946</c:v>
                </c:pt>
                <c:pt idx="2825">
                  <c:v>815.9</c:v>
                </c:pt>
                <c:pt idx="2826">
                  <c:v>815.95999999999947</c:v>
                </c:pt>
                <c:pt idx="2827">
                  <c:v>816.02</c:v>
                </c:pt>
                <c:pt idx="2828">
                  <c:v>816.08</c:v>
                </c:pt>
                <c:pt idx="2829">
                  <c:v>816.14</c:v>
                </c:pt>
                <c:pt idx="2830">
                  <c:v>816.2</c:v>
                </c:pt>
                <c:pt idx="2831">
                  <c:v>816.26</c:v>
                </c:pt>
                <c:pt idx="2832">
                  <c:v>816.31999999999948</c:v>
                </c:pt>
                <c:pt idx="2833">
                  <c:v>816.38</c:v>
                </c:pt>
                <c:pt idx="2834">
                  <c:v>816.43999999999949</c:v>
                </c:pt>
                <c:pt idx="2835">
                  <c:v>816.54</c:v>
                </c:pt>
                <c:pt idx="2836">
                  <c:v>816.6</c:v>
                </c:pt>
                <c:pt idx="2837">
                  <c:v>816.66</c:v>
                </c:pt>
                <c:pt idx="2838">
                  <c:v>816.72</c:v>
                </c:pt>
                <c:pt idx="2839">
                  <c:v>816.78000000000054</c:v>
                </c:pt>
                <c:pt idx="2840">
                  <c:v>816.83999999999946</c:v>
                </c:pt>
                <c:pt idx="2841">
                  <c:v>816.9</c:v>
                </c:pt>
                <c:pt idx="2842">
                  <c:v>823.42</c:v>
                </c:pt>
                <c:pt idx="2843">
                  <c:v>823.48</c:v>
                </c:pt>
                <c:pt idx="2844">
                  <c:v>823.54</c:v>
                </c:pt>
                <c:pt idx="2845">
                  <c:v>823.6</c:v>
                </c:pt>
                <c:pt idx="2846">
                  <c:v>823.66</c:v>
                </c:pt>
                <c:pt idx="2847">
                  <c:v>823.72</c:v>
                </c:pt>
                <c:pt idx="2848">
                  <c:v>823.78000000000054</c:v>
                </c:pt>
                <c:pt idx="2849">
                  <c:v>823.83999999999946</c:v>
                </c:pt>
                <c:pt idx="2850">
                  <c:v>823.9</c:v>
                </c:pt>
                <c:pt idx="2851">
                  <c:v>823.95999999999947</c:v>
                </c:pt>
                <c:pt idx="2852">
                  <c:v>824.02</c:v>
                </c:pt>
                <c:pt idx="2853">
                  <c:v>824.08</c:v>
                </c:pt>
                <c:pt idx="2854">
                  <c:v>824.14</c:v>
                </c:pt>
                <c:pt idx="2855">
                  <c:v>824.2</c:v>
                </c:pt>
                <c:pt idx="2856">
                  <c:v>824.26</c:v>
                </c:pt>
                <c:pt idx="2857">
                  <c:v>824.31999999999948</c:v>
                </c:pt>
                <c:pt idx="2858">
                  <c:v>824.38</c:v>
                </c:pt>
                <c:pt idx="2859">
                  <c:v>824.43999999999949</c:v>
                </c:pt>
                <c:pt idx="2860">
                  <c:v>824.5</c:v>
                </c:pt>
                <c:pt idx="2861">
                  <c:v>824.56</c:v>
                </c:pt>
                <c:pt idx="2862">
                  <c:v>824.62</c:v>
                </c:pt>
                <c:pt idx="2863">
                  <c:v>824.68000000000052</c:v>
                </c:pt>
                <c:pt idx="2864">
                  <c:v>824.74</c:v>
                </c:pt>
                <c:pt idx="2865">
                  <c:v>824.82999999999947</c:v>
                </c:pt>
                <c:pt idx="2866">
                  <c:v>824.89</c:v>
                </c:pt>
                <c:pt idx="2867">
                  <c:v>824.94999999999948</c:v>
                </c:pt>
                <c:pt idx="2868">
                  <c:v>825.01</c:v>
                </c:pt>
                <c:pt idx="2869">
                  <c:v>825.07</c:v>
                </c:pt>
                <c:pt idx="2870">
                  <c:v>825.13</c:v>
                </c:pt>
                <c:pt idx="2871">
                  <c:v>825.19</c:v>
                </c:pt>
                <c:pt idx="2872">
                  <c:v>825.25</c:v>
                </c:pt>
                <c:pt idx="2873">
                  <c:v>825.31</c:v>
                </c:pt>
                <c:pt idx="2874">
                  <c:v>825.37</c:v>
                </c:pt>
                <c:pt idx="2875">
                  <c:v>825.43</c:v>
                </c:pt>
                <c:pt idx="2876">
                  <c:v>825.49</c:v>
                </c:pt>
                <c:pt idx="2877">
                  <c:v>825.55</c:v>
                </c:pt>
                <c:pt idx="2878">
                  <c:v>825.61</c:v>
                </c:pt>
                <c:pt idx="2879">
                  <c:v>825.67000000000053</c:v>
                </c:pt>
                <c:pt idx="2880">
                  <c:v>825.73</c:v>
                </c:pt>
                <c:pt idx="2881">
                  <c:v>825.79000000000053</c:v>
                </c:pt>
                <c:pt idx="2882">
                  <c:v>825.84999999999798</c:v>
                </c:pt>
                <c:pt idx="2883">
                  <c:v>825.91</c:v>
                </c:pt>
                <c:pt idx="2884">
                  <c:v>825.97</c:v>
                </c:pt>
                <c:pt idx="2885">
                  <c:v>826.03</c:v>
                </c:pt>
                <c:pt idx="2886">
                  <c:v>826.09</c:v>
                </c:pt>
                <c:pt idx="2887">
                  <c:v>826.15</c:v>
                </c:pt>
                <c:pt idx="2888">
                  <c:v>833.12</c:v>
                </c:pt>
                <c:pt idx="2889">
                  <c:v>833.18000000000052</c:v>
                </c:pt>
                <c:pt idx="2890">
                  <c:v>833.24</c:v>
                </c:pt>
                <c:pt idx="2891">
                  <c:v>833.3</c:v>
                </c:pt>
                <c:pt idx="2892">
                  <c:v>833.35999999999797</c:v>
                </c:pt>
                <c:pt idx="2893">
                  <c:v>833.42</c:v>
                </c:pt>
                <c:pt idx="2894">
                  <c:v>833.48</c:v>
                </c:pt>
                <c:pt idx="2895">
                  <c:v>833.54</c:v>
                </c:pt>
                <c:pt idx="2896">
                  <c:v>833.6</c:v>
                </c:pt>
                <c:pt idx="2897">
                  <c:v>833.66</c:v>
                </c:pt>
                <c:pt idx="2898">
                  <c:v>833.72</c:v>
                </c:pt>
                <c:pt idx="2899">
                  <c:v>833.78000000000054</c:v>
                </c:pt>
                <c:pt idx="2900">
                  <c:v>833.83999999999946</c:v>
                </c:pt>
                <c:pt idx="2901">
                  <c:v>833.9</c:v>
                </c:pt>
                <c:pt idx="2902">
                  <c:v>833.95999999999947</c:v>
                </c:pt>
                <c:pt idx="2903">
                  <c:v>834.02</c:v>
                </c:pt>
                <c:pt idx="2904">
                  <c:v>834.08</c:v>
                </c:pt>
                <c:pt idx="2905">
                  <c:v>834.14</c:v>
                </c:pt>
                <c:pt idx="2906">
                  <c:v>834.2</c:v>
                </c:pt>
                <c:pt idx="2907">
                  <c:v>834.26</c:v>
                </c:pt>
                <c:pt idx="2908">
                  <c:v>834.31999999999948</c:v>
                </c:pt>
                <c:pt idx="2909">
                  <c:v>834.38</c:v>
                </c:pt>
                <c:pt idx="2910">
                  <c:v>834.43999999999949</c:v>
                </c:pt>
                <c:pt idx="2911">
                  <c:v>834.5</c:v>
                </c:pt>
                <c:pt idx="2912">
                  <c:v>834.6</c:v>
                </c:pt>
                <c:pt idx="2913">
                  <c:v>834.66</c:v>
                </c:pt>
                <c:pt idx="2914">
                  <c:v>834.72</c:v>
                </c:pt>
                <c:pt idx="2915">
                  <c:v>834.78000000000054</c:v>
                </c:pt>
                <c:pt idx="2916">
                  <c:v>834.83999999999946</c:v>
                </c:pt>
                <c:pt idx="2917">
                  <c:v>834.9</c:v>
                </c:pt>
                <c:pt idx="2918">
                  <c:v>834.95999999999947</c:v>
                </c:pt>
                <c:pt idx="2919">
                  <c:v>835.02</c:v>
                </c:pt>
                <c:pt idx="2920">
                  <c:v>835.08</c:v>
                </c:pt>
                <c:pt idx="2921">
                  <c:v>835.14</c:v>
                </c:pt>
                <c:pt idx="2922">
                  <c:v>835.2</c:v>
                </c:pt>
                <c:pt idx="2923">
                  <c:v>835.26</c:v>
                </c:pt>
                <c:pt idx="2924">
                  <c:v>835.31999999999948</c:v>
                </c:pt>
                <c:pt idx="2925">
                  <c:v>835.38</c:v>
                </c:pt>
                <c:pt idx="2926">
                  <c:v>835.43999999999949</c:v>
                </c:pt>
                <c:pt idx="2927">
                  <c:v>835.5</c:v>
                </c:pt>
                <c:pt idx="2928">
                  <c:v>835.56</c:v>
                </c:pt>
                <c:pt idx="2929">
                  <c:v>835.62</c:v>
                </c:pt>
                <c:pt idx="2930">
                  <c:v>835.68000000000052</c:v>
                </c:pt>
                <c:pt idx="2931">
                  <c:v>835.74</c:v>
                </c:pt>
                <c:pt idx="2932">
                  <c:v>835.8</c:v>
                </c:pt>
                <c:pt idx="2933">
                  <c:v>835.88</c:v>
                </c:pt>
                <c:pt idx="2934">
                  <c:v>835.93999999999949</c:v>
                </c:pt>
                <c:pt idx="2935">
                  <c:v>836</c:v>
                </c:pt>
                <c:pt idx="2936">
                  <c:v>836.06</c:v>
                </c:pt>
                <c:pt idx="2937">
                  <c:v>836.12</c:v>
                </c:pt>
                <c:pt idx="2938">
                  <c:v>836.18000000000052</c:v>
                </c:pt>
                <c:pt idx="2939">
                  <c:v>836.24</c:v>
                </c:pt>
                <c:pt idx="2940">
                  <c:v>836.3</c:v>
                </c:pt>
                <c:pt idx="2941">
                  <c:v>836.35999999999797</c:v>
                </c:pt>
                <c:pt idx="2942">
                  <c:v>836.42</c:v>
                </c:pt>
                <c:pt idx="2943">
                  <c:v>836.48</c:v>
                </c:pt>
                <c:pt idx="2944">
                  <c:v>836.54</c:v>
                </c:pt>
              </c:numCache>
            </c:numRef>
          </c:xVal>
          <c:yVal>
            <c:numRef>
              <c:f>'Gamma Counts Core 1138A'!$J$2:$J$2946</c:f>
              <c:numCache>
                <c:formatCode>General</c:formatCode>
                <c:ptCount val="2945"/>
                <c:pt idx="1">
                  <c:v>21.21</c:v>
                </c:pt>
                <c:pt idx="2">
                  <c:v>16.130000000000031</c:v>
                </c:pt>
                <c:pt idx="3">
                  <c:v>16.21</c:v>
                </c:pt>
                <c:pt idx="4">
                  <c:v>15.79</c:v>
                </c:pt>
                <c:pt idx="5">
                  <c:v>16.04</c:v>
                </c:pt>
                <c:pt idx="6">
                  <c:v>15.25</c:v>
                </c:pt>
                <c:pt idx="7">
                  <c:v>15.17</c:v>
                </c:pt>
                <c:pt idx="8">
                  <c:v>14.96</c:v>
                </c:pt>
                <c:pt idx="9">
                  <c:v>15.46</c:v>
                </c:pt>
                <c:pt idx="10">
                  <c:v>14</c:v>
                </c:pt>
                <c:pt idx="11">
                  <c:v>16.21</c:v>
                </c:pt>
                <c:pt idx="12">
                  <c:v>14.25</c:v>
                </c:pt>
                <c:pt idx="13">
                  <c:v>13.92</c:v>
                </c:pt>
                <c:pt idx="14">
                  <c:v>16.459999999999987</c:v>
                </c:pt>
                <c:pt idx="15">
                  <c:v>15</c:v>
                </c:pt>
                <c:pt idx="16">
                  <c:v>16.130000000000031</c:v>
                </c:pt>
                <c:pt idx="17">
                  <c:v>14.58</c:v>
                </c:pt>
                <c:pt idx="18">
                  <c:v>14.129999999999999</c:v>
                </c:pt>
                <c:pt idx="19">
                  <c:v>13.79</c:v>
                </c:pt>
                <c:pt idx="20">
                  <c:v>15.54</c:v>
                </c:pt>
                <c:pt idx="21">
                  <c:v>16.54</c:v>
                </c:pt>
                <c:pt idx="22">
                  <c:v>17.130000000000031</c:v>
                </c:pt>
                <c:pt idx="23">
                  <c:v>17.54</c:v>
                </c:pt>
                <c:pt idx="24">
                  <c:v>16.329999999999988</c:v>
                </c:pt>
                <c:pt idx="25">
                  <c:v>15.42</c:v>
                </c:pt>
                <c:pt idx="26">
                  <c:v>15.29</c:v>
                </c:pt>
                <c:pt idx="27">
                  <c:v>18.38</c:v>
                </c:pt>
                <c:pt idx="28">
                  <c:v>17.329999999999988</c:v>
                </c:pt>
                <c:pt idx="29">
                  <c:v>17.959999999999987</c:v>
                </c:pt>
                <c:pt idx="30">
                  <c:v>16.079999999999988</c:v>
                </c:pt>
                <c:pt idx="31">
                  <c:v>18.829999999999988</c:v>
                </c:pt>
                <c:pt idx="32">
                  <c:v>16.420000000000002</c:v>
                </c:pt>
                <c:pt idx="33">
                  <c:v>17.130000000000031</c:v>
                </c:pt>
                <c:pt idx="34">
                  <c:v>16.920000000000002</c:v>
                </c:pt>
                <c:pt idx="35">
                  <c:v>16.5</c:v>
                </c:pt>
                <c:pt idx="36">
                  <c:v>16.829999999999988</c:v>
                </c:pt>
                <c:pt idx="37">
                  <c:v>15.29</c:v>
                </c:pt>
                <c:pt idx="38">
                  <c:v>15.83</c:v>
                </c:pt>
                <c:pt idx="39">
                  <c:v>13.96</c:v>
                </c:pt>
                <c:pt idx="40">
                  <c:v>14.709999999999999</c:v>
                </c:pt>
                <c:pt idx="41">
                  <c:v>15.209999999999999</c:v>
                </c:pt>
                <c:pt idx="42">
                  <c:v>13.96</c:v>
                </c:pt>
                <c:pt idx="43">
                  <c:v>13.54</c:v>
                </c:pt>
                <c:pt idx="44">
                  <c:v>13.54</c:v>
                </c:pt>
                <c:pt idx="45">
                  <c:v>15.709999999999999</c:v>
                </c:pt>
                <c:pt idx="46">
                  <c:v>14.88</c:v>
                </c:pt>
                <c:pt idx="47">
                  <c:v>13.54</c:v>
                </c:pt>
                <c:pt idx="48">
                  <c:v>13.5</c:v>
                </c:pt>
                <c:pt idx="49">
                  <c:v>14.33</c:v>
                </c:pt>
                <c:pt idx="50">
                  <c:v>14.709999999999999</c:v>
                </c:pt>
                <c:pt idx="51">
                  <c:v>14.709999999999999</c:v>
                </c:pt>
                <c:pt idx="52">
                  <c:v>15.08</c:v>
                </c:pt>
                <c:pt idx="53">
                  <c:v>14.58</c:v>
                </c:pt>
                <c:pt idx="54">
                  <c:v>14.67</c:v>
                </c:pt>
                <c:pt idx="55">
                  <c:v>15.58</c:v>
                </c:pt>
                <c:pt idx="56">
                  <c:v>16.579999999999988</c:v>
                </c:pt>
                <c:pt idx="57">
                  <c:v>16.29</c:v>
                </c:pt>
                <c:pt idx="58">
                  <c:v>19.420000000000002</c:v>
                </c:pt>
                <c:pt idx="59">
                  <c:v>18.04</c:v>
                </c:pt>
                <c:pt idx="60">
                  <c:v>15.29</c:v>
                </c:pt>
                <c:pt idx="61">
                  <c:v>14.83</c:v>
                </c:pt>
                <c:pt idx="62">
                  <c:v>14.17</c:v>
                </c:pt>
                <c:pt idx="63">
                  <c:v>13.629999999999999</c:v>
                </c:pt>
                <c:pt idx="64">
                  <c:v>14.209999999999999</c:v>
                </c:pt>
                <c:pt idx="65">
                  <c:v>14.46</c:v>
                </c:pt>
                <c:pt idx="66">
                  <c:v>15.88</c:v>
                </c:pt>
                <c:pt idx="67">
                  <c:v>15.46</c:v>
                </c:pt>
                <c:pt idx="68">
                  <c:v>16.959999999999987</c:v>
                </c:pt>
                <c:pt idx="69">
                  <c:v>18.920000000000002</c:v>
                </c:pt>
                <c:pt idx="70">
                  <c:v>18.420000000000002</c:v>
                </c:pt>
                <c:pt idx="71">
                  <c:v>16.920000000000002</c:v>
                </c:pt>
                <c:pt idx="72">
                  <c:v>16.130000000000031</c:v>
                </c:pt>
                <c:pt idx="73">
                  <c:v>14.46</c:v>
                </c:pt>
                <c:pt idx="74">
                  <c:v>15.67</c:v>
                </c:pt>
                <c:pt idx="75">
                  <c:v>15.5</c:v>
                </c:pt>
                <c:pt idx="76">
                  <c:v>17.29</c:v>
                </c:pt>
                <c:pt idx="77">
                  <c:v>15.58</c:v>
                </c:pt>
                <c:pt idx="78">
                  <c:v>15.709999999999999</c:v>
                </c:pt>
                <c:pt idx="79">
                  <c:v>15.129999999999999</c:v>
                </c:pt>
                <c:pt idx="80">
                  <c:v>17.54</c:v>
                </c:pt>
                <c:pt idx="81">
                  <c:v>15.08</c:v>
                </c:pt>
                <c:pt idx="82">
                  <c:v>14.58</c:v>
                </c:pt>
                <c:pt idx="83">
                  <c:v>13</c:v>
                </c:pt>
                <c:pt idx="84">
                  <c:v>14.88</c:v>
                </c:pt>
                <c:pt idx="85">
                  <c:v>13.88</c:v>
                </c:pt>
                <c:pt idx="86">
                  <c:v>13.75</c:v>
                </c:pt>
                <c:pt idx="87">
                  <c:v>14.29</c:v>
                </c:pt>
                <c:pt idx="88">
                  <c:v>15.38</c:v>
                </c:pt>
                <c:pt idx="89">
                  <c:v>15.04</c:v>
                </c:pt>
                <c:pt idx="90">
                  <c:v>14.25</c:v>
                </c:pt>
                <c:pt idx="91">
                  <c:v>15.54</c:v>
                </c:pt>
                <c:pt idx="92">
                  <c:v>13.96</c:v>
                </c:pt>
                <c:pt idx="93">
                  <c:v>14.54</c:v>
                </c:pt>
                <c:pt idx="94">
                  <c:v>15.129999999999999</c:v>
                </c:pt>
                <c:pt idx="95">
                  <c:v>16.170000000000005</c:v>
                </c:pt>
                <c:pt idx="96">
                  <c:v>14.75</c:v>
                </c:pt>
                <c:pt idx="97">
                  <c:v>13.54</c:v>
                </c:pt>
                <c:pt idx="98">
                  <c:v>14.33</c:v>
                </c:pt>
                <c:pt idx="99">
                  <c:v>14.17</c:v>
                </c:pt>
                <c:pt idx="100">
                  <c:v>13.79</c:v>
                </c:pt>
                <c:pt idx="101">
                  <c:v>14.29</c:v>
                </c:pt>
                <c:pt idx="102">
                  <c:v>14</c:v>
                </c:pt>
                <c:pt idx="103">
                  <c:v>14.709999999999999</c:v>
                </c:pt>
                <c:pt idx="104">
                  <c:v>15.67</c:v>
                </c:pt>
                <c:pt idx="105">
                  <c:v>14.67</c:v>
                </c:pt>
                <c:pt idx="106">
                  <c:v>17.579999999999988</c:v>
                </c:pt>
                <c:pt idx="107">
                  <c:v>16.38</c:v>
                </c:pt>
                <c:pt idx="108">
                  <c:v>16.25</c:v>
                </c:pt>
                <c:pt idx="109">
                  <c:v>14.88</c:v>
                </c:pt>
                <c:pt idx="110">
                  <c:v>14.25</c:v>
                </c:pt>
                <c:pt idx="111">
                  <c:v>14.25</c:v>
                </c:pt>
                <c:pt idx="112">
                  <c:v>16.130000000000031</c:v>
                </c:pt>
                <c:pt idx="113">
                  <c:v>15.629999999999999</c:v>
                </c:pt>
                <c:pt idx="114">
                  <c:v>16.54</c:v>
                </c:pt>
                <c:pt idx="115">
                  <c:v>15.83</c:v>
                </c:pt>
                <c:pt idx="116">
                  <c:v>16.459999999999987</c:v>
                </c:pt>
                <c:pt idx="117">
                  <c:v>17.88</c:v>
                </c:pt>
                <c:pt idx="118">
                  <c:v>16.579999999999988</c:v>
                </c:pt>
                <c:pt idx="119">
                  <c:v>14.67</c:v>
                </c:pt>
                <c:pt idx="120">
                  <c:v>15</c:v>
                </c:pt>
                <c:pt idx="121">
                  <c:v>16.29</c:v>
                </c:pt>
                <c:pt idx="122">
                  <c:v>15.5</c:v>
                </c:pt>
                <c:pt idx="123">
                  <c:v>16.25</c:v>
                </c:pt>
                <c:pt idx="124">
                  <c:v>16.75</c:v>
                </c:pt>
                <c:pt idx="125">
                  <c:v>16.5</c:v>
                </c:pt>
                <c:pt idx="126">
                  <c:v>15.54</c:v>
                </c:pt>
                <c:pt idx="127">
                  <c:v>15.38</c:v>
                </c:pt>
                <c:pt idx="128">
                  <c:v>15.83</c:v>
                </c:pt>
                <c:pt idx="129">
                  <c:v>17.21</c:v>
                </c:pt>
                <c:pt idx="130">
                  <c:v>17.88</c:v>
                </c:pt>
                <c:pt idx="131">
                  <c:v>17.130000000000031</c:v>
                </c:pt>
                <c:pt idx="132">
                  <c:v>17</c:v>
                </c:pt>
                <c:pt idx="133">
                  <c:v>16.38</c:v>
                </c:pt>
                <c:pt idx="134">
                  <c:v>18.459999999999987</c:v>
                </c:pt>
                <c:pt idx="135">
                  <c:v>15.92</c:v>
                </c:pt>
                <c:pt idx="136">
                  <c:v>15.79</c:v>
                </c:pt>
                <c:pt idx="137">
                  <c:v>15.46</c:v>
                </c:pt>
                <c:pt idx="138">
                  <c:v>17.21</c:v>
                </c:pt>
                <c:pt idx="139">
                  <c:v>19.579999999999988</c:v>
                </c:pt>
                <c:pt idx="140">
                  <c:v>18.130000000000031</c:v>
                </c:pt>
                <c:pt idx="141">
                  <c:v>15.92</c:v>
                </c:pt>
                <c:pt idx="142">
                  <c:v>19.29</c:v>
                </c:pt>
                <c:pt idx="143">
                  <c:v>15.29</c:v>
                </c:pt>
                <c:pt idx="144">
                  <c:v>22.75</c:v>
                </c:pt>
                <c:pt idx="145">
                  <c:v>21.71</c:v>
                </c:pt>
                <c:pt idx="146">
                  <c:v>22.08</c:v>
                </c:pt>
                <c:pt idx="147">
                  <c:v>23.419999999999987</c:v>
                </c:pt>
                <c:pt idx="148">
                  <c:v>16.79</c:v>
                </c:pt>
                <c:pt idx="149">
                  <c:v>17.75</c:v>
                </c:pt>
                <c:pt idx="150">
                  <c:v>16.54</c:v>
                </c:pt>
                <c:pt idx="151">
                  <c:v>20.459999999999987</c:v>
                </c:pt>
                <c:pt idx="152">
                  <c:v>19.88</c:v>
                </c:pt>
                <c:pt idx="153">
                  <c:v>20.170000000000005</c:v>
                </c:pt>
                <c:pt idx="154">
                  <c:v>20.25</c:v>
                </c:pt>
                <c:pt idx="155">
                  <c:v>20.54</c:v>
                </c:pt>
                <c:pt idx="156">
                  <c:v>18.579999999999988</c:v>
                </c:pt>
                <c:pt idx="157">
                  <c:v>18.04</c:v>
                </c:pt>
                <c:pt idx="158">
                  <c:v>19.54</c:v>
                </c:pt>
                <c:pt idx="159">
                  <c:v>23.67</c:v>
                </c:pt>
                <c:pt idx="160">
                  <c:v>25.75</c:v>
                </c:pt>
                <c:pt idx="161">
                  <c:v>24.130000000000031</c:v>
                </c:pt>
                <c:pt idx="162">
                  <c:v>15.75</c:v>
                </c:pt>
                <c:pt idx="163">
                  <c:v>16.79</c:v>
                </c:pt>
                <c:pt idx="164">
                  <c:v>23.75</c:v>
                </c:pt>
                <c:pt idx="165">
                  <c:v>22.08</c:v>
                </c:pt>
                <c:pt idx="166">
                  <c:v>22.130000000000031</c:v>
                </c:pt>
                <c:pt idx="167">
                  <c:v>21.17</c:v>
                </c:pt>
                <c:pt idx="168">
                  <c:v>17.25</c:v>
                </c:pt>
                <c:pt idx="169">
                  <c:v>16.04</c:v>
                </c:pt>
                <c:pt idx="170">
                  <c:v>17.04</c:v>
                </c:pt>
                <c:pt idx="171">
                  <c:v>16.21</c:v>
                </c:pt>
                <c:pt idx="172">
                  <c:v>15.54</c:v>
                </c:pt>
                <c:pt idx="173">
                  <c:v>15.79</c:v>
                </c:pt>
                <c:pt idx="174">
                  <c:v>14.709999999999999</c:v>
                </c:pt>
                <c:pt idx="175">
                  <c:v>16.459999999999987</c:v>
                </c:pt>
                <c:pt idx="176">
                  <c:v>16.04</c:v>
                </c:pt>
                <c:pt idx="177">
                  <c:v>17.88</c:v>
                </c:pt>
                <c:pt idx="178">
                  <c:v>15.83</c:v>
                </c:pt>
                <c:pt idx="179">
                  <c:v>16.130000000000031</c:v>
                </c:pt>
                <c:pt idx="180">
                  <c:v>17.079999999999988</c:v>
                </c:pt>
                <c:pt idx="181">
                  <c:v>15.58</c:v>
                </c:pt>
                <c:pt idx="182">
                  <c:v>15.17</c:v>
                </c:pt>
                <c:pt idx="183">
                  <c:v>15.209999999999999</c:v>
                </c:pt>
                <c:pt idx="184">
                  <c:v>17.459999999999987</c:v>
                </c:pt>
                <c:pt idx="185">
                  <c:v>17.25</c:v>
                </c:pt>
                <c:pt idx="186">
                  <c:v>18.459999999999987</c:v>
                </c:pt>
                <c:pt idx="187">
                  <c:v>18.25</c:v>
                </c:pt>
                <c:pt idx="188">
                  <c:v>17.75</c:v>
                </c:pt>
                <c:pt idx="189">
                  <c:v>20.420000000000002</c:v>
                </c:pt>
                <c:pt idx="190">
                  <c:v>18.079999999999988</c:v>
                </c:pt>
                <c:pt idx="191">
                  <c:v>19.54</c:v>
                </c:pt>
                <c:pt idx="192">
                  <c:v>15.33</c:v>
                </c:pt>
                <c:pt idx="193">
                  <c:v>15.25</c:v>
                </c:pt>
                <c:pt idx="194">
                  <c:v>16.959999999999987</c:v>
                </c:pt>
                <c:pt idx="195">
                  <c:v>19.079999999999988</c:v>
                </c:pt>
                <c:pt idx="196">
                  <c:v>15.38</c:v>
                </c:pt>
                <c:pt idx="197">
                  <c:v>19.079999999999988</c:v>
                </c:pt>
                <c:pt idx="198">
                  <c:v>21.959999999999987</c:v>
                </c:pt>
                <c:pt idx="199">
                  <c:v>23.21</c:v>
                </c:pt>
                <c:pt idx="200">
                  <c:v>24.67</c:v>
                </c:pt>
                <c:pt idx="201">
                  <c:v>21.5</c:v>
                </c:pt>
                <c:pt idx="202">
                  <c:v>22.25</c:v>
                </c:pt>
                <c:pt idx="203">
                  <c:v>24.5</c:v>
                </c:pt>
                <c:pt idx="204">
                  <c:v>24.75</c:v>
                </c:pt>
                <c:pt idx="205">
                  <c:v>21.88</c:v>
                </c:pt>
                <c:pt idx="206">
                  <c:v>18.079999999999988</c:v>
                </c:pt>
                <c:pt idx="207">
                  <c:v>20.88</c:v>
                </c:pt>
                <c:pt idx="208">
                  <c:v>18.459999999999987</c:v>
                </c:pt>
                <c:pt idx="209">
                  <c:v>20.54</c:v>
                </c:pt>
                <c:pt idx="210">
                  <c:v>20.21</c:v>
                </c:pt>
                <c:pt idx="211">
                  <c:v>18.579999999999988</c:v>
                </c:pt>
                <c:pt idx="212">
                  <c:v>17.75</c:v>
                </c:pt>
                <c:pt idx="213">
                  <c:v>18.71</c:v>
                </c:pt>
                <c:pt idx="214">
                  <c:v>18.71</c:v>
                </c:pt>
                <c:pt idx="215">
                  <c:v>19.130000000000031</c:v>
                </c:pt>
                <c:pt idx="216">
                  <c:v>18.670000000000005</c:v>
                </c:pt>
                <c:pt idx="217">
                  <c:v>18.420000000000002</c:v>
                </c:pt>
                <c:pt idx="218">
                  <c:v>19.29</c:v>
                </c:pt>
                <c:pt idx="219">
                  <c:v>19.25</c:v>
                </c:pt>
                <c:pt idx="220">
                  <c:v>19.079999999999988</c:v>
                </c:pt>
                <c:pt idx="221">
                  <c:v>19.079999999999988</c:v>
                </c:pt>
                <c:pt idx="222">
                  <c:v>18</c:v>
                </c:pt>
                <c:pt idx="223">
                  <c:v>24.25</c:v>
                </c:pt>
                <c:pt idx="224">
                  <c:v>25.71</c:v>
                </c:pt>
                <c:pt idx="225">
                  <c:v>27.79</c:v>
                </c:pt>
                <c:pt idx="226">
                  <c:v>23.21</c:v>
                </c:pt>
                <c:pt idx="227">
                  <c:v>22.330000000000005</c:v>
                </c:pt>
                <c:pt idx="228">
                  <c:v>22.630000000000031</c:v>
                </c:pt>
                <c:pt idx="229">
                  <c:v>22.25</c:v>
                </c:pt>
                <c:pt idx="230">
                  <c:v>23.459999999999987</c:v>
                </c:pt>
                <c:pt idx="231">
                  <c:v>22.08</c:v>
                </c:pt>
                <c:pt idx="232">
                  <c:v>22.08</c:v>
                </c:pt>
                <c:pt idx="233">
                  <c:v>21.919999999999987</c:v>
                </c:pt>
                <c:pt idx="234">
                  <c:v>23.459999999999987</c:v>
                </c:pt>
                <c:pt idx="235">
                  <c:v>23.919999999999987</c:v>
                </c:pt>
                <c:pt idx="236">
                  <c:v>24.25</c:v>
                </c:pt>
                <c:pt idx="237">
                  <c:v>23.630000000000031</c:v>
                </c:pt>
                <c:pt idx="238">
                  <c:v>24.88</c:v>
                </c:pt>
                <c:pt idx="239">
                  <c:v>23.330000000000005</c:v>
                </c:pt>
                <c:pt idx="240">
                  <c:v>21.25</c:v>
                </c:pt>
                <c:pt idx="241">
                  <c:v>20.71</c:v>
                </c:pt>
                <c:pt idx="242">
                  <c:v>20.71</c:v>
                </c:pt>
                <c:pt idx="243">
                  <c:v>20.25</c:v>
                </c:pt>
                <c:pt idx="244">
                  <c:v>21.75</c:v>
                </c:pt>
                <c:pt idx="245">
                  <c:v>21.54</c:v>
                </c:pt>
                <c:pt idx="246">
                  <c:v>22.58</c:v>
                </c:pt>
                <c:pt idx="247">
                  <c:v>21.5</c:v>
                </c:pt>
                <c:pt idx="248">
                  <c:v>22.71</c:v>
                </c:pt>
                <c:pt idx="249">
                  <c:v>21.71</c:v>
                </c:pt>
                <c:pt idx="250">
                  <c:v>21.29</c:v>
                </c:pt>
                <c:pt idx="251">
                  <c:v>23.21</c:v>
                </c:pt>
                <c:pt idx="252">
                  <c:v>28.38</c:v>
                </c:pt>
                <c:pt idx="253">
                  <c:v>29.21</c:v>
                </c:pt>
                <c:pt idx="254">
                  <c:v>29.88</c:v>
                </c:pt>
                <c:pt idx="255">
                  <c:v>38.379999999999995</c:v>
                </c:pt>
                <c:pt idx="256">
                  <c:v>30.21</c:v>
                </c:pt>
                <c:pt idx="257">
                  <c:v>23.08</c:v>
                </c:pt>
                <c:pt idx="258">
                  <c:v>27.29</c:v>
                </c:pt>
                <c:pt idx="259">
                  <c:v>29.5</c:v>
                </c:pt>
                <c:pt idx="260">
                  <c:v>25.419999999999987</c:v>
                </c:pt>
                <c:pt idx="261">
                  <c:v>25.959999999999987</c:v>
                </c:pt>
                <c:pt idx="262">
                  <c:v>29.58</c:v>
                </c:pt>
                <c:pt idx="263">
                  <c:v>27.330000000000005</c:v>
                </c:pt>
                <c:pt idx="264">
                  <c:v>25.630000000000031</c:v>
                </c:pt>
                <c:pt idx="265">
                  <c:v>25.38</c:v>
                </c:pt>
                <c:pt idx="266">
                  <c:v>24.88</c:v>
                </c:pt>
                <c:pt idx="267">
                  <c:v>25.959999999999987</c:v>
                </c:pt>
                <c:pt idx="268">
                  <c:v>22.630000000000031</c:v>
                </c:pt>
                <c:pt idx="269">
                  <c:v>24.919999999999987</c:v>
                </c:pt>
                <c:pt idx="270">
                  <c:v>20.75</c:v>
                </c:pt>
                <c:pt idx="271">
                  <c:v>22.88</c:v>
                </c:pt>
                <c:pt idx="272">
                  <c:v>25</c:v>
                </c:pt>
                <c:pt idx="273">
                  <c:v>21.04</c:v>
                </c:pt>
                <c:pt idx="274">
                  <c:v>23.38</c:v>
                </c:pt>
                <c:pt idx="275">
                  <c:v>21.919999999999987</c:v>
                </c:pt>
                <c:pt idx="276">
                  <c:v>21.79</c:v>
                </c:pt>
                <c:pt idx="277">
                  <c:v>22.919999999999987</c:v>
                </c:pt>
                <c:pt idx="278">
                  <c:v>22.88</c:v>
                </c:pt>
                <c:pt idx="279">
                  <c:v>21.71</c:v>
                </c:pt>
                <c:pt idx="280">
                  <c:v>20.079999999999988</c:v>
                </c:pt>
                <c:pt idx="281">
                  <c:v>20.5</c:v>
                </c:pt>
                <c:pt idx="282">
                  <c:v>22.630000000000031</c:v>
                </c:pt>
                <c:pt idx="283">
                  <c:v>25.21</c:v>
                </c:pt>
                <c:pt idx="284">
                  <c:v>23.630000000000031</c:v>
                </c:pt>
                <c:pt idx="285">
                  <c:v>22.459999999999987</c:v>
                </c:pt>
                <c:pt idx="286">
                  <c:v>20.88</c:v>
                </c:pt>
                <c:pt idx="287">
                  <c:v>20.75</c:v>
                </c:pt>
                <c:pt idx="288">
                  <c:v>23.75</c:v>
                </c:pt>
                <c:pt idx="289">
                  <c:v>22.71</c:v>
                </c:pt>
                <c:pt idx="290">
                  <c:v>23.5</c:v>
                </c:pt>
                <c:pt idx="291">
                  <c:v>24.67</c:v>
                </c:pt>
                <c:pt idx="292">
                  <c:v>21.58</c:v>
                </c:pt>
                <c:pt idx="293">
                  <c:v>19.38</c:v>
                </c:pt>
                <c:pt idx="294">
                  <c:v>23</c:v>
                </c:pt>
                <c:pt idx="295">
                  <c:v>24</c:v>
                </c:pt>
                <c:pt idx="296">
                  <c:v>23.54</c:v>
                </c:pt>
                <c:pt idx="297">
                  <c:v>25.04</c:v>
                </c:pt>
                <c:pt idx="298">
                  <c:v>22.88</c:v>
                </c:pt>
                <c:pt idx="299">
                  <c:v>22.830000000000005</c:v>
                </c:pt>
                <c:pt idx="300">
                  <c:v>21.38</c:v>
                </c:pt>
                <c:pt idx="301">
                  <c:v>23.04</c:v>
                </c:pt>
                <c:pt idx="302">
                  <c:v>23.630000000000031</c:v>
                </c:pt>
                <c:pt idx="303">
                  <c:v>24.71</c:v>
                </c:pt>
                <c:pt idx="304">
                  <c:v>22.21</c:v>
                </c:pt>
                <c:pt idx="305">
                  <c:v>22.29</c:v>
                </c:pt>
                <c:pt idx="306">
                  <c:v>20.170000000000005</c:v>
                </c:pt>
                <c:pt idx="307">
                  <c:v>24.08</c:v>
                </c:pt>
                <c:pt idx="308">
                  <c:v>22.58</c:v>
                </c:pt>
                <c:pt idx="309">
                  <c:v>21.67</c:v>
                </c:pt>
                <c:pt idx="310">
                  <c:v>20.71</c:v>
                </c:pt>
                <c:pt idx="311">
                  <c:v>18.75</c:v>
                </c:pt>
                <c:pt idx="312">
                  <c:v>20.830000000000005</c:v>
                </c:pt>
                <c:pt idx="313">
                  <c:v>25.959999999999987</c:v>
                </c:pt>
                <c:pt idx="314">
                  <c:v>17.579999999999988</c:v>
                </c:pt>
                <c:pt idx="315">
                  <c:v>23.130000000000031</c:v>
                </c:pt>
                <c:pt idx="316">
                  <c:v>23.5</c:v>
                </c:pt>
                <c:pt idx="317">
                  <c:v>25.130000000000031</c:v>
                </c:pt>
                <c:pt idx="318">
                  <c:v>25.08</c:v>
                </c:pt>
                <c:pt idx="319">
                  <c:v>26</c:v>
                </c:pt>
                <c:pt idx="320">
                  <c:v>24.08</c:v>
                </c:pt>
                <c:pt idx="321">
                  <c:v>24.25</c:v>
                </c:pt>
                <c:pt idx="322">
                  <c:v>25.330000000000005</c:v>
                </c:pt>
                <c:pt idx="323">
                  <c:v>23.459999999999987</c:v>
                </c:pt>
                <c:pt idx="324">
                  <c:v>21.25</c:v>
                </c:pt>
                <c:pt idx="325">
                  <c:v>23.75</c:v>
                </c:pt>
                <c:pt idx="326">
                  <c:v>25.04</c:v>
                </c:pt>
                <c:pt idx="327">
                  <c:v>26.25</c:v>
                </c:pt>
                <c:pt idx="328">
                  <c:v>25.630000000000031</c:v>
                </c:pt>
                <c:pt idx="329">
                  <c:v>25.330000000000005</c:v>
                </c:pt>
                <c:pt idx="330">
                  <c:v>25.75</c:v>
                </c:pt>
                <c:pt idx="331">
                  <c:v>26.919999999999987</c:v>
                </c:pt>
                <c:pt idx="332">
                  <c:v>28.88</c:v>
                </c:pt>
                <c:pt idx="333">
                  <c:v>23</c:v>
                </c:pt>
                <c:pt idx="334">
                  <c:v>24.919999999999987</c:v>
                </c:pt>
                <c:pt idx="335">
                  <c:v>26.330000000000005</c:v>
                </c:pt>
                <c:pt idx="336">
                  <c:v>24.959999999999987</c:v>
                </c:pt>
                <c:pt idx="337">
                  <c:v>22.919999999999987</c:v>
                </c:pt>
                <c:pt idx="338">
                  <c:v>24.79</c:v>
                </c:pt>
                <c:pt idx="339">
                  <c:v>22.630000000000031</c:v>
                </c:pt>
                <c:pt idx="340">
                  <c:v>26</c:v>
                </c:pt>
                <c:pt idx="341">
                  <c:v>25.58</c:v>
                </c:pt>
                <c:pt idx="342">
                  <c:v>24.959999999999987</c:v>
                </c:pt>
                <c:pt idx="343">
                  <c:v>22.919999999999987</c:v>
                </c:pt>
                <c:pt idx="344">
                  <c:v>23.5</c:v>
                </c:pt>
                <c:pt idx="345">
                  <c:v>23.54</c:v>
                </c:pt>
                <c:pt idx="346">
                  <c:v>24.25</c:v>
                </c:pt>
                <c:pt idx="347">
                  <c:v>22.330000000000005</c:v>
                </c:pt>
                <c:pt idx="348">
                  <c:v>23.25</c:v>
                </c:pt>
                <c:pt idx="349">
                  <c:v>23.67</c:v>
                </c:pt>
                <c:pt idx="350">
                  <c:v>25.67</c:v>
                </c:pt>
                <c:pt idx="351">
                  <c:v>27.75</c:v>
                </c:pt>
                <c:pt idx="352">
                  <c:v>26.54</c:v>
                </c:pt>
                <c:pt idx="353">
                  <c:v>22.459999999999987</c:v>
                </c:pt>
                <c:pt idx="354">
                  <c:v>23.21</c:v>
                </c:pt>
                <c:pt idx="355">
                  <c:v>24.830000000000005</c:v>
                </c:pt>
                <c:pt idx="356">
                  <c:v>24.830000000000005</c:v>
                </c:pt>
                <c:pt idx="357">
                  <c:v>25.630000000000031</c:v>
                </c:pt>
                <c:pt idx="358">
                  <c:v>24.330000000000005</c:v>
                </c:pt>
                <c:pt idx="359">
                  <c:v>26.459999999999987</c:v>
                </c:pt>
                <c:pt idx="360">
                  <c:v>26.25</c:v>
                </c:pt>
                <c:pt idx="361">
                  <c:v>26.130000000000031</c:v>
                </c:pt>
                <c:pt idx="362">
                  <c:v>25.419999999999987</c:v>
                </c:pt>
                <c:pt idx="363">
                  <c:v>21.88</c:v>
                </c:pt>
                <c:pt idx="364">
                  <c:v>24.330000000000005</c:v>
                </c:pt>
                <c:pt idx="365">
                  <c:v>23.75</c:v>
                </c:pt>
                <c:pt idx="366">
                  <c:v>23.959999999999987</c:v>
                </c:pt>
                <c:pt idx="367">
                  <c:v>23.959999999999987</c:v>
                </c:pt>
                <c:pt idx="368">
                  <c:v>23.419999999999987</c:v>
                </c:pt>
                <c:pt idx="369">
                  <c:v>23</c:v>
                </c:pt>
                <c:pt idx="370">
                  <c:v>22.130000000000031</c:v>
                </c:pt>
                <c:pt idx="371">
                  <c:v>21.58</c:v>
                </c:pt>
                <c:pt idx="372">
                  <c:v>21.5</c:v>
                </c:pt>
                <c:pt idx="373">
                  <c:v>21.21</c:v>
                </c:pt>
                <c:pt idx="374">
                  <c:v>24.330000000000005</c:v>
                </c:pt>
                <c:pt idx="375">
                  <c:v>23.88</c:v>
                </c:pt>
                <c:pt idx="376">
                  <c:v>22.17</c:v>
                </c:pt>
                <c:pt idx="377">
                  <c:v>23.08</c:v>
                </c:pt>
                <c:pt idx="378">
                  <c:v>24.21</c:v>
                </c:pt>
                <c:pt idx="379">
                  <c:v>21.630000000000031</c:v>
                </c:pt>
                <c:pt idx="380">
                  <c:v>23.130000000000031</c:v>
                </c:pt>
                <c:pt idx="381">
                  <c:v>21.25</c:v>
                </c:pt>
                <c:pt idx="382">
                  <c:v>20.5</c:v>
                </c:pt>
                <c:pt idx="383">
                  <c:v>21.75</c:v>
                </c:pt>
                <c:pt idx="384">
                  <c:v>21.88</c:v>
                </c:pt>
                <c:pt idx="385">
                  <c:v>21.38</c:v>
                </c:pt>
                <c:pt idx="386">
                  <c:v>18.670000000000005</c:v>
                </c:pt>
                <c:pt idx="387">
                  <c:v>18.420000000000002</c:v>
                </c:pt>
                <c:pt idx="388">
                  <c:v>20</c:v>
                </c:pt>
                <c:pt idx="389">
                  <c:v>19.79</c:v>
                </c:pt>
                <c:pt idx="390">
                  <c:v>20.21</c:v>
                </c:pt>
                <c:pt idx="391">
                  <c:v>19.420000000000002</c:v>
                </c:pt>
                <c:pt idx="392">
                  <c:v>19.88</c:v>
                </c:pt>
                <c:pt idx="393">
                  <c:v>19.21</c:v>
                </c:pt>
                <c:pt idx="394">
                  <c:v>20.329999999999988</c:v>
                </c:pt>
                <c:pt idx="395">
                  <c:v>19.88</c:v>
                </c:pt>
                <c:pt idx="396">
                  <c:v>19.29</c:v>
                </c:pt>
                <c:pt idx="397">
                  <c:v>23.29</c:v>
                </c:pt>
                <c:pt idx="398">
                  <c:v>25.21</c:v>
                </c:pt>
                <c:pt idx="399">
                  <c:v>27.330000000000005</c:v>
                </c:pt>
                <c:pt idx="400">
                  <c:v>25.5</c:v>
                </c:pt>
                <c:pt idx="401">
                  <c:v>24.79</c:v>
                </c:pt>
                <c:pt idx="402">
                  <c:v>22.419999999999987</c:v>
                </c:pt>
                <c:pt idx="403">
                  <c:v>20.130000000000031</c:v>
                </c:pt>
                <c:pt idx="404">
                  <c:v>23.67</c:v>
                </c:pt>
                <c:pt idx="405">
                  <c:v>23.21</c:v>
                </c:pt>
                <c:pt idx="406">
                  <c:v>21.459999999999987</c:v>
                </c:pt>
                <c:pt idx="407">
                  <c:v>19.5</c:v>
                </c:pt>
                <c:pt idx="408">
                  <c:v>21.38</c:v>
                </c:pt>
                <c:pt idx="409">
                  <c:v>20.130000000000031</c:v>
                </c:pt>
                <c:pt idx="410">
                  <c:v>19.630000000000031</c:v>
                </c:pt>
                <c:pt idx="411">
                  <c:v>22.29</c:v>
                </c:pt>
                <c:pt idx="412">
                  <c:v>21.08</c:v>
                </c:pt>
                <c:pt idx="413">
                  <c:v>20.959999999999987</c:v>
                </c:pt>
                <c:pt idx="414">
                  <c:v>21.38</c:v>
                </c:pt>
                <c:pt idx="415">
                  <c:v>21.79</c:v>
                </c:pt>
                <c:pt idx="416">
                  <c:v>20.21</c:v>
                </c:pt>
                <c:pt idx="417">
                  <c:v>20.329999999999988</c:v>
                </c:pt>
                <c:pt idx="418">
                  <c:v>22.419999999999987</c:v>
                </c:pt>
                <c:pt idx="419">
                  <c:v>24.08</c:v>
                </c:pt>
                <c:pt idx="420">
                  <c:v>24.04</c:v>
                </c:pt>
                <c:pt idx="421">
                  <c:v>24.419999999999987</c:v>
                </c:pt>
                <c:pt idx="422">
                  <c:v>20.959999999999987</c:v>
                </c:pt>
                <c:pt idx="423">
                  <c:v>22.75</c:v>
                </c:pt>
                <c:pt idx="424">
                  <c:v>19.79</c:v>
                </c:pt>
                <c:pt idx="425">
                  <c:v>21.130000000000031</c:v>
                </c:pt>
                <c:pt idx="426">
                  <c:v>18.71</c:v>
                </c:pt>
                <c:pt idx="427">
                  <c:v>20.459999999999987</c:v>
                </c:pt>
                <c:pt idx="428">
                  <c:v>23.38</c:v>
                </c:pt>
                <c:pt idx="429">
                  <c:v>24.58</c:v>
                </c:pt>
                <c:pt idx="430">
                  <c:v>28.38</c:v>
                </c:pt>
                <c:pt idx="431">
                  <c:v>26.67</c:v>
                </c:pt>
                <c:pt idx="432">
                  <c:v>23.419999999999987</c:v>
                </c:pt>
                <c:pt idx="433">
                  <c:v>21.67</c:v>
                </c:pt>
                <c:pt idx="434">
                  <c:v>22.67</c:v>
                </c:pt>
                <c:pt idx="435">
                  <c:v>22.17</c:v>
                </c:pt>
                <c:pt idx="436">
                  <c:v>17.829999999999988</c:v>
                </c:pt>
                <c:pt idx="437">
                  <c:v>19.579999999999988</c:v>
                </c:pt>
                <c:pt idx="438">
                  <c:v>22.459999999999987</c:v>
                </c:pt>
                <c:pt idx="439">
                  <c:v>23.54</c:v>
                </c:pt>
                <c:pt idx="440">
                  <c:v>20.88</c:v>
                </c:pt>
                <c:pt idx="441">
                  <c:v>20.170000000000005</c:v>
                </c:pt>
                <c:pt idx="442">
                  <c:v>20.329999999999988</c:v>
                </c:pt>
                <c:pt idx="443">
                  <c:v>23.5</c:v>
                </c:pt>
                <c:pt idx="444">
                  <c:v>27</c:v>
                </c:pt>
                <c:pt idx="445">
                  <c:v>28.58</c:v>
                </c:pt>
                <c:pt idx="446">
                  <c:v>29.38</c:v>
                </c:pt>
                <c:pt idx="447">
                  <c:v>24.58</c:v>
                </c:pt>
                <c:pt idx="448">
                  <c:v>18.959999999999987</c:v>
                </c:pt>
                <c:pt idx="449">
                  <c:v>18.130000000000031</c:v>
                </c:pt>
                <c:pt idx="450">
                  <c:v>18.630000000000031</c:v>
                </c:pt>
                <c:pt idx="451">
                  <c:v>20.04</c:v>
                </c:pt>
                <c:pt idx="452">
                  <c:v>20.459999999999987</c:v>
                </c:pt>
                <c:pt idx="453">
                  <c:v>19</c:v>
                </c:pt>
                <c:pt idx="454">
                  <c:v>17.329999999999988</c:v>
                </c:pt>
                <c:pt idx="455">
                  <c:v>18.38</c:v>
                </c:pt>
                <c:pt idx="456">
                  <c:v>19.54</c:v>
                </c:pt>
                <c:pt idx="457">
                  <c:v>20.67</c:v>
                </c:pt>
                <c:pt idx="458">
                  <c:v>18.79</c:v>
                </c:pt>
                <c:pt idx="459">
                  <c:v>17.54</c:v>
                </c:pt>
                <c:pt idx="460">
                  <c:v>18.88</c:v>
                </c:pt>
                <c:pt idx="461">
                  <c:v>17.54</c:v>
                </c:pt>
                <c:pt idx="462">
                  <c:v>17.130000000000031</c:v>
                </c:pt>
                <c:pt idx="463">
                  <c:v>17.54</c:v>
                </c:pt>
                <c:pt idx="464">
                  <c:v>16.829999999999988</c:v>
                </c:pt>
                <c:pt idx="465">
                  <c:v>16.829999999999988</c:v>
                </c:pt>
                <c:pt idx="466">
                  <c:v>18.670000000000005</c:v>
                </c:pt>
                <c:pt idx="467">
                  <c:v>19.130000000000031</c:v>
                </c:pt>
                <c:pt idx="468">
                  <c:v>15.38</c:v>
                </c:pt>
                <c:pt idx="469">
                  <c:v>16.79</c:v>
                </c:pt>
                <c:pt idx="470">
                  <c:v>18.420000000000002</c:v>
                </c:pt>
                <c:pt idx="471">
                  <c:v>17.170000000000005</c:v>
                </c:pt>
                <c:pt idx="472">
                  <c:v>16.829999999999988</c:v>
                </c:pt>
                <c:pt idx="473">
                  <c:v>17.420000000000002</c:v>
                </c:pt>
                <c:pt idx="474">
                  <c:v>16.329999999999988</c:v>
                </c:pt>
                <c:pt idx="475">
                  <c:v>16.71</c:v>
                </c:pt>
                <c:pt idx="476">
                  <c:v>18.71</c:v>
                </c:pt>
                <c:pt idx="477">
                  <c:v>17.829999999999988</c:v>
                </c:pt>
                <c:pt idx="478">
                  <c:v>16.29</c:v>
                </c:pt>
                <c:pt idx="479">
                  <c:v>18.21</c:v>
                </c:pt>
                <c:pt idx="480">
                  <c:v>19.079999999999988</c:v>
                </c:pt>
                <c:pt idx="481">
                  <c:v>21</c:v>
                </c:pt>
                <c:pt idx="482">
                  <c:v>30.830000000000005</c:v>
                </c:pt>
                <c:pt idx="483">
                  <c:v>25.54</c:v>
                </c:pt>
                <c:pt idx="484">
                  <c:v>17.079999999999988</c:v>
                </c:pt>
                <c:pt idx="485">
                  <c:v>17.170000000000005</c:v>
                </c:pt>
                <c:pt idx="486">
                  <c:v>19.630000000000031</c:v>
                </c:pt>
                <c:pt idx="487">
                  <c:v>16.670000000000005</c:v>
                </c:pt>
                <c:pt idx="488">
                  <c:v>18.88</c:v>
                </c:pt>
                <c:pt idx="489">
                  <c:v>19.130000000000031</c:v>
                </c:pt>
                <c:pt idx="490">
                  <c:v>21.630000000000031</c:v>
                </c:pt>
                <c:pt idx="491">
                  <c:v>22.130000000000031</c:v>
                </c:pt>
                <c:pt idx="492">
                  <c:v>20.919999999999987</c:v>
                </c:pt>
                <c:pt idx="493">
                  <c:v>20.459999999999987</c:v>
                </c:pt>
                <c:pt idx="494">
                  <c:v>19.71</c:v>
                </c:pt>
                <c:pt idx="495">
                  <c:v>19.459999999999987</c:v>
                </c:pt>
                <c:pt idx="496">
                  <c:v>19.079999999999988</c:v>
                </c:pt>
                <c:pt idx="497">
                  <c:v>16.54</c:v>
                </c:pt>
                <c:pt idx="498">
                  <c:v>17.130000000000031</c:v>
                </c:pt>
                <c:pt idx="499">
                  <c:v>17.04</c:v>
                </c:pt>
                <c:pt idx="500">
                  <c:v>15.88</c:v>
                </c:pt>
                <c:pt idx="501">
                  <c:v>16.79</c:v>
                </c:pt>
                <c:pt idx="502">
                  <c:v>15.54</c:v>
                </c:pt>
                <c:pt idx="503">
                  <c:v>16.5</c:v>
                </c:pt>
                <c:pt idx="504">
                  <c:v>17.130000000000031</c:v>
                </c:pt>
                <c:pt idx="505">
                  <c:v>17.25</c:v>
                </c:pt>
                <c:pt idx="506">
                  <c:v>15.25</c:v>
                </c:pt>
                <c:pt idx="507">
                  <c:v>16.04</c:v>
                </c:pt>
                <c:pt idx="508">
                  <c:v>18</c:v>
                </c:pt>
                <c:pt idx="509">
                  <c:v>15.96</c:v>
                </c:pt>
                <c:pt idx="510">
                  <c:v>16.79</c:v>
                </c:pt>
                <c:pt idx="511">
                  <c:v>16.920000000000002</c:v>
                </c:pt>
                <c:pt idx="512">
                  <c:v>16.630000000000031</c:v>
                </c:pt>
                <c:pt idx="513">
                  <c:v>18.5</c:v>
                </c:pt>
                <c:pt idx="514">
                  <c:v>16.829999999999988</c:v>
                </c:pt>
                <c:pt idx="515">
                  <c:v>17.170000000000005</c:v>
                </c:pt>
                <c:pt idx="516">
                  <c:v>15.96</c:v>
                </c:pt>
                <c:pt idx="517">
                  <c:v>15.29</c:v>
                </c:pt>
                <c:pt idx="518">
                  <c:v>17.420000000000002</c:v>
                </c:pt>
                <c:pt idx="519">
                  <c:v>16.630000000000031</c:v>
                </c:pt>
                <c:pt idx="520">
                  <c:v>17.04</c:v>
                </c:pt>
                <c:pt idx="521">
                  <c:v>16.579999999999988</c:v>
                </c:pt>
                <c:pt idx="522">
                  <c:v>15.17</c:v>
                </c:pt>
                <c:pt idx="523">
                  <c:v>14.04</c:v>
                </c:pt>
                <c:pt idx="524">
                  <c:v>15.5</c:v>
                </c:pt>
                <c:pt idx="525">
                  <c:v>17.38</c:v>
                </c:pt>
                <c:pt idx="526">
                  <c:v>15.629999999999999</c:v>
                </c:pt>
                <c:pt idx="527">
                  <c:v>14.38</c:v>
                </c:pt>
                <c:pt idx="528">
                  <c:v>15.75</c:v>
                </c:pt>
                <c:pt idx="529">
                  <c:v>15.129999999999999</c:v>
                </c:pt>
                <c:pt idx="530">
                  <c:v>15.5</c:v>
                </c:pt>
                <c:pt idx="531">
                  <c:v>13.129999999999999</c:v>
                </c:pt>
                <c:pt idx="532">
                  <c:v>13.79</c:v>
                </c:pt>
                <c:pt idx="533">
                  <c:v>15.46</c:v>
                </c:pt>
                <c:pt idx="534">
                  <c:v>15.46</c:v>
                </c:pt>
                <c:pt idx="535">
                  <c:v>15</c:v>
                </c:pt>
                <c:pt idx="536">
                  <c:v>16.670000000000005</c:v>
                </c:pt>
                <c:pt idx="537">
                  <c:v>15.54</c:v>
                </c:pt>
                <c:pt idx="538">
                  <c:v>14.88</c:v>
                </c:pt>
                <c:pt idx="539">
                  <c:v>15.17</c:v>
                </c:pt>
                <c:pt idx="540">
                  <c:v>16.21</c:v>
                </c:pt>
                <c:pt idx="541">
                  <c:v>14.96</c:v>
                </c:pt>
                <c:pt idx="542">
                  <c:v>13.17</c:v>
                </c:pt>
                <c:pt idx="543">
                  <c:v>14.08</c:v>
                </c:pt>
                <c:pt idx="544">
                  <c:v>12.46</c:v>
                </c:pt>
                <c:pt idx="545">
                  <c:v>13.17</c:v>
                </c:pt>
                <c:pt idx="546">
                  <c:v>12.96</c:v>
                </c:pt>
                <c:pt idx="547">
                  <c:v>12.629999999999999</c:v>
                </c:pt>
                <c:pt idx="548">
                  <c:v>13.17</c:v>
                </c:pt>
                <c:pt idx="549">
                  <c:v>14.33</c:v>
                </c:pt>
                <c:pt idx="550">
                  <c:v>13.46</c:v>
                </c:pt>
                <c:pt idx="551">
                  <c:v>14.629999999999999</c:v>
                </c:pt>
                <c:pt idx="552">
                  <c:v>12.92</c:v>
                </c:pt>
                <c:pt idx="553">
                  <c:v>14.209999999999999</c:v>
                </c:pt>
                <c:pt idx="554">
                  <c:v>14.83</c:v>
                </c:pt>
                <c:pt idx="555">
                  <c:v>13.67</c:v>
                </c:pt>
                <c:pt idx="556">
                  <c:v>13.92</c:v>
                </c:pt>
                <c:pt idx="557">
                  <c:v>15.04</c:v>
                </c:pt>
                <c:pt idx="558">
                  <c:v>15.709999999999999</c:v>
                </c:pt>
                <c:pt idx="559">
                  <c:v>14.25</c:v>
                </c:pt>
                <c:pt idx="560">
                  <c:v>15.209999999999999</c:v>
                </c:pt>
                <c:pt idx="561">
                  <c:v>16.170000000000005</c:v>
                </c:pt>
                <c:pt idx="562">
                  <c:v>13.42</c:v>
                </c:pt>
                <c:pt idx="563">
                  <c:v>13.83</c:v>
                </c:pt>
                <c:pt idx="564">
                  <c:v>14.17</c:v>
                </c:pt>
                <c:pt idx="565">
                  <c:v>13.17</c:v>
                </c:pt>
                <c:pt idx="566">
                  <c:v>13.25</c:v>
                </c:pt>
                <c:pt idx="567">
                  <c:v>14.54</c:v>
                </c:pt>
                <c:pt idx="568">
                  <c:v>13.92</c:v>
                </c:pt>
                <c:pt idx="569">
                  <c:v>14.88</c:v>
                </c:pt>
                <c:pt idx="570">
                  <c:v>13.54</c:v>
                </c:pt>
                <c:pt idx="571">
                  <c:v>15</c:v>
                </c:pt>
                <c:pt idx="572">
                  <c:v>15.209999999999999</c:v>
                </c:pt>
                <c:pt idx="573">
                  <c:v>18.329999999999988</c:v>
                </c:pt>
                <c:pt idx="574">
                  <c:v>16.04</c:v>
                </c:pt>
                <c:pt idx="575">
                  <c:v>14.25</c:v>
                </c:pt>
                <c:pt idx="576">
                  <c:v>15.08</c:v>
                </c:pt>
                <c:pt idx="577">
                  <c:v>13.709999999999999</c:v>
                </c:pt>
                <c:pt idx="578">
                  <c:v>15.96</c:v>
                </c:pt>
                <c:pt idx="579">
                  <c:v>15.17</c:v>
                </c:pt>
                <c:pt idx="580">
                  <c:v>13.54</c:v>
                </c:pt>
                <c:pt idx="581">
                  <c:v>15.08</c:v>
                </c:pt>
                <c:pt idx="582">
                  <c:v>13.38</c:v>
                </c:pt>
                <c:pt idx="583">
                  <c:v>14.17</c:v>
                </c:pt>
                <c:pt idx="584">
                  <c:v>12.17</c:v>
                </c:pt>
                <c:pt idx="585">
                  <c:v>12.79</c:v>
                </c:pt>
                <c:pt idx="586">
                  <c:v>13.67</c:v>
                </c:pt>
                <c:pt idx="587">
                  <c:v>14.38</c:v>
                </c:pt>
                <c:pt idx="588">
                  <c:v>14.17</c:v>
                </c:pt>
                <c:pt idx="589">
                  <c:v>11.5</c:v>
                </c:pt>
                <c:pt idx="590">
                  <c:v>12.83</c:v>
                </c:pt>
                <c:pt idx="591">
                  <c:v>13.25</c:v>
                </c:pt>
                <c:pt idx="592">
                  <c:v>12.38</c:v>
                </c:pt>
                <c:pt idx="593">
                  <c:v>11.209999999999999</c:v>
                </c:pt>
                <c:pt idx="594">
                  <c:v>13.33</c:v>
                </c:pt>
                <c:pt idx="595">
                  <c:v>12.42</c:v>
                </c:pt>
                <c:pt idx="596">
                  <c:v>13.709999999999999</c:v>
                </c:pt>
                <c:pt idx="597">
                  <c:v>15.92</c:v>
                </c:pt>
                <c:pt idx="598">
                  <c:v>12.75</c:v>
                </c:pt>
                <c:pt idx="599">
                  <c:v>14</c:v>
                </c:pt>
                <c:pt idx="600">
                  <c:v>13.709999999999999</c:v>
                </c:pt>
                <c:pt idx="601">
                  <c:v>12.29</c:v>
                </c:pt>
                <c:pt idx="602">
                  <c:v>15.17</c:v>
                </c:pt>
                <c:pt idx="603">
                  <c:v>13.58</c:v>
                </c:pt>
                <c:pt idx="604">
                  <c:v>12.29</c:v>
                </c:pt>
                <c:pt idx="605">
                  <c:v>12.29</c:v>
                </c:pt>
                <c:pt idx="606">
                  <c:v>12.92</c:v>
                </c:pt>
                <c:pt idx="607">
                  <c:v>13.67</c:v>
                </c:pt>
                <c:pt idx="608">
                  <c:v>14.08</c:v>
                </c:pt>
                <c:pt idx="609">
                  <c:v>15.08</c:v>
                </c:pt>
                <c:pt idx="610">
                  <c:v>13.709999999999999</c:v>
                </c:pt>
                <c:pt idx="611">
                  <c:v>13.209999999999999</c:v>
                </c:pt>
                <c:pt idx="612">
                  <c:v>12</c:v>
                </c:pt>
                <c:pt idx="613">
                  <c:v>13.83</c:v>
                </c:pt>
                <c:pt idx="614">
                  <c:v>12.92</c:v>
                </c:pt>
                <c:pt idx="615">
                  <c:v>13.33</c:v>
                </c:pt>
                <c:pt idx="616">
                  <c:v>14</c:v>
                </c:pt>
                <c:pt idx="617">
                  <c:v>14.08</c:v>
                </c:pt>
                <c:pt idx="618">
                  <c:v>12.129999999999999</c:v>
                </c:pt>
                <c:pt idx="619">
                  <c:v>12.29</c:v>
                </c:pt>
                <c:pt idx="620">
                  <c:v>13.209999999999999</c:v>
                </c:pt>
                <c:pt idx="621">
                  <c:v>14.75</c:v>
                </c:pt>
                <c:pt idx="622">
                  <c:v>14.629999999999999</c:v>
                </c:pt>
                <c:pt idx="623">
                  <c:v>12.67</c:v>
                </c:pt>
                <c:pt idx="624">
                  <c:v>12.83</c:v>
                </c:pt>
                <c:pt idx="625">
                  <c:v>13.96</c:v>
                </c:pt>
                <c:pt idx="626">
                  <c:v>13.92</c:v>
                </c:pt>
                <c:pt idx="627">
                  <c:v>12.75</c:v>
                </c:pt>
                <c:pt idx="628">
                  <c:v>12.629999999999999</c:v>
                </c:pt>
                <c:pt idx="629">
                  <c:v>13.17</c:v>
                </c:pt>
                <c:pt idx="630">
                  <c:v>12.33</c:v>
                </c:pt>
                <c:pt idx="631">
                  <c:v>14</c:v>
                </c:pt>
                <c:pt idx="632">
                  <c:v>12.96</c:v>
                </c:pt>
                <c:pt idx="633">
                  <c:v>13.75</c:v>
                </c:pt>
                <c:pt idx="634">
                  <c:v>15.42</c:v>
                </c:pt>
                <c:pt idx="635">
                  <c:v>14.08</c:v>
                </c:pt>
                <c:pt idx="636">
                  <c:v>14.08</c:v>
                </c:pt>
                <c:pt idx="637">
                  <c:v>13.709999999999999</c:v>
                </c:pt>
                <c:pt idx="638">
                  <c:v>14.29</c:v>
                </c:pt>
                <c:pt idx="639">
                  <c:v>15.58</c:v>
                </c:pt>
                <c:pt idx="640">
                  <c:v>21.67</c:v>
                </c:pt>
                <c:pt idx="641">
                  <c:v>24.630000000000031</c:v>
                </c:pt>
                <c:pt idx="642">
                  <c:v>14.08</c:v>
                </c:pt>
                <c:pt idx="643">
                  <c:v>13.42</c:v>
                </c:pt>
                <c:pt idx="644">
                  <c:v>14.88</c:v>
                </c:pt>
                <c:pt idx="645">
                  <c:v>14.38</c:v>
                </c:pt>
                <c:pt idx="646">
                  <c:v>13.17</c:v>
                </c:pt>
                <c:pt idx="647">
                  <c:v>14.04</c:v>
                </c:pt>
                <c:pt idx="648">
                  <c:v>12.08</c:v>
                </c:pt>
                <c:pt idx="649">
                  <c:v>13.709999999999999</c:v>
                </c:pt>
                <c:pt idx="650">
                  <c:v>12.96</c:v>
                </c:pt>
                <c:pt idx="651">
                  <c:v>13.79</c:v>
                </c:pt>
                <c:pt idx="652">
                  <c:v>14.42</c:v>
                </c:pt>
                <c:pt idx="653">
                  <c:v>14.5</c:v>
                </c:pt>
                <c:pt idx="654">
                  <c:v>13.17</c:v>
                </c:pt>
                <c:pt idx="655">
                  <c:v>14.67</c:v>
                </c:pt>
                <c:pt idx="656">
                  <c:v>14.54</c:v>
                </c:pt>
                <c:pt idx="657">
                  <c:v>13.96</c:v>
                </c:pt>
                <c:pt idx="658">
                  <c:v>14.5</c:v>
                </c:pt>
                <c:pt idx="659">
                  <c:v>14.04</c:v>
                </c:pt>
                <c:pt idx="660">
                  <c:v>15.209999999999999</c:v>
                </c:pt>
                <c:pt idx="661">
                  <c:v>14.46</c:v>
                </c:pt>
                <c:pt idx="662">
                  <c:v>14.88</c:v>
                </c:pt>
                <c:pt idx="663">
                  <c:v>15.46</c:v>
                </c:pt>
                <c:pt idx="664">
                  <c:v>14.67</c:v>
                </c:pt>
                <c:pt idx="665">
                  <c:v>14.5</c:v>
                </c:pt>
                <c:pt idx="666">
                  <c:v>15.38</c:v>
                </c:pt>
                <c:pt idx="667">
                  <c:v>16.29</c:v>
                </c:pt>
                <c:pt idx="668">
                  <c:v>15.04</c:v>
                </c:pt>
                <c:pt idx="669">
                  <c:v>14.38</c:v>
                </c:pt>
                <c:pt idx="670">
                  <c:v>15.209999999999999</c:v>
                </c:pt>
                <c:pt idx="671">
                  <c:v>16.459999999999987</c:v>
                </c:pt>
                <c:pt idx="672">
                  <c:v>17.54</c:v>
                </c:pt>
                <c:pt idx="673">
                  <c:v>16.75</c:v>
                </c:pt>
                <c:pt idx="674">
                  <c:v>17.829999999999988</c:v>
                </c:pt>
                <c:pt idx="675">
                  <c:v>16.5</c:v>
                </c:pt>
                <c:pt idx="676">
                  <c:v>17</c:v>
                </c:pt>
                <c:pt idx="677">
                  <c:v>13.58</c:v>
                </c:pt>
                <c:pt idx="678">
                  <c:v>15.33</c:v>
                </c:pt>
                <c:pt idx="679">
                  <c:v>14.38</c:v>
                </c:pt>
                <c:pt idx="680">
                  <c:v>14</c:v>
                </c:pt>
                <c:pt idx="681">
                  <c:v>13.629999999999999</c:v>
                </c:pt>
                <c:pt idx="682">
                  <c:v>12.88</c:v>
                </c:pt>
                <c:pt idx="683">
                  <c:v>14.92</c:v>
                </c:pt>
                <c:pt idx="684">
                  <c:v>14.629999999999999</c:v>
                </c:pt>
                <c:pt idx="685">
                  <c:v>15.709999999999999</c:v>
                </c:pt>
                <c:pt idx="686">
                  <c:v>15.46</c:v>
                </c:pt>
                <c:pt idx="687">
                  <c:v>13.29</c:v>
                </c:pt>
                <c:pt idx="688">
                  <c:v>14.92</c:v>
                </c:pt>
                <c:pt idx="689">
                  <c:v>13.79</c:v>
                </c:pt>
                <c:pt idx="690">
                  <c:v>15.629999999999999</c:v>
                </c:pt>
                <c:pt idx="691">
                  <c:v>14.08</c:v>
                </c:pt>
                <c:pt idx="692">
                  <c:v>15.209999999999999</c:v>
                </c:pt>
                <c:pt idx="693">
                  <c:v>15.46</c:v>
                </c:pt>
                <c:pt idx="694">
                  <c:v>16.38</c:v>
                </c:pt>
                <c:pt idx="695">
                  <c:v>15.42</c:v>
                </c:pt>
                <c:pt idx="696">
                  <c:v>14.709999999999999</c:v>
                </c:pt>
                <c:pt idx="697">
                  <c:v>15.29</c:v>
                </c:pt>
                <c:pt idx="698">
                  <c:v>15.75</c:v>
                </c:pt>
                <c:pt idx="699">
                  <c:v>14.75</c:v>
                </c:pt>
                <c:pt idx="700">
                  <c:v>14.08</c:v>
                </c:pt>
                <c:pt idx="701">
                  <c:v>14.38</c:v>
                </c:pt>
                <c:pt idx="702">
                  <c:v>14.17</c:v>
                </c:pt>
                <c:pt idx="703">
                  <c:v>14.79</c:v>
                </c:pt>
                <c:pt idx="704">
                  <c:v>13.54</c:v>
                </c:pt>
                <c:pt idx="705">
                  <c:v>16.71</c:v>
                </c:pt>
                <c:pt idx="706">
                  <c:v>16.670000000000005</c:v>
                </c:pt>
                <c:pt idx="707">
                  <c:v>14.88</c:v>
                </c:pt>
                <c:pt idx="708">
                  <c:v>14.17</c:v>
                </c:pt>
                <c:pt idx="709">
                  <c:v>15.129999999999999</c:v>
                </c:pt>
                <c:pt idx="710">
                  <c:v>12.67</c:v>
                </c:pt>
                <c:pt idx="711">
                  <c:v>13</c:v>
                </c:pt>
                <c:pt idx="712">
                  <c:v>14.04</c:v>
                </c:pt>
                <c:pt idx="713">
                  <c:v>13.33</c:v>
                </c:pt>
                <c:pt idx="714">
                  <c:v>12.96</c:v>
                </c:pt>
                <c:pt idx="715">
                  <c:v>13.96</c:v>
                </c:pt>
                <c:pt idx="716">
                  <c:v>12.46</c:v>
                </c:pt>
                <c:pt idx="717">
                  <c:v>12.709999999999999</c:v>
                </c:pt>
                <c:pt idx="718">
                  <c:v>12.54</c:v>
                </c:pt>
                <c:pt idx="719">
                  <c:v>14.58</c:v>
                </c:pt>
                <c:pt idx="720">
                  <c:v>13.75</c:v>
                </c:pt>
                <c:pt idx="721">
                  <c:v>13.5</c:v>
                </c:pt>
                <c:pt idx="722">
                  <c:v>14.46</c:v>
                </c:pt>
                <c:pt idx="723">
                  <c:v>14.38</c:v>
                </c:pt>
                <c:pt idx="724">
                  <c:v>14.17</c:v>
                </c:pt>
                <c:pt idx="725">
                  <c:v>13.709999999999999</c:v>
                </c:pt>
                <c:pt idx="726">
                  <c:v>13.04</c:v>
                </c:pt>
                <c:pt idx="727">
                  <c:v>13.25</c:v>
                </c:pt>
                <c:pt idx="728">
                  <c:v>13.04</c:v>
                </c:pt>
                <c:pt idx="729">
                  <c:v>12.25</c:v>
                </c:pt>
                <c:pt idx="730">
                  <c:v>14</c:v>
                </c:pt>
                <c:pt idx="731">
                  <c:v>14.83</c:v>
                </c:pt>
                <c:pt idx="732">
                  <c:v>15.54</c:v>
                </c:pt>
                <c:pt idx="733">
                  <c:v>14.33</c:v>
                </c:pt>
                <c:pt idx="734">
                  <c:v>13.58</c:v>
                </c:pt>
                <c:pt idx="735">
                  <c:v>12.33</c:v>
                </c:pt>
                <c:pt idx="736">
                  <c:v>13.54</c:v>
                </c:pt>
                <c:pt idx="737">
                  <c:v>13.58</c:v>
                </c:pt>
                <c:pt idx="738">
                  <c:v>13.17</c:v>
                </c:pt>
                <c:pt idx="739">
                  <c:v>13.38</c:v>
                </c:pt>
                <c:pt idx="740">
                  <c:v>15.29</c:v>
                </c:pt>
                <c:pt idx="741">
                  <c:v>14.08</c:v>
                </c:pt>
                <c:pt idx="742">
                  <c:v>15.96</c:v>
                </c:pt>
                <c:pt idx="743">
                  <c:v>16.75</c:v>
                </c:pt>
                <c:pt idx="744">
                  <c:v>18.38</c:v>
                </c:pt>
                <c:pt idx="745">
                  <c:v>14.96</c:v>
                </c:pt>
                <c:pt idx="746">
                  <c:v>12.67</c:v>
                </c:pt>
                <c:pt idx="747">
                  <c:v>14.42</c:v>
                </c:pt>
                <c:pt idx="748">
                  <c:v>13.5</c:v>
                </c:pt>
                <c:pt idx="749">
                  <c:v>14.54</c:v>
                </c:pt>
                <c:pt idx="750">
                  <c:v>14</c:v>
                </c:pt>
                <c:pt idx="751">
                  <c:v>14.25</c:v>
                </c:pt>
                <c:pt idx="752">
                  <c:v>14.79</c:v>
                </c:pt>
                <c:pt idx="753">
                  <c:v>13.29</c:v>
                </c:pt>
                <c:pt idx="754">
                  <c:v>14.92</c:v>
                </c:pt>
                <c:pt idx="755">
                  <c:v>13.709999999999999</c:v>
                </c:pt>
                <c:pt idx="756">
                  <c:v>12.75</c:v>
                </c:pt>
                <c:pt idx="757">
                  <c:v>14.58</c:v>
                </c:pt>
                <c:pt idx="758">
                  <c:v>14.5</c:v>
                </c:pt>
                <c:pt idx="759">
                  <c:v>13.96</c:v>
                </c:pt>
                <c:pt idx="760">
                  <c:v>14.129999999999999</c:v>
                </c:pt>
                <c:pt idx="761">
                  <c:v>12.75</c:v>
                </c:pt>
                <c:pt idx="762">
                  <c:v>13.58</c:v>
                </c:pt>
                <c:pt idx="763">
                  <c:v>13.33</c:v>
                </c:pt>
                <c:pt idx="764">
                  <c:v>15</c:v>
                </c:pt>
                <c:pt idx="765">
                  <c:v>13.42</c:v>
                </c:pt>
                <c:pt idx="766">
                  <c:v>14.42</c:v>
                </c:pt>
                <c:pt idx="767">
                  <c:v>15.58</c:v>
                </c:pt>
                <c:pt idx="768">
                  <c:v>13.29</c:v>
                </c:pt>
                <c:pt idx="769">
                  <c:v>14.04</c:v>
                </c:pt>
                <c:pt idx="770">
                  <c:v>12.08</c:v>
                </c:pt>
                <c:pt idx="771">
                  <c:v>14.17</c:v>
                </c:pt>
                <c:pt idx="772">
                  <c:v>13.83</c:v>
                </c:pt>
                <c:pt idx="773">
                  <c:v>12.92</c:v>
                </c:pt>
                <c:pt idx="774">
                  <c:v>13.04</c:v>
                </c:pt>
                <c:pt idx="775">
                  <c:v>13</c:v>
                </c:pt>
                <c:pt idx="776">
                  <c:v>12.79</c:v>
                </c:pt>
                <c:pt idx="777">
                  <c:v>14.04</c:v>
                </c:pt>
                <c:pt idx="778">
                  <c:v>12.96</c:v>
                </c:pt>
                <c:pt idx="779">
                  <c:v>12.33</c:v>
                </c:pt>
                <c:pt idx="780">
                  <c:v>16.579999999999988</c:v>
                </c:pt>
                <c:pt idx="781">
                  <c:v>15.58</c:v>
                </c:pt>
                <c:pt idx="782">
                  <c:v>13.96</c:v>
                </c:pt>
                <c:pt idx="783">
                  <c:v>12.67</c:v>
                </c:pt>
                <c:pt idx="784">
                  <c:v>15.25</c:v>
                </c:pt>
                <c:pt idx="785">
                  <c:v>12.67</c:v>
                </c:pt>
                <c:pt idx="786">
                  <c:v>13.33</c:v>
                </c:pt>
                <c:pt idx="787">
                  <c:v>12.96</c:v>
                </c:pt>
                <c:pt idx="788">
                  <c:v>13.629999999999999</c:v>
                </c:pt>
                <c:pt idx="789">
                  <c:v>14.17</c:v>
                </c:pt>
                <c:pt idx="790">
                  <c:v>14.79</c:v>
                </c:pt>
                <c:pt idx="791">
                  <c:v>16.079999999999988</c:v>
                </c:pt>
                <c:pt idx="792">
                  <c:v>13</c:v>
                </c:pt>
                <c:pt idx="793">
                  <c:v>13.92</c:v>
                </c:pt>
                <c:pt idx="794">
                  <c:v>15.04</c:v>
                </c:pt>
                <c:pt idx="795">
                  <c:v>14.38</c:v>
                </c:pt>
                <c:pt idx="796">
                  <c:v>14.75</c:v>
                </c:pt>
                <c:pt idx="797">
                  <c:v>14.25</c:v>
                </c:pt>
                <c:pt idx="798">
                  <c:v>14.25</c:v>
                </c:pt>
                <c:pt idx="799">
                  <c:v>14.129999999999999</c:v>
                </c:pt>
                <c:pt idx="800">
                  <c:v>13.629999999999999</c:v>
                </c:pt>
                <c:pt idx="801">
                  <c:v>13.5</c:v>
                </c:pt>
                <c:pt idx="802">
                  <c:v>13.54</c:v>
                </c:pt>
                <c:pt idx="803">
                  <c:v>13.38</c:v>
                </c:pt>
                <c:pt idx="804">
                  <c:v>13.79</c:v>
                </c:pt>
                <c:pt idx="805">
                  <c:v>15.58</c:v>
                </c:pt>
                <c:pt idx="806">
                  <c:v>13.79</c:v>
                </c:pt>
                <c:pt idx="807">
                  <c:v>14.629999999999999</c:v>
                </c:pt>
                <c:pt idx="808">
                  <c:v>14.58</c:v>
                </c:pt>
                <c:pt idx="809">
                  <c:v>14.25</c:v>
                </c:pt>
                <c:pt idx="810">
                  <c:v>12.629999999999999</c:v>
                </c:pt>
                <c:pt idx="811">
                  <c:v>12.709999999999999</c:v>
                </c:pt>
                <c:pt idx="812">
                  <c:v>11.92</c:v>
                </c:pt>
                <c:pt idx="813">
                  <c:v>15.209999999999999</c:v>
                </c:pt>
                <c:pt idx="814">
                  <c:v>13.38</c:v>
                </c:pt>
                <c:pt idx="815">
                  <c:v>14.5</c:v>
                </c:pt>
                <c:pt idx="816">
                  <c:v>13.25</c:v>
                </c:pt>
                <c:pt idx="817">
                  <c:v>14.88</c:v>
                </c:pt>
                <c:pt idx="818">
                  <c:v>15.54</c:v>
                </c:pt>
                <c:pt idx="819">
                  <c:v>13.38</c:v>
                </c:pt>
                <c:pt idx="820">
                  <c:v>12.129999999999999</c:v>
                </c:pt>
                <c:pt idx="821">
                  <c:v>14.629999999999999</c:v>
                </c:pt>
                <c:pt idx="822">
                  <c:v>15.129999999999999</c:v>
                </c:pt>
                <c:pt idx="823">
                  <c:v>15.17</c:v>
                </c:pt>
                <c:pt idx="824">
                  <c:v>14.58</c:v>
                </c:pt>
                <c:pt idx="825">
                  <c:v>14.129999999999999</c:v>
                </c:pt>
                <c:pt idx="826">
                  <c:v>13.67</c:v>
                </c:pt>
                <c:pt idx="827">
                  <c:v>15.79</c:v>
                </c:pt>
                <c:pt idx="828">
                  <c:v>14.709999999999999</c:v>
                </c:pt>
                <c:pt idx="829">
                  <c:v>16.130000000000031</c:v>
                </c:pt>
                <c:pt idx="830">
                  <c:v>16.21</c:v>
                </c:pt>
                <c:pt idx="831">
                  <c:v>14.29</c:v>
                </c:pt>
                <c:pt idx="832">
                  <c:v>13.79</c:v>
                </c:pt>
                <c:pt idx="833">
                  <c:v>13</c:v>
                </c:pt>
                <c:pt idx="834">
                  <c:v>14.83</c:v>
                </c:pt>
                <c:pt idx="835">
                  <c:v>13.83</c:v>
                </c:pt>
                <c:pt idx="836">
                  <c:v>13.67</c:v>
                </c:pt>
                <c:pt idx="837">
                  <c:v>13.88</c:v>
                </c:pt>
                <c:pt idx="838">
                  <c:v>13.88</c:v>
                </c:pt>
                <c:pt idx="839">
                  <c:v>14</c:v>
                </c:pt>
                <c:pt idx="840">
                  <c:v>13.54</c:v>
                </c:pt>
                <c:pt idx="841">
                  <c:v>15.04</c:v>
                </c:pt>
                <c:pt idx="842">
                  <c:v>12</c:v>
                </c:pt>
                <c:pt idx="843">
                  <c:v>13.75</c:v>
                </c:pt>
                <c:pt idx="844">
                  <c:v>12.92</c:v>
                </c:pt>
                <c:pt idx="845">
                  <c:v>14.5</c:v>
                </c:pt>
                <c:pt idx="846">
                  <c:v>14.08</c:v>
                </c:pt>
                <c:pt idx="847">
                  <c:v>14.709999999999999</c:v>
                </c:pt>
                <c:pt idx="848">
                  <c:v>13.92</c:v>
                </c:pt>
                <c:pt idx="849">
                  <c:v>15.5</c:v>
                </c:pt>
                <c:pt idx="850">
                  <c:v>13.709999999999999</c:v>
                </c:pt>
                <c:pt idx="851">
                  <c:v>15</c:v>
                </c:pt>
                <c:pt idx="852">
                  <c:v>13.75</c:v>
                </c:pt>
                <c:pt idx="853">
                  <c:v>14.88</c:v>
                </c:pt>
                <c:pt idx="854">
                  <c:v>13.75</c:v>
                </c:pt>
                <c:pt idx="855">
                  <c:v>14.54</c:v>
                </c:pt>
                <c:pt idx="856">
                  <c:v>14.42</c:v>
                </c:pt>
                <c:pt idx="857">
                  <c:v>15</c:v>
                </c:pt>
                <c:pt idx="858">
                  <c:v>13.5</c:v>
                </c:pt>
                <c:pt idx="859">
                  <c:v>14.96</c:v>
                </c:pt>
                <c:pt idx="860">
                  <c:v>12.83</c:v>
                </c:pt>
                <c:pt idx="861">
                  <c:v>14.75</c:v>
                </c:pt>
                <c:pt idx="862">
                  <c:v>15.08</c:v>
                </c:pt>
                <c:pt idx="863">
                  <c:v>15.129999999999999</c:v>
                </c:pt>
                <c:pt idx="864">
                  <c:v>15.08</c:v>
                </c:pt>
                <c:pt idx="865">
                  <c:v>15.08</c:v>
                </c:pt>
                <c:pt idx="866">
                  <c:v>13.08</c:v>
                </c:pt>
                <c:pt idx="867">
                  <c:v>14.5</c:v>
                </c:pt>
                <c:pt idx="868">
                  <c:v>14.209999999999999</c:v>
                </c:pt>
                <c:pt idx="869">
                  <c:v>14.88</c:v>
                </c:pt>
                <c:pt idx="870">
                  <c:v>14.42</c:v>
                </c:pt>
                <c:pt idx="871">
                  <c:v>13.92</c:v>
                </c:pt>
                <c:pt idx="872">
                  <c:v>15.629999999999999</c:v>
                </c:pt>
                <c:pt idx="873">
                  <c:v>14.08</c:v>
                </c:pt>
                <c:pt idx="874">
                  <c:v>13.33</c:v>
                </c:pt>
                <c:pt idx="875">
                  <c:v>14.709999999999999</c:v>
                </c:pt>
                <c:pt idx="876">
                  <c:v>14.04</c:v>
                </c:pt>
                <c:pt idx="877">
                  <c:v>14.08</c:v>
                </c:pt>
                <c:pt idx="878">
                  <c:v>13.83</c:v>
                </c:pt>
                <c:pt idx="879">
                  <c:v>14.79</c:v>
                </c:pt>
                <c:pt idx="880">
                  <c:v>15.5</c:v>
                </c:pt>
                <c:pt idx="881">
                  <c:v>14.92</c:v>
                </c:pt>
                <c:pt idx="882">
                  <c:v>13.92</c:v>
                </c:pt>
                <c:pt idx="883">
                  <c:v>16.459999999999987</c:v>
                </c:pt>
                <c:pt idx="884">
                  <c:v>13.29</c:v>
                </c:pt>
                <c:pt idx="885">
                  <c:v>14.129999999999999</c:v>
                </c:pt>
                <c:pt idx="886">
                  <c:v>13.08</c:v>
                </c:pt>
                <c:pt idx="887">
                  <c:v>12.75</c:v>
                </c:pt>
                <c:pt idx="888">
                  <c:v>13.75</c:v>
                </c:pt>
                <c:pt idx="889">
                  <c:v>13.88</c:v>
                </c:pt>
                <c:pt idx="890">
                  <c:v>13.83</c:v>
                </c:pt>
                <c:pt idx="891">
                  <c:v>13.96</c:v>
                </c:pt>
                <c:pt idx="892">
                  <c:v>14.67</c:v>
                </c:pt>
                <c:pt idx="893">
                  <c:v>13.67</c:v>
                </c:pt>
                <c:pt idx="894">
                  <c:v>14</c:v>
                </c:pt>
                <c:pt idx="895">
                  <c:v>19.21</c:v>
                </c:pt>
                <c:pt idx="896">
                  <c:v>17.959999999999987</c:v>
                </c:pt>
                <c:pt idx="897">
                  <c:v>15.46</c:v>
                </c:pt>
                <c:pt idx="898">
                  <c:v>13.58</c:v>
                </c:pt>
                <c:pt idx="899">
                  <c:v>14.58</c:v>
                </c:pt>
                <c:pt idx="900">
                  <c:v>15.04</c:v>
                </c:pt>
                <c:pt idx="901">
                  <c:v>13.79</c:v>
                </c:pt>
                <c:pt idx="902">
                  <c:v>14</c:v>
                </c:pt>
                <c:pt idx="903">
                  <c:v>13.83</c:v>
                </c:pt>
                <c:pt idx="904">
                  <c:v>14.92</c:v>
                </c:pt>
                <c:pt idx="905">
                  <c:v>15.129999999999999</c:v>
                </c:pt>
                <c:pt idx="906">
                  <c:v>14.5</c:v>
                </c:pt>
                <c:pt idx="907">
                  <c:v>13.67</c:v>
                </c:pt>
                <c:pt idx="908">
                  <c:v>14.33</c:v>
                </c:pt>
                <c:pt idx="909">
                  <c:v>13.58</c:v>
                </c:pt>
                <c:pt idx="910">
                  <c:v>13.629999999999999</c:v>
                </c:pt>
                <c:pt idx="911">
                  <c:v>15.33</c:v>
                </c:pt>
                <c:pt idx="912">
                  <c:v>13.92</c:v>
                </c:pt>
                <c:pt idx="913">
                  <c:v>13.88</c:v>
                </c:pt>
                <c:pt idx="914">
                  <c:v>15.38</c:v>
                </c:pt>
                <c:pt idx="915">
                  <c:v>16.170000000000005</c:v>
                </c:pt>
                <c:pt idx="916">
                  <c:v>15.92</c:v>
                </c:pt>
                <c:pt idx="917">
                  <c:v>15</c:v>
                </c:pt>
                <c:pt idx="918">
                  <c:v>15.96</c:v>
                </c:pt>
                <c:pt idx="919">
                  <c:v>16.079999999999988</c:v>
                </c:pt>
                <c:pt idx="920">
                  <c:v>16.54</c:v>
                </c:pt>
                <c:pt idx="921">
                  <c:v>15.29</c:v>
                </c:pt>
                <c:pt idx="922">
                  <c:v>14.29</c:v>
                </c:pt>
                <c:pt idx="923">
                  <c:v>16</c:v>
                </c:pt>
                <c:pt idx="924">
                  <c:v>17.579999999999988</c:v>
                </c:pt>
                <c:pt idx="925">
                  <c:v>14.629999999999999</c:v>
                </c:pt>
                <c:pt idx="926">
                  <c:v>15.42</c:v>
                </c:pt>
                <c:pt idx="927">
                  <c:v>16.29</c:v>
                </c:pt>
                <c:pt idx="928">
                  <c:v>15.129999999999999</c:v>
                </c:pt>
                <c:pt idx="929">
                  <c:v>16.25</c:v>
                </c:pt>
                <c:pt idx="930">
                  <c:v>17.130000000000031</c:v>
                </c:pt>
                <c:pt idx="931">
                  <c:v>17.329999999999988</c:v>
                </c:pt>
                <c:pt idx="932">
                  <c:v>15.629999999999999</c:v>
                </c:pt>
                <c:pt idx="933">
                  <c:v>15.75</c:v>
                </c:pt>
                <c:pt idx="934">
                  <c:v>16.21</c:v>
                </c:pt>
                <c:pt idx="935">
                  <c:v>15.33</c:v>
                </c:pt>
                <c:pt idx="936">
                  <c:v>16.25</c:v>
                </c:pt>
                <c:pt idx="937">
                  <c:v>16</c:v>
                </c:pt>
                <c:pt idx="938">
                  <c:v>14.709999999999999</c:v>
                </c:pt>
                <c:pt idx="939">
                  <c:v>15.25</c:v>
                </c:pt>
                <c:pt idx="940">
                  <c:v>16.29</c:v>
                </c:pt>
                <c:pt idx="941">
                  <c:v>15.38</c:v>
                </c:pt>
                <c:pt idx="942">
                  <c:v>15.629999999999999</c:v>
                </c:pt>
                <c:pt idx="943">
                  <c:v>14.88</c:v>
                </c:pt>
                <c:pt idx="944">
                  <c:v>16.420000000000002</c:v>
                </c:pt>
                <c:pt idx="945">
                  <c:v>14.08</c:v>
                </c:pt>
                <c:pt idx="946">
                  <c:v>14.79</c:v>
                </c:pt>
                <c:pt idx="947">
                  <c:v>14.5</c:v>
                </c:pt>
                <c:pt idx="948">
                  <c:v>13.5</c:v>
                </c:pt>
                <c:pt idx="949">
                  <c:v>14.17</c:v>
                </c:pt>
                <c:pt idx="950">
                  <c:v>15.67</c:v>
                </c:pt>
                <c:pt idx="951">
                  <c:v>15.5</c:v>
                </c:pt>
                <c:pt idx="952">
                  <c:v>17.29</c:v>
                </c:pt>
                <c:pt idx="953">
                  <c:v>16.920000000000002</c:v>
                </c:pt>
                <c:pt idx="954">
                  <c:v>14.67</c:v>
                </c:pt>
                <c:pt idx="955">
                  <c:v>15.17</c:v>
                </c:pt>
                <c:pt idx="956">
                  <c:v>16.170000000000005</c:v>
                </c:pt>
                <c:pt idx="957">
                  <c:v>15.96</c:v>
                </c:pt>
                <c:pt idx="958">
                  <c:v>17.21</c:v>
                </c:pt>
                <c:pt idx="959">
                  <c:v>15.88</c:v>
                </c:pt>
                <c:pt idx="960">
                  <c:v>14.709999999999999</c:v>
                </c:pt>
                <c:pt idx="961">
                  <c:v>16.21</c:v>
                </c:pt>
                <c:pt idx="962">
                  <c:v>16.25</c:v>
                </c:pt>
                <c:pt idx="963">
                  <c:v>14.17</c:v>
                </c:pt>
                <c:pt idx="964">
                  <c:v>14.83</c:v>
                </c:pt>
                <c:pt idx="965">
                  <c:v>14.709999999999999</c:v>
                </c:pt>
                <c:pt idx="966">
                  <c:v>14.629999999999999</c:v>
                </c:pt>
                <c:pt idx="967">
                  <c:v>15</c:v>
                </c:pt>
                <c:pt idx="968">
                  <c:v>14.79</c:v>
                </c:pt>
                <c:pt idx="969">
                  <c:v>16.670000000000005</c:v>
                </c:pt>
                <c:pt idx="970">
                  <c:v>15.67</c:v>
                </c:pt>
                <c:pt idx="971">
                  <c:v>15.04</c:v>
                </c:pt>
                <c:pt idx="972">
                  <c:v>15.29</c:v>
                </c:pt>
                <c:pt idx="973">
                  <c:v>14.709999999999999</c:v>
                </c:pt>
                <c:pt idx="974">
                  <c:v>13.67</c:v>
                </c:pt>
                <c:pt idx="975">
                  <c:v>13.67</c:v>
                </c:pt>
                <c:pt idx="976">
                  <c:v>14.79</c:v>
                </c:pt>
                <c:pt idx="977">
                  <c:v>14.08</c:v>
                </c:pt>
                <c:pt idx="978">
                  <c:v>13.5</c:v>
                </c:pt>
                <c:pt idx="979">
                  <c:v>15.08</c:v>
                </c:pt>
                <c:pt idx="980">
                  <c:v>14.42</c:v>
                </c:pt>
                <c:pt idx="981">
                  <c:v>16.25</c:v>
                </c:pt>
                <c:pt idx="982">
                  <c:v>16.5</c:v>
                </c:pt>
                <c:pt idx="983">
                  <c:v>15.629999999999999</c:v>
                </c:pt>
                <c:pt idx="984">
                  <c:v>14.25</c:v>
                </c:pt>
                <c:pt idx="985">
                  <c:v>13.88</c:v>
                </c:pt>
                <c:pt idx="986">
                  <c:v>15.67</c:v>
                </c:pt>
                <c:pt idx="987">
                  <c:v>14.04</c:v>
                </c:pt>
                <c:pt idx="988">
                  <c:v>15</c:v>
                </c:pt>
                <c:pt idx="989">
                  <c:v>14.46</c:v>
                </c:pt>
                <c:pt idx="990">
                  <c:v>16.959999999999987</c:v>
                </c:pt>
                <c:pt idx="991">
                  <c:v>14.75</c:v>
                </c:pt>
                <c:pt idx="992">
                  <c:v>13.709999999999999</c:v>
                </c:pt>
                <c:pt idx="993">
                  <c:v>13.88</c:v>
                </c:pt>
                <c:pt idx="994">
                  <c:v>16.170000000000005</c:v>
                </c:pt>
                <c:pt idx="995">
                  <c:v>15.17</c:v>
                </c:pt>
                <c:pt idx="996">
                  <c:v>15.75</c:v>
                </c:pt>
                <c:pt idx="997">
                  <c:v>13.5</c:v>
                </c:pt>
                <c:pt idx="998">
                  <c:v>14.83</c:v>
                </c:pt>
                <c:pt idx="999">
                  <c:v>14.67</c:v>
                </c:pt>
                <c:pt idx="1000">
                  <c:v>14.5</c:v>
                </c:pt>
                <c:pt idx="1001">
                  <c:v>14.38</c:v>
                </c:pt>
                <c:pt idx="1002">
                  <c:v>14.58</c:v>
                </c:pt>
                <c:pt idx="1003">
                  <c:v>14.54</c:v>
                </c:pt>
                <c:pt idx="1004">
                  <c:v>13.88</c:v>
                </c:pt>
                <c:pt idx="1005">
                  <c:v>16</c:v>
                </c:pt>
                <c:pt idx="1006">
                  <c:v>14.92</c:v>
                </c:pt>
                <c:pt idx="1007">
                  <c:v>15.96</c:v>
                </c:pt>
                <c:pt idx="1008">
                  <c:v>14.46</c:v>
                </c:pt>
                <c:pt idx="1009">
                  <c:v>16.38</c:v>
                </c:pt>
                <c:pt idx="1010">
                  <c:v>15</c:v>
                </c:pt>
                <c:pt idx="1011">
                  <c:v>15.88</c:v>
                </c:pt>
                <c:pt idx="1012">
                  <c:v>14.46</c:v>
                </c:pt>
                <c:pt idx="1013">
                  <c:v>15.38</c:v>
                </c:pt>
                <c:pt idx="1014">
                  <c:v>16.079999999999988</c:v>
                </c:pt>
                <c:pt idx="1015">
                  <c:v>16.71</c:v>
                </c:pt>
                <c:pt idx="1016">
                  <c:v>14.75</c:v>
                </c:pt>
                <c:pt idx="1017">
                  <c:v>14.58</c:v>
                </c:pt>
                <c:pt idx="1018">
                  <c:v>15.83</c:v>
                </c:pt>
                <c:pt idx="1019">
                  <c:v>15.54</c:v>
                </c:pt>
                <c:pt idx="1020">
                  <c:v>15.75</c:v>
                </c:pt>
                <c:pt idx="1021">
                  <c:v>15.38</c:v>
                </c:pt>
                <c:pt idx="1022">
                  <c:v>17.130000000000031</c:v>
                </c:pt>
                <c:pt idx="1023">
                  <c:v>17.420000000000002</c:v>
                </c:pt>
                <c:pt idx="1024">
                  <c:v>14.92</c:v>
                </c:pt>
                <c:pt idx="1025">
                  <c:v>16.130000000000031</c:v>
                </c:pt>
                <c:pt idx="1026">
                  <c:v>18.25</c:v>
                </c:pt>
                <c:pt idx="1027">
                  <c:v>17.459999999999987</c:v>
                </c:pt>
                <c:pt idx="1028">
                  <c:v>15.75</c:v>
                </c:pt>
                <c:pt idx="1029">
                  <c:v>17.579999999999988</c:v>
                </c:pt>
                <c:pt idx="1030">
                  <c:v>16.21</c:v>
                </c:pt>
                <c:pt idx="1031">
                  <c:v>16.71</c:v>
                </c:pt>
                <c:pt idx="1032">
                  <c:v>15.08</c:v>
                </c:pt>
                <c:pt idx="1033">
                  <c:v>15.17</c:v>
                </c:pt>
                <c:pt idx="1034">
                  <c:v>13.54</c:v>
                </c:pt>
                <c:pt idx="1035">
                  <c:v>14.04</c:v>
                </c:pt>
                <c:pt idx="1036">
                  <c:v>14.709999999999999</c:v>
                </c:pt>
                <c:pt idx="1037">
                  <c:v>12.709999999999999</c:v>
                </c:pt>
                <c:pt idx="1038">
                  <c:v>13.75</c:v>
                </c:pt>
                <c:pt idx="1039">
                  <c:v>13.709999999999999</c:v>
                </c:pt>
                <c:pt idx="1040">
                  <c:v>15.209999999999999</c:v>
                </c:pt>
                <c:pt idx="1041">
                  <c:v>14.46</c:v>
                </c:pt>
                <c:pt idx="1042">
                  <c:v>14.92</c:v>
                </c:pt>
                <c:pt idx="1043">
                  <c:v>15.75</c:v>
                </c:pt>
                <c:pt idx="1044">
                  <c:v>15.709999999999999</c:v>
                </c:pt>
                <c:pt idx="1045">
                  <c:v>14.5</c:v>
                </c:pt>
                <c:pt idx="1046">
                  <c:v>14.58</c:v>
                </c:pt>
                <c:pt idx="1047">
                  <c:v>14.79</c:v>
                </c:pt>
                <c:pt idx="1048">
                  <c:v>14.83</c:v>
                </c:pt>
                <c:pt idx="1049">
                  <c:v>14.46</c:v>
                </c:pt>
                <c:pt idx="1050">
                  <c:v>13.83</c:v>
                </c:pt>
                <c:pt idx="1051">
                  <c:v>14.79</c:v>
                </c:pt>
                <c:pt idx="1052">
                  <c:v>14.42</c:v>
                </c:pt>
                <c:pt idx="1053">
                  <c:v>14.42</c:v>
                </c:pt>
                <c:pt idx="1054">
                  <c:v>15.88</c:v>
                </c:pt>
                <c:pt idx="1055">
                  <c:v>12.88</c:v>
                </c:pt>
                <c:pt idx="1056">
                  <c:v>14.88</c:v>
                </c:pt>
                <c:pt idx="1057">
                  <c:v>13.629999999999999</c:v>
                </c:pt>
                <c:pt idx="1058">
                  <c:v>17.04</c:v>
                </c:pt>
                <c:pt idx="1059">
                  <c:v>14.38</c:v>
                </c:pt>
                <c:pt idx="1060">
                  <c:v>15.25</c:v>
                </c:pt>
                <c:pt idx="1061">
                  <c:v>15.38</c:v>
                </c:pt>
                <c:pt idx="1062">
                  <c:v>14.04</c:v>
                </c:pt>
                <c:pt idx="1063">
                  <c:v>13.88</c:v>
                </c:pt>
                <c:pt idx="1064">
                  <c:v>14.209999999999999</c:v>
                </c:pt>
                <c:pt idx="1065">
                  <c:v>14.5</c:v>
                </c:pt>
                <c:pt idx="1066">
                  <c:v>12.5</c:v>
                </c:pt>
                <c:pt idx="1067">
                  <c:v>14.08</c:v>
                </c:pt>
                <c:pt idx="1068">
                  <c:v>13.38</c:v>
                </c:pt>
                <c:pt idx="1069">
                  <c:v>14.129999999999999</c:v>
                </c:pt>
                <c:pt idx="1070">
                  <c:v>13</c:v>
                </c:pt>
                <c:pt idx="1071">
                  <c:v>13.25</c:v>
                </c:pt>
                <c:pt idx="1072">
                  <c:v>13.129999999999999</c:v>
                </c:pt>
                <c:pt idx="1073">
                  <c:v>15.5</c:v>
                </c:pt>
                <c:pt idx="1074">
                  <c:v>13.38</c:v>
                </c:pt>
                <c:pt idx="1075">
                  <c:v>12.709999999999999</c:v>
                </c:pt>
                <c:pt idx="1076">
                  <c:v>13.54</c:v>
                </c:pt>
                <c:pt idx="1077">
                  <c:v>13.04</c:v>
                </c:pt>
                <c:pt idx="1078">
                  <c:v>14.92</c:v>
                </c:pt>
                <c:pt idx="1079">
                  <c:v>13.129999999999999</c:v>
                </c:pt>
                <c:pt idx="1080">
                  <c:v>14.29</c:v>
                </c:pt>
                <c:pt idx="1081">
                  <c:v>13.67</c:v>
                </c:pt>
                <c:pt idx="1082">
                  <c:v>14.88</c:v>
                </c:pt>
                <c:pt idx="1083">
                  <c:v>13.25</c:v>
                </c:pt>
                <c:pt idx="1084">
                  <c:v>14.04</c:v>
                </c:pt>
                <c:pt idx="1085">
                  <c:v>14.129999999999999</c:v>
                </c:pt>
                <c:pt idx="1086">
                  <c:v>13.209999999999999</c:v>
                </c:pt>
                <c:pt idx="1087">
                  <c:v>13.42</c:v>
                </c:pt>
                <c:pt idx="1088">
                  <c:v>13.709999999999999</c:v>
                </c:pt>
                <c:pt idx="1089">
                  <c:v>13.96</c:v>
                </c:pt>
                <c:pt idx="1090">
                  <c:v>13.08</c:v>
                </c:pt>
                <c:pt idx="1091">
                  <c:v>14.58</c:v>
                </c:pt>
                <c:pt idx="1092">
                  <c:v>15.25</c:v>
                </c:pt>
                <c:pt idx="1093">
                  <c:v>12.96</c:v>
                </c:pt>
                <c:pt idx="1094">
                  <c:v>13.54</c:v>
                </c:pt>
                <c:pt idx="1095">
                  <c:v>14.88</c:v>
                </c:pt>
                <c:pt idx="1096">
                  <c:v>13.58</c:v>
                </c:pt>
                <c:pt idx="1097">
                  <c:v>13.04</c:v>
                </c:pt>
                <c:pt idx="1098">
                  <c:v>13.04</c:v>
                </c:pt>
                <c:pt idx="1099">
                  <c:v>14.79</c:v>
                </c:pt>
                <c:pt idx="1100">
                  <c:v>11.08</c:v>
                </c:pt>
                <c:pt idx="1101">
                  <c:v>13</c:v>
                </c:pt>
                <c:pt idx="1102">
                  <c:v>14.79</c:v>
                </c:pt>
                <c:pt idx="1103">
                  <c:v>14.75</c:v>
                </c:pt>
                <c:pt idx="1104">
                  <c:v>13.83</c:v>
                </c:pt>
                <c:pt idx="1105">
                  <c:v>13.38</c:v>
                </c:pt>
                <c:pt idx="1106">
                  <c:v>14.25</c:v>
                </c:pt>
                <c:pt idx="1107">
                  <c:v>14.54</c:v>
                </c:pt>
                <c:pt idx="1108">
                  <c:v>14</c:v>
                </c:pt>
                <c:pt idx="1109">
                  <c:v>14.92</c:v>
                </c:pt>
                <c:pt idx="1110">
                  <c:v>13.33</c:v>
                </c:pt>
                <c:pt idx="1111">
                  <c:v>16.25</c:v>
                </c:pt>
                <c:pt idx="1112">
                  <c:v>12.92</c:v>
                </c:pt>
                <c:pt idx="1113">
                  <c:v>14.209999999999999</c:v>
                </c:pt>
                <c:pt idx="1114">
                  <c:v>13.83</c:v>
                </c:pt>
                <c:pt idx="1115">
                  <c:v>14.709999999999999</c:v>
                </c:pt>
                <c:pt idx="1116">
                  <c:v>12.38</c:v>
                </c:pt>
                <c:pt idx="1117">
                  <c:v>13.04</c:v>
                </c:pt>
                <c:pt idx="1118">
                  <c:v>13.83</c:v>
                </c:pt>
                <c:pt idx="1119">
                  <c:v>14.54</c:v>
                </c:pt>
                <c:pt idx="1120">
                  <c:v>13.75</c:v>
                </c:pt>
                <c:pt idx="1121">
                  <c:v>14.88</c:v>
                </c:pt>
                <c:pt idx="1122">
                  <c:v>12.58</c:v>
                </c:pt>
                <c:pt idx="1123">
                  <c:v>13.629999999999999</c:v>
                </c:pt>
                <c:pt idx="1124">
                  <c:v>13.209999999999999</c:v>
                </c:pt>
                <c:pt idx="1125">
                  <c:v>13.42</c:v>
                </c:pt>
                <c:pt idx="1126">
                  <c:v>13.04</c:v>
                </c:pt>
                <c:pt idx="1127">
                  <c:v>14.92</c:v>
                </c:pt>
                <c:pt idx="1128">
                  <c:v>14.08</c:v>
                </c:pt>
                <c:pt idx="1129">
                  <c:v>14.04</c:v>
                </c:pt>
                <c:pt idx="1130">
                  <c:v>15.08</c:v>
                </c:pt>
                <c:pt idx="1131">
                  <c:v>14.54</c:v>
                </c:pt>
                <c:pt idx="1132">
                  <c:v>13.83</c:v>
                </c:pt>
                <c:pt idx="1133">
                  <c:v>13.709999999999999</c:v>
                </c:pt>
                <c:pt idx="1134">
                  <c:v>15.29</c:v>
                </c:pt>
                <c:pt idx="1135">
                  <c:v>14.58</c:v>
                </c:pt>
                <c:pt idx="1136">
                  <c:v>13.38</c:v>
                </c:pt>
                <c:pt idx="1137">
                  <c:v>13.129999999999999</c:v>
                </c:pt>
                <c:pt idx="1138">
                  <c:v>14.54</c:v>
                </c:pt>
                <c:pt idx="1139">
                  <c:v>14.08</c:v>
                </c:pt>
                <c:pt idx="1140">
                  <c:v>13.46</c:v>
                </c:pt>
                <c:pt idx="1141">
                  <c:v>13.83</c:v>
                </c:pt>
                <c:pt idx="1142">
                  <c:v>13.629999999999999</c:v>
                </c:pt>
                <c:pt idx="1143">
                  <c:v>13.709999999999999</c:v>
                </c:pt>
                <c:pt idx="1144">
                  <c:v>13.67</c:v>
                </c:pt>
                <c:pt idx="1145">
                  <c:v>13.67</c:v>
                </c:pt>
                <c:pt idx="1146">
                  <c:v>12.75</c:v>
                </c:pt>
                <c:pt idx="1147">
                  <c:v>12.88</c:v>
                </c:pt>
                <c:pt idx="1148">
                  <c:v>13.129999999999999</c:v>
                </c:pt>
                <c:pt idx="1149">
                  <c:v>14.42</c:v>
                </c:pt>
                <c:pt idx="1150">
                  <c:v>13.67</c:v>
                </c:pt>
                <c:pt idx="1151">
                  <c:v>13.58</c:v>
                </c:pt>
                <c:pt idx="1152">
                  <c:v>13.46</c:v>
                </c:pt>
                <c:pt idx="1153">
                  <c:v>14.79</c:v>
                </c:pt>
                <c:pt idx="1154">
                  <c:v>14.17</c:v>
                </c:pt>
                <c:pt idx="1155">
                  <c:v>14.46</c:v>
                </c:pt>
                <c:pt idx="1156">
                  <c:v>13.129999999999999</c:v>
                </c:pt>
                <c:pt idx="1157">
                  <c:v>13.58</c:v>
                </c:pt>
                <c:pt idx="1158">
                  <c:v>13.67</c:v>
                </c:pt>
                <c:pt idx="1159">
                  <c:v>13.04</c:v>
                </c:pt>
                <c:pt idx="1160">
                  <c:v>14.129999999999999</c:v>
                </c:pt>
                <c:pt idx="1161">
                  <c:v>13.04</c:v>
                </c:pt>
                <c:pt idx="1162">
                  <c:v>13.629999999999999</c:v>
                </c:pt>
                <c:pt idx="1163">
                  <c:v>14.92</c:v>
                </c:pt>
                <c:pt idx="1164">
                  <c:v>13.83</c:v>
                </c:pt>
                <c:pt idx="1165">
                  <c:v>14.129999999999999</c:v>
                </c:pt>
                <c:pt idx="1166">
                  <c:v>13.17</c:v>
                </c:pt>
                <c:pt idx="1167">
                  <c:v>13.83</c:v>
                </c:pt>
                <c:pt idx="1168">
                  <c:v>13.58</c:v>
                </c:pt>
                <c:pt idx="1169">
                  <c:v>14.46</c:v>
                </c:pt>
                <c:pt idx="1170">
                  <c:v>13.79</c:v>
                </c:pt>
                <c:pt idx="1171">
                  <c:v>12.54</c:v>
                </c:pt>
                <c:pt idx="1172">
                  <c:v>12.92</c:v>
                </c:pt>
                <c:pt idx="1173">
                  <c:v>13.629999999999999</c:v>
                </c:pt>
                <c:pt idx="1174">
                  <c:v>13.17</c:v>
                </c:pt>
                <c:pt idx="1175">
                  <c:v>13.08</c:v>
                </c:pt>
                <c:pt idx="1176">
                  <c:v>12.29</c:v>
                </c:pt>
                <c:pt idx="1177">
                  <c:v>13.75</c:v>
                </c:pt>
                <c:pt idx="1178">
                  <c:v>14.58</c:v>
                </c:pt>
                <c:pt idx="1179">
                  <c:v>13.709999999999999</c:v>
                </c:pt>
                <c:pt idx="1180">
                  <c:v>13.79</c:v>
                </c:pt>
                <c:pt idx="1181">
                  <c:v>13.629999999999999</c:v>
                </c:pt>
                <c:pt idx="1182">
                  <c:v>13.5</c:v>
                </c:pt>
                <c:pt idx="1183">
                  <c:v>13.33</c:v>
                </c:pt>
                <c:pt idx="1184">
                  <c:v>13.46</c:v>
                </c:pt>
                <c:pt idx="1185">
                  <c:v>13.5</c:v>
                </c:pt>
                <c:pt idx="1186">
                  <c:v>13.54</c:v>
                </c:pt>
                <c:pt idx="1187">
                  <c:v>15.92</c:v>
                </c:pt>
                <c:pt idx="1188">
                  <c:v>13.79</c:v>
                </c:pt>
                <c:pt idx="1189">
                  <c:v>13.33</c:v>
                </c:pt>
                <c:pt idx="1190">
                  <c:v>14.92</c:v>
                </c:pt>
                <c:pt idx="1191">
                  <c:v>12.88</c:v>
                </c:pt>
                <c:pt idx="1192">
                  <c:v>13.58</c:v>
                </c:pt>
                <c:pt idx="1193">
                  <c:v>13.58</c:v>
                </c:pt>
                <c:pt idx="1194">
                  <c:v>13.58</c:v>
                </c:pt>
                <c:pt idx="1195">
                  <c:v>13.25</c:v>
                </c:pt>
                <c:pt idx="1196">
                  <c:v>15.67</c:v>
                </c:pt>
                <c:pt idx="1197">
                  <c:v>15.17</c:v>
                </c:pt>
                <c:pt idx="1198">
                  <c:v>12.75</c:v>
                </c:pt>
                <c:pt idx="1199">
                  <c:v>14.83</c:v>
                </c:pt>
                <c:pt idx="1200">
                  <c:v>12.96</c:v>
                </c:pt>
                <c:pt idx="1201">
                  <c:v>14.38</c:v>
                </c:pt>
                <c:pt idx="1202">
                  <c:v>13.46</c:v>
                </c:pt>
                <c:pt idx="1203">
                  <c:v>13.209999999999999</c:v>
                </c:pt>
                <c:pt idx="1204">
                  <c:v>14.58</c:v>
                </c:pt>
                <c:pt idx="1205">
                  <c:v>16.630000000000031</c:v>
                </c:pt>
                <c:pt idx="1206">
                  <c:v>14</c:v>
                </c:pt>
                <c:pt idx="1207">
                  <c:v>13.67</c:v>
                </c:pt>
                <c:pt idx="1208">
                  <c:v>14.08</c:v>
                </c:pt>
                <c:pt idx="1209">
                  <c:v>14.29</c:v>
                </c:pt>
                <c:pt idx="1210">
                  <c:v>13.79</c:v>
                </c:pt>
                <c:pt idx="1211">
                  <c:v>14.33</c:v>
                </c:pt>
                <c:pt idx="1212">
                  <c:v>13.67</c:v>
                </c:pt>
                <c:pt idx="1213">
                  <c:v>14.42</c:v>
                </c:pt>
                <c:pt idx="1214">
                  <c:v>14.75</c:v>
                </c:pt>
                <c:pt idx="1215">
                  <c:v>19.420000000000002</c:v>
                </c:pt>
                <c:pt idx="1216">
                  <c:v>15.46</c:v>
                </c:pt>
                <c:pt idx="1217">
                  <c:v>15.67</c:v>
                </c:pt>
                <c:pt idx="1218">
                  <c:v>13.79</c:v>
                </c:pt>
                <c:pt idx="1219">
                  <c:v>12.67</c:v>
                </c:pt>
                <c:pt idx="1220">
                  <c:v>13.629999999999999</c:v>
                </c:pt>
                <c:pt idx="1221">
                  <c:v>15.42</c:v>
                </c:pt>
                <c:pt idx="1222">
                  <c:v>14.29</c:v>
                </c:pt>
                <c:pt idx="1223">
                  <c:v>15.25</c:v>
                </c:pt>
                <c:pt idx="1224">
                  <c:v>15.04</c:v>
                </c:pt>
                <c:pt idx="1225">
                  <c:v>14.96</c:v>
                </c:pt>
                <c:pt idx="1226">
                  <c:v>14.54</c:v>
                </c:pt>
                <c:pt idx="1227">
                  <c:v>16.329999999999988</c:v>
                </c:pt>
                <c:pt idx="1228">
                  <c:v>12.83</c:v>
                </c:pt>
                <c:pt idx="1229">
                  <c:v>14.129999999999999</c:v>
                </c:pt>
                <c:pt idx="1230">
                  <c:v>13.79</c:v>
                </c:pt>
                <c:pt idx="1231">
                  <c:v>14</c:v>
                </c:pt>
                <c:pt idx="1232">
                  <c:v>14.5</c:v>
                </c:pt>
                <c:pt idx="1233">
                  <c:v>14.54</c:v>
                </c:pt>
                <c:pt idx="1234">
                  <c:v>13.46</c:v>
                </c:pt>
                <c:pt idx="1235">
                  <c:v>13.209999999999999</c:v>
                </c:pt>
                <c:pt idx="1236">
                  <c:v>13.58</c:v>
                </c:pt>
                <c:pt idx="1237">
                  <c:v>13.88</c:v>
                </c:pt>
                <c:pt idx="1238">
                  <c:v>13.79</c:v>
                </c:pt>
                <c:pt idx="1239">
                  <c:v>14.129999999999999</c:v>
                </c:pt>
                <c:pt idx="1240">
                  <c:v>13.709999999999999</c:v>
                </c:pt>
                <c:pt idx="1241">
                  <c:v>14.29</c:v>
                </c:pt>
                <c:pt idx="1242">
                  <c:v>13.17</c:v>
                </c:pt>
                <c:pt idx="1243">
                  <c:v>13.629999999999999</c:v>
                </c:pt>
                <c:pt idx="1244">
                  <c:v>13.38</c:v>
                </c:pt>
                <c:pt idx="1245">
                  <c:v>12.79</c:v>
                </c:pt>
                <c:pt idx="1246">
                  <c:v>14.96</c:v>
                </c:pt>
                <c:pt idx="1247">
                  <c:v>13.58</c:v>
                </c:pt>
                <c:pt idx="1248">
                  <c:v>14.67</c:v>
                </c:pt>
                <c:pt idx="1249">
                  <c:v>13.75</c:v>
                </c:pt>
                <c:pt idx="1250">
                  <c:v>12.79</c:v>
                </c:pt>
                <c:pt idx="1251">
                  <c:v>13.83</c:v>
                </c:pt>
                <c:pt idx="1252">
                  <c:v>14.129999999999999</c:v>
                </c:pt>
                <c:pt idx="1253">
                  <c:v>12.79</c:v>
                </c:pt>
                <c:pt idx="1254">
                  <c:v>14.33</c:v>
                </c:pt>
                <c:pt idx="1255">
                  <c:v>14.129999999999999</c:v>
                </c:pt>
                <c:pt idx="1256">
                  <c:v>15.08</c:v>
                </c:pt>
                <c:pt idx="1257">
                  <c:v>14.25</c:v>
                </c:pt>
                <c:pt idx="1258">
                  <c:v>13.96</c:v>
                </c:pt>
                <c:pt idx="1259">
                  <c:v>14.08</c:v>
                </c:pt>
                <c:pt idx="1260">
                  <c:v>14</c:v>
                </c:pt>
                <c:pt idx="1261">
                  <c:v>15.58</c:v>
                </c:pt>
                <c:pt idx="1262">
                  <c:v>14.25</c:v>
                </c:pt>
                <c:pt idx="1263">
                  <c:v>13.38</c:v>
                </c:pt>
                <c:pt idx="1264">
                  <c:v>13.58</c:v>
                </c:pt>
                <c:pt idx="1265">
                  <c:v>13.88</c:v>
                </c:pt>
                <c:pt idx="1266">
                  <c:v>14.46</c:v>
                </c:pt>
                <c:pt idx="1267">
                  <c:v>14.629999999999999</c:v>
                </c:pt>
                <c:pt idx="1268">
                  <c:v>15.75</c:v>
                </c:pt>
                <c:pt idx="1269">
                  <c:v>12.88</c:v>
                </c:pt>
                <c:pt idx="1270">
                  <c:v>13.96</c:v>
                </c:pt>
                <c:pt idx="1271">
                  <c:v>14</c:v>
                </c:pt>
                <c:pt idx="1272">
                  <c:v>14.629999999999999</c:v>
                </c:pt>
                <c:pt idx="1273">
                  <c:v>14.25</c:v>
                </c:pt>
                <c:pt idx="1274">
                  <c:v>14.129999999999999</c:v>
                </c:pt>
                <c:pt idx="1275">
                  <c:v>14</c:v>
                </c:pt>
                <c:pt idx="1276">
                  <c:v>13.83</c:v>
                </c:pt>
                <c:pt idx="1277">
                  <c:v>14.75</c:v>
                </c:pt>
                <c:pt idx="1278">
                  <c:v>12.83</c:v>
                </c:pt>
                <c:pt idx="1279">
                  <c:v>14.88</c:v>
                </c:pt>
                <c:pt idx="1280">
                  <c:v>15</c:v>
                </c:pt>
                <c:pt idx="1281">
                  <c:v>15.79</c:v>
                </c:pt>
                <c:pt idx="1282">
                  <c:v>13.209999999999999</c:v>
                </c:pt>
                <c:pt idx="1283">
                  <c:v>13.96</c:v>
                </c:pt>
                <c:pt idx="1284">
                  <c:v>14.129999999999999</c:v>
                </c:pt>
                <c:pt idx="1285">
                  <c:v>14.629999999999999</c:v>
                </c:pt>
                <c:pt idx="1286">
                  <c:v>13.83</c:v>
                </c:pt>
                <c:pt idx="1287">
                  <c:v>13.96</c:v>
                </c:pt>
                <c:pt idx="1288">
                  <c:v>13.92</c:v>
                </c:pt>
                <c:pt idx="1289">
                  <c:v>14.629999999999999</c:v>
                </c:pt>
                <c:pt idx="1290">
                  <c:v>14.29</c:v>
                </c:pt>
                <c:pt idx="1291">
                  <c:v>15.08</c:v>
                </c:pt>
                <c:pt idx="1292">
                  <c:v>15.209999999999999</c:v>
                </c:pt>
                <c:pt idx="1293">
                  <c:v>14.75</c:v>
                </c:pt>
                <c:pt idx="1294">
                  <c:v>15.129999999999999</c:v>
                </c:pt>
                <c:pt idx="1295">
                  <c:v>15.04</c:v>
                </c:pt>
                <c:pt idx="1296">
                  <c:v>14.29</c:v>
                </c:pt>
                <c:pt idx="1297">
                  <c:v>13.38</c:v>
                </c:pt>
                <c:pt idx="1298">
                  <c:v>13.79</c:v>
                </c:pt>
                <c:pt idx="1299">
                  <c:v>14.58</c:v>
                </c:pt>
                <c:pt idx="1300">
                  <c:v>13.67</c:v>
                </c:pt>
                <c:pt idx="1301">
                  <c:v>13.58</c:v>
                </c:pt>
                <c:pt idx="1302">
                  <c:v>13.04</c:v>
                </c:pt>
                <c:pt idx="1303">
                  <c:v>12.79</c:v>
                </c:pt>
                <c:pt idx="1304">
                  <c:v>12.83</c:v>
                </c:pt>
                <c:pt idx="1305">
                  <c:v>14.709999999999999</c:v>
                </c:pt>
                <c:pt idx="1306">
                  <c:v>14.5</c:v>
                </c:pt>
                <c:pt idx="1307">
                  <c:v>15.25</c:v>
                </c:pt>
                <c:pt idx="1308">
                  <c:v>14.129999999999999</c:v>
                </c:pt>
                <c:pt idx="1309">
                  <c:v>14.38</c:v>
                </c:pt>
                <c:pt idx="1310">
                  <c:v>14.129999999999999</c:v>
                </c:pt>
                <c:pt idx="1311">
                  <c:v>13.67</c:v>
                </c:pt>
                <c:pt idx="1312">
                  <c:v>14.88</c:v>
                </c:pt>
                <c:pt idx="1313">
                  <c:v>15.709999999999999</c:v>
                </c:pt>
                <c:pt idx="1314">
                  <c:v>12.46</c:v>
                </c:pt>
                <c:pt idx="1315">
                  <c:v>13.04</c:v>
                </c:pt>
                <c:pt idx="1316">
                  <c:v>12.88</c:v>
                </c:pt>
                <c:pt idx="1317">
                  <c:v>14</c:v>
                </c:pt>
                <c:pt idx="1318">
                  <c:v>13.17</c:v>
                </c:pt>
                <c:pt idx="1319">
                  <c:v>15.42</c:v>
                </c:pt>
                <c:pt idx="1320">
                  <c:v>13.46</c:v>
                </c:pt>
                <c:pt idx="1321">
                  <c:v>13.96</c:v>
                </c:pt>
                <c:pt idx="1322">
                  <c:v>13.67</c:v>
                </c:pt>
                <c:pt idx="1323">
                  <c:v>13.67</c:v>
                </c:pt>
                <c:pt idx="1324">
                  <c:v>14.75</c:v>
                </c:pt>
                <c:pt idx="1325">
                  <c:v>14</c:v>
                </c:pt>
                <c:pt idx="1326">
                  <c:v>16.38</c:v>
                </c:pt>
                <c:pt idx="1327">
                  <c:v>13.79</c:v>
                </c:pt>
                <c:pt idx="1328">
                  <c:v>15.08</c:v>
                </c:pt>
                <c:pt idx="1329">
                  <c:v>15.04</c:v>
                </c:pt>
                <c:pt idx="1330">
                  <c:v>14.96</c:v>
                </c:pt>
                <c:pt idx="1331">
                  <c:v>14.29</c:v>
                </c:pt>
                <c:pt idx="1332">
                  <c:v>14.04</c:v>
                </c:pt>
                <c:pt idx="1333">
                  <c:v>14.709999999999999</c:v>
                </c:pt>
                <c:pt idx="1334">
                  <c:v>14.129999999999999</c:v>
                </c:pt>
                <c:pt idx="1335">
                  <c:v>15.58</c:v>
                </c:pt>
                <c:pt idx="1336">
                  <c:v>15.17</c:v>
                </c:pt>
                <c:pt idx="1337">
                  <c:v>13.25</c:v>
                </c:pt>
                <c:pt idx="1338">
                  <c:v>12.88</c:v>
                </c:pt>
                <c:pt idx="1339">
                  <c:v>13.04</c:v>
                </c:pt>
                <c:pt idx="1340">
                  <c:v>14.629999999999999</c:v>
                </c:pt>
                <c:pt idx="1341">
                  <c:v>13.209999999999999</c:v>
                </c:pt>
                <c:pt idx="1342">
                  <c:v>15.29</c:v>
                </c:pt>
                <c:pt idx="1343">
                  <c:v>14.25</c:v>
                </c:pt>
                <c:pt idx="1344">
                  <c:v>13.83</c:v>
                </c:pt>
                <c:pt idx="1345">
                  <c:v>14.129999999999999</c:v>
                </c:pt>
                <c:pt idx="1346">
                  <c:v>15.79</c:v>
                </c:pt>
                <c:pt idx="1347">
                  <c:v>13.58</c:v>
                </c:pt>
                <c:pt idx="1348">
                  <c:v>13.83</c:v>
                </c:pt>
                <c:pt idx="1349">
                  <c:v>14.08</c:v>
                </c:pt>
                <c:pt idx="1350">
                  <c:v>14.5</c:v>
                </c:pt>
                <c:pt idx="1351">
                  <c:v>14.629999999999999</c:v>
                </c:pt>
                <c:pt idx="1352">
                  <c:v>14.33</c:v>
                </c:pt>
                <c:pt idx="1353">
                  <c:v>14.88</c:v>
                </c:pt>
                <c:pt idx="1354">
                  <c:v>13.04</c:v>
                </c:pt>
                <c:pt idx="1355">
                  <c:v>12.5</c:v>
                </c:pt>
                <c:pt idx="1356">
                  <c:v>14.709999999999999</c:v>
                </c:pt>
                <c:pt idx="1357">
                  <c:v>13.5</c:v>
                </c:pt>
                <c:pt idx="1358">
                  <c:v>13.709999999999999</c:v>
                </c:pt>
                <c:pt idx="1359">
                  <c:v>14.29</c:v>
                </c:pt>
                <c:pt idx="1360">
                  <c:v>14.83</c:v>
                </c:pt>
                <c:pt idx="1361">
                  <c:v>13.129999999999999</c:v>
                </c:pt>
                <c:pt idx="1362">
                  <c:v>13.88</c:v>
                </c:pt>
                <c:pt idx="1363">
                  <c:v>15</c:v>
                </c:pt>
                <c:pt idx="1364">
                  <c:v>14.04</c:v>
                </c:pt>
                <c:pt idx="1365">
                  <c:v>15.08</c:v>
                </c:pt>
                <c:pt idx="1366">
                  <c:v>14.46</c:v>
                </c:pt>
                <c:pt idx="1367">
                  <c:v>13.38</c:v>
                </c:pt>
                <c:pt idx="1368">
                  <c:v>13.42</c:v>
                </c:pt>
                <c:pt idx="1369">
                  <c:v>13.54</c:v>
                </c:pt>
                <c:pt idx="1370">
                  <c:v>14.209999999999999</c:v>
                </c:pt>
                <c:pt idx="1371">
                  <c:v>13.38</c:v>
                </c:pt>
                <c:pt idx="1372">
                  <c:v>14.58</c:v>
                </c:pt>
                <c:pt idx="1373">
                  <c:v>13.5</c:v>
                </c:pt>
                <c:pt idx="1374">
                  <c:v>13.709999999999999</c:v>
                </c:pt>
                <c:pt idx="1375">
                  <c:v>14.67</c:v>
                </c:pt>
                <c:pt idx="1376">
                  <c:v>14.129999999999999</c:v>
                </c:pt>
                <c:pt idx="1377">
                  <c:v>13.79</c:v>
                </c:pt>
                <c:pt idx="1378">
                  <c:v>17.88</c:v>
                </c:pt>
                <c:pt idx="1379">
                  <c:v>17.75</c:v>
                </c:pt>
                <c:pt idx="1380">
                  <c:v>13.92</c:v>
                </c:pt>
                <c:pt idx="1381">
                  <c:v>13.46</c:v>
                </c:pt>
                <c:pt idx="1382">
                  <c:v>12.5</c:v>
                </c:pt>
                <c:pt idx="1383">
                  <c:v>12.709999999999999</c:v>
                </c:pt>
                <c:pt idx="1384">
                  <c:v>15.04</c:v>
                </c:pt>
                <c:pt idx="1385">
                  <c:v>13.58</c:v>
                </c:pt>
                <c:pt idx="1386">
                  <c:v>15</c:v>
                </c:pt>
                <c:pt idx="1387">
                  <c:v>14.08</c:v>
                </c:pt>
                <c:pt idx="1388">
                  <c:v>13.83</c:v>
                </c:pt>
                <c:pt idx="1389">
                  <c:v>13.25</c:v>
                </c:pt>
                <c:pt idx="1390">
                  <c:v>14.42</c:v>
                </c:pt>
                <c:pt idx="1391">
                  <c:v>13.17</c:v>
                </c:pt>
                <c:pt idx="1392">
                  <c:v>14.29</c:v>
                </c:pt>
                <c:pt idx="1393">
                  <c:v>13.92</c:v>
                </c:pt>
                <c:pt idx="1394">
                  <c:v>13.29</c:v>
                </c:pt>
                <c:pt idx="1395">
                  <c:v>14.92</c:v>
                </c:pt>
                <c:pt idx="1396">
                  <c:v>12.29</c:v>
                </c:pt>
                <c:pt idx="1397">
                  <c:v>13.75</c:v>
                </c:pt>
                <c:pt idx="1398">
                  <c:v>14.08</c:v>
                </c:pt>
                <c:pt idx="1399">
                  <c:v>15.129999999999999</c:v>
                </c:pt>
                <c:pt idx="1400">
                  <c:v>14.42</c:v>
                </c:pt>
                <c:pt idx="1401">
                  <c:v>15.709999999999999</c:v>
                </c:pt>
                <c:pt idx="1402">
                  <c:v>14.67</c:v>
                </c:pt>
                <c:pt idx="1403">
                  <c:v>12.629999999999999</c:v>
                </c:pt>
                <c:pt idx="1404">
                  <c:v>14.79</c:v>
                </c:pt>
                <c:pt idx="1405">
                  <c:v>14.08</c:v>
                </c:pt>
                <c:pt idx="1406">
                  <c:v>14.04</c:v>
                </c:pt>
                <c:pt idx="1407">
                  <c:v>14.92</c:v>
                </c:pt>
                <c:pt idx="1408">
                  <c:v>14.17</c:v>
                </c:pt>
                <c:pt idx="1409">
                  <c:v>13.17</c:v>
                </c:pt>
                <c:pt idx="1410">
                  <c:v>12.209999999999999</c:v>
                </c:pt>
                <c:pt idx="1411">
                  <c:v>13.83</c:v>
                </c:pt>
                <c:pt idx="1412">
                  <c:v>13.04</c:v>
                </c:pt>
                <c:pt idx="1413">
                  <c:v>15.29</c:v>
                </c:pt>
                <c:pt idx="1414">
                  <c:v>14.17</c:v>
                </c:pt>
                <c:pt idx="1415">
                  <c:v>13.79</c:v>
                </c:pt>
                <c:pt idx="1416">
                  <c:v>14.83</c:v>
                </c:pt>
                <c:pt idx="1417">
                  <c:v>14.42</c:v>
                </c:pt>
                <c:pt idx="1418">
                  <c:v>14.54</c:v>
                </c:pt>
                <c:pt idx="1419">
                  <c:v>15.129999999999999</c:v>
                </c:pt>
                <c:pt idx="1420">
                  <c:v>13.709999999999999</c:v>
                </c:pt>
                <c:pt idx="1421">
                  <c:v>14.83</c:v>
                </c:pt>
                <c:pt idx="1422">
                  <c:v>15.25</c:v>
                </c:pt>
                <c:pt idx="1423">
                  <c:v>15.129999999999999</c:v>
                </c:pt>
                <c:pt idx="1424">
                  <c:v>15.17</c:v>
                </c:pt>
                <c:pt idx="1425">
                  <c:v>13.209999999999999</c:v>
                </c:pt>
                <c:pt idx="1426">
                  <c:v>14.33</c:v>
                </c:pt>
                <c:pt idx="1427">
                  <c:v>12.92</c:v>
                </c:pt>
                <c:pt idx="1428">
                  <c:v>15.25</c:v>
                </c:pt>
                <c:pt idx="1429">
                  <c:v>14.29</c:v>
                </c:pt>
                <c:pt idx="1430">
                  <c:v>13.75</c:v>
                </c:pt>
                <c:pt idx="1431">
                  <c:v>14.25</c:v>
                </c:pt>
                <c:pt idx="1432">
                  <c:v>13.96</c:v>
                </c:pt>
                <c:pt idx="1433">
                  <c:v>14.33</c:v>
                </c:pt>
                <c:pt idx="1434">
                  <c:v>13.209999999999999</c:v>
                </c:pt>
                <c:pt idx="1435">
                  <c:v>11.88</c:v>
                </c:pt>
                <c:pt idx="1436">
                  <c:v>14.79</c:v>
                </c:pt>
                <c:pt idx="1437">
                  <c:v>14.17</c:v>
                </c:pt>
                <c:pt idx="1438">
                  <c:v>13.5</c:v>
                </c:pt>
                <c:pt idx="1439">
                  <c:v>14.709999999999999</c:v>
                </c:pt>
                <c:pt idx="1440">
                  <c:v>15.5</c:v>
                </c:pt>
                <c:pt idx="1441">
                  <c:v>13.88</c:v>
                </c:pt>
                <c:pt idx="1442">
                  <c:v>14.29</c:v>
                </c:pt>
                <c:pt idx="1443">
                  <c:v>14</c:v>
                </c:pt>
                <c:pt idx="1444">
                  <c:v>13.25</c:v>
                </c:pt>
                <c:pt idx="1445">
                  <c:v>12.83</c:v>
                </c:pt>
                <c:pt idx="1446">
                  <c:v>13.5</c:v>
                </c:pt>
                <c:pt idx="1447">
                  <c:v>14.04</c:v>
                </c:pt>
                <c:pt idx="1448">
                  <c:v>14</c:v>
                </c:pt>
                <c:pt idx="1449">
                  <c:v>13.67</c:v>
                </c:pt>
                <c:pt idx="1450">
                  <c:v>13.33</c:v>
                </c:pt>
                <c:pt idx="1451">
                  <c:v>14.25</c:v>
                </c:pt>
                <c:pt idx="1452">
                  <c:v>14.54</c:v>
                </c:pt>
                <c:pt idx="1453">
                  <c:v>13.75</c:v>
                </c:pt>
                <c:pt idx="1454">
                  <c:v>15.42</c:v>
                </c:pt>
                <c:pt idx="1455">
                  <c:v>13.83</c:v>
                </c:pt>
                <c:pt idx="1456">
                  <c:v>14.17</c:v>
                </c:pt>
                <c:pt idx="1457">
                  <c:v>15.38</c:v>
                </c:pt>
                <c:pt idx="1458">
                  <c:v>13.33</c:v>
                </c:pt>
                <c:pt idx="1459">
                  <c:v>13.83</c:v>
                </c:pt>
                <c:pt idx="1460">
                  <c:v>12.92</c:v>
                </c:pt>
                <c:pt idx="1461">
                  <c:v>12.92</c:v>
                </c:pt>
                <c:pt idx="1462">
                  <c:v>15.33</c:v>
                </c:pt>
                <c:pt idx="1463">
                  <c:v>13.92</c:v>
                </c:pt>
                <c:pt idx="1464">
                  <c:v>14.75</c:v>
                </c:pt>
                <c:pt idx="1465">
                  <c:v>17.920000000000002</c:v>
                </c:pt>
                <c:pt idx="1466">
                  <c:v>14.38</c:v>
                </c:pt>
                <c:pt idx="1467">
                  <c:v>14.209999999999999</c:v>
                </c:pt>
                <c:pt idx="1468">
                  <c:v>12.25</c:v>
                </c:pt>
                <c:pt idx="1469">
                  <c:v>13.129999999999999</c:v>
                </c:pt>
                <c:pt idx="1470">
                  <c:v>14.629999999999999</c:v>
                </c:pt>
                <c:pt idx="1471">
                  <c:v>15.129999999999999</c:v>
                </c:pt>
                <c:pt idx="1472">
                  <c:v>14.33</c:v>
                </c:pt>
                <c:pt idx="1473">
                  <c:v>13.709999999999999</c:v>
                </c:pt>
                <c:pt idx="1474">
                  <c:v>14.42</c:v>
                </c:pt>
                <c:pt idx="1475">
                  <c:v>14.46</c:v>
                </c:pt>
                <c:pt idx="1476">
                  <c:v>15.04</c:v>
                </c:pt>
                <c:pt idx="1477">
                  <c:v>14.17</c:v>
                </c:pt>
                <c:pt idx="1478">
                  <c:v>13.88</c:v>
                </c:pt>
                <c:pt idx="1479">
                  <c:v>13.5</c:v>
                </c:pt>
                <c:pt idx="1480">
                  <c:v>13.92</c:v>
                </c:pt>
                <c:pt idx="1481">
                  <c:v>15.54</c:v>
                </c:pt>
                <c:pt idx="1482">
                  <c:v>14.209999999999999</c:v>
                </c:pt>
                <c:pt idx="1483">
                  <c:v>14.54</c:v>
                </c:pt>
                <c:pt idx="1484">
                  <c:v>13.25</c:v>
                </c:pt>
                <c:pt idx="1485">
                  <c:v>14.5</c:v>
                </c:pt>
                <c:pt idx="1486">
                  <c:v>14.04</c:v>
                </c:pt>
                <c:pt idx="1487">
                  <c:v>14.33</c:v>
                </c:pt>
                <c:pt idx="1488">
                  <c:v>14.709999999999999</c:v>
                </c:pt>
                <c:pt idx="1489">
                  <c:v>14.54</c:v>
                </c:pt>
                <c:pt idx="1490">
                  <c:v>14.04</c:v>
                </c:pt>
                <c:pt idx="1491">
                  <c:v>14.75</c:v>
                </c:pt>
                <c:pt idx="1492">
                  <c:v>16</c:v>
                </c:pt>
                <c:pt idx="1493">
                  <c:v>14.46</c:v>
                </c:pt>
                <c:pt idx="1494">
                  <c:v>15.38</c:v>
                </c:pt>
                <c:pt idx="1495">
                  <c:v>14.96</c:v>
                </c:pt>
                <c:pt idx="1496">
                  <c:v>14.29</c:v>
                </c:pt>
                <c:pt idx="1497">
                  <c:v>14.129999999999999</c:v>
                </c:pt>
                <c:pt idx="1498">
                  <c:v>14.08</c:v>
                </c:pt>
                <c:pt idx="1499">
                  <c:v>13.42</c:v>
                </c:pt>
                <c:pt idx="1500">
                  <c:v>14.75</c:v>
                </c:pt>
                <c:pt idx="1501">
                  <c:v>14</c:v>
                </c:pt>
                <c:pt idx="1502">
                  <c:v>13.92</c:v>
                </c:pt>
                <c:pt idx="1503">
                  <c:v>13.67</c:v>
                </c:pt>
                <c:pt idx="1504">
                  <c:v>12.29</c:v>
                </c:pt>
                <c:pt idx="1505">
                  <c:v>13.54</c:v>
                </c:pt>
                <c:pt idx="1506">
                  <c:v>15.209999999999999</c:v>
                </c:pt>
                <c:pt idx="1507">
                  <c:v>15.67</c:v>
                </c:pt>
                <c:pt idx="1508">
                  <c:v>15</c:v>
                </c:pt>
                <c:pt idx="1509">
                  <c:v>14.5</c:v>
                </c:pt>
                <c:pt idx="1510">
                  <c:v>14.629999999999999</c:v>
                </c:pt>
                <c:pt idx="1511">
                  <c:v>14.92</c:v>
                </c:pt>
                <c:pt idx="1512">
                  <c:v>13.33</c:v>
                </c:pt>
                <c:pt idx="1513">
                  <c:v>13.67</c:v>
                </c:pt>
                <c:pt idx="1514">
                  <c:v>13.29</c:v>
                </c:pt>
                <c:pt idx="1515">
                  <c:v>12.96</c:v>
                </c:pt>
                <c:pt idx="1516">
                  <c:v>13.42</c:v>
                </c:pt>
                <c:pt idx="1517">
                  <c:v>14.96</c:v>
                </c:pt>
                <c:pt idx="1518">
                  <c:v>15.54</c:v>
                </c:pt>
                <c:pt idx="1519">
                  <c:v>15.25</c:v>
                </c:pt>
                <c:pt idx="1520">
                  <c:v>15.29</c:v>
                </c:pt>
                <c:pt idx="1521">
                  <c:v>14.96</c:v>
                </c:pt>
                <c:pt idx="1522">
                  <c:v>14.67</c:v>
                </c:pt>
                <c:pt idx="1523">
                  <c:v>15.38</c:v>
                </c:pt>
                <c:pt idx="1524">
                  <c:v>14.5</c:v>
                </c:pt>
                <c:pt idx="1525">
                  <c:v>14.42</c:v>
                </c:pt>
                <c:pt idx="1526">
                  <c:v>15.629999999999999</c:v>
                </c:pt>
                <c:pt idx="1527">
                  <c:v>16.170000000000005</c:v>
                </c:pt>
                <c:pt idx="1528">
                  <c:v>17.25</c:v>
                </c:pt>
                <c:pt idx="1529">
                  <c:v>19.130000000000031</c:v>
                </c:pt>
                <c:pt idx="1530">
                  <c:v>18.21</c:v>
                </c:pt>
                <c:pt idx="1531">
                  <c:v>16.88</c:v>
                </c:pt>
                <c:pt idx="1532">
                  <c:v>18.959999999999987</c:v>
                </c:pt>
                <c:pt idx="1533">
                  <c:v>18.21</c:v>
                </c:pt>
                <c:pt idx="1534">
                  <c:v>16.829999999999988</c:v>
                </c:pt>
                <c:pt idx="1535">
                  <c:v>15.75</c:v>
                </c:pt>
                <c:pt idx="1536">
                  <c:v>14.42</c:v>
                </c:pt>
                <c:pt idx="1537">
                  <c:v>13.88</c:v>
                </c:pt>
                <c:pt idx="1538">
                  <c:v>14.42</c:v>
                </c:pt>
                <c:pt idx="1539">
                  <c:v>13.38</c:v>
                </c:pt>
                <c:pt idx="1540">
                  <c:v>14.79</c:v>
                </c:pt>
                <c:pt idx="1541">
                  <c:v>13.709999999999999</c:v>
                </c:pt>
                <c:pt idx="1542">
                  <c:v>15.29</c:v>
                </c:pt>
                <c:pt idx="1543">
                  <c:v>14.38</c:v>
                </c:pt>
                <c:pt idx="1544">
                  <c:v>15.08</c:v>
                </c:pt>
                <c:pt idx="1545">
                  <c:v>14.38</c:v>
                </c:pt>
                <c:pt idx="1546">
                  <c:v>15.25</c:v>
                </c:pt>
                <c:pt idx="1547">
                  <c:v>13.67</c:v>
                </c:pt>
                <c:pt idx="1548">
                  <c:v>13.75</c:v>
                </c:pt>
                <c:pt idx="1549">
                  <c:v>14.5</c:v>
                </c:pt>
                <c:pt idx="1550">
                  <c:v>12.75</c:v>
                </c:pt>
                <c:pt idx="1551">
                  <c:v>17.170000000000005</c:v>
                </c:pt>
                <c:pt idx="1552">
                  <c:v>14.88</c:v>
                </c:pt>
                <c:pt idx="1553">
                  <c:v>15.79</c:v>
                </c:pt>
                <c:pt idx="1554">
                  <c:v>14.04</c:v>
                </c:pt>
                <c:pt idx="1555">
                  <c:v>14.92</c:v>
                </c:pt>
                <c:pt idx="1556">
                  <c:v>14.92</c:v>
                </c:pt>
                <c:pt idx="1557">
                  <c:v>14.04</c:v>
                </c:pt>
                <c:pt idx="1558">
                  <c:v>13.29</c:v>
                </c:pt>
                <c:pt idx="1559">
                  <c:v>15.29</c:v>
                </c:pt>
                <c:pt idx="1560">
                  <c:v>14.33</c:v>
                </c:pt>
                <c:pt idx="1561">
                  <c:v>14.33</c:v>
                </c:pt>
                <c:pt idx="1562">
                  <c:v>15.209999999999999</c:v>
                </c:pt>
                <c:pt idx="1563">
                  <c:v>16.29</c:v>
                </c:pt>
                <c:pt idx="1564">
                  <c:v>21.830000000000005</c:v>
                </c:pt>
                <c:pt idx="1565">
                  <c:v>19.29</c:v>
                </c:pt>
                <c:pt idx="1566">
                  <c:v>16.329999999999988</c:v>
                </c:pt>
                <c:pt idx="1567">
                  <c:v>13.38</c:v>
                </c:pt>
                <c:pt idx="1568">
                  <c:v>14.79</c:v>
                </c:pt>
                <c:pt idx="1569">
                  <c:v>14.88</c:v>
                </c:pt>
                <c:pt idx="1570">
                  <c:v>15.33</c:v>
                </c:pt>
                <c:pt idx="1571">
                  <c:v>15.96</c:v>
                </c:pt>
                <c:pt idx="1572">
                  <c:v>15.96</c:v>
                </c:pt>
                <c:pt idx="1573">
                  <c:v>14.92</c:v>
                </c:pt>
                <c:pt idx="1574">
                  <c:v>14.42</c:v>
                </c:pt>
                <c:pt idx="1575">
                  <c:v>15.38</c:v>
                </c:pt>
                <c:pt idx="1576">
                  <c:v>15.129999999999999</c:v>
                </c:pt>
                <c:pt idx="1577">
                  <c:v>16.29</c:v>
                </c:pt>
                <c:pt idx="1578">
                  <c:v>15</c:v>
                </c:pt>
                <c:pt idx="1579">
                  <c:v>16.170000000000005</c:v>
                </c:pt>
                <c:pt idx="1580">
                  <c:v>15.33</c:v>
                </c:pt>
                <c:pt idx="1581">
                  <c:v>15.67</c:v>
                </c:pt>
                <c:pt idx="1582">
                  <c:v>15.38</c:v>
                </c:pt>
                <c:pt idx="1583">
                  <c:v>14.629999999999999</c:v>
                </c:pt>
                <c:pt idx="1584">
                  <c:v>15.129999999999999</c:v>
                </c:pt>
                <c:pt idx="1585">
                  <c:v>17.5</c:v>
                </c:pt>
                <c:pt idx="1586">
                  <c:v>14.129999999999999</c:v>
                </c:pt>
                <c:pt idx="1587">
                  <c:v>15.75</c:v>
                </c:pt>
                <c:pt idx="1588">
                  <c:v>15.04</c:v>
                </c:pt>
                <c:pt idx="1589">
                  <c:v>15.58</c:v>
                </c:pt>
                <c:pt idx="1590">
                  <c:v>15.83</c:v>
                </c:pt>
                <c:pt idx="1591">
                  <c:v>14.67</c:v>
                </c:pt>
                <c:pt idx="1592">
                  <c:v>15.04</c:v>
                </c:pt>
                <c:pt idx="1593">
                  <c:v>15.58</c:v>
                </c:pt>
                <c:pt idx="1594">
                  <c:v>14.42</c:v>
                </c:pt>
                <c:pt idx="1595">
                  <c:v>16.920000000000002</c:v>
                </c:pt>
                <c:pt idx="1596">
                  <c:v>19.25</c:v>
                </c:pt>
                <c:pt idx="1597">
                  <c:v>17.920000000000002</c:v>
                </c:pt>
                <c:pt idx="1598">
                  <c:v>17</c:v>
                </c:pt>
                <c:pt idx="1599">
                  <c:v>15.629999999999999</c:v>
                </c:pt>
                <c:pt idx="1600">
                  <c:v>17.75</c:v>
                </c:pt>
                <c:pt idx="1601">
                  <c:v>15.29</c:v>
                </c:pt>
                <c:pt idx="1602">
                  <c:v>16.170000000000005</c:v>
                </c:pt>
                <c:pt idx="1603">
                  <c:v>16.38</c:v>
                </c:pt>
                <c:pt idx="1604">
                  <c:v>16.170000000000005</c:v>
                </c:pt>
                <c:pt idx="1605">
                  <c:v>15.75</c:v>
                </c:pt>
                <c:pt idx="1606">
                  <c:v>16.04</c:v>
                </c:pt>
                <c:pt idx="1607">
                  <c:v>17.420000000000002</c:v>
                </c:pt>
                <c:pt idx="1608">
                  <c:v>15.54</c:v>
                </c:pt>
                <c:pt idx="1609">
                  <c:v>16.459999999999987</c:v>
                </c:pt>
                <c:pt idx="1610">
                  <c:v>16.329999999999988</c:v>
                </c:pt>
                <c:pt idx="1611">
                  <c:v>20.5</c:v>
                </c:pt>
                <c:pt idx="1612">
                  <c:v>18.29</c:v>
                </c:pt>
                <c:pt idx="1613">
                  <c:v>16.38</c:v>
                </c:pt>
                <c:pt idx="1614">
                  <c:v>19.25</c:v>
                </c:pt>
                <c:pt idx="1615">
                  <c:v>17.04</c:v>
                </c:pt>
                <c:pt idx="1616">
                  <c:v>14.709999999999999</c:v>
                </c:pt>
                <c:pt idx="1617">
                  <c:v>17</c:v>
                </c:pt>
                <c:pt idx="1618">
                  <c:v>18.04</c:v>
                </c:pt>
                <c:pt idx="1619">
                  <c:v>15</c:v>
                </c:pt>
                <c:pt idx="1620">
                  <c:v>14.96</c:v>
                </c:pt>
                <c:pt idx="1621">
                  <c:v>14.96</c:v>
                </c:pt>
                <c:pt idx="1622">
                  <c:v>16.5</c:v>
                </c:pt>
                <c:pt idx="1623">
                  <c:v>16.959999999999987</c:v>
                </c:pt>
                <c:pt idx="1624">
                  <c:v>18.420000000000002</c:v>
                </c:pt>
                <c:pt idx="1625">
                  <c:v>13.38</c:v>
                </c:pt>
                <c:pt idx="1626">
                  <c:v>16.71</c:v>
                </c:pt>
                <c:pt idx="1627">
                  <c:v>15.38</c:v>
                </c:pt>
                <c:pt idx="1628">
                  <c:v>14.33</c:v>
                </c:pt>
                <c:pt idx="1629">
                  <c:v>14.04</c:v>
                </c:pt>
                <c:pt idx="1630">
                  <c:v>15.29</c:v>
                </c:pt>
                <c:pt idx="1631">
                  <c:v>13.38</c:v>
                </c:pt>
                <c:pt idx="1632">
                  <c:v>15.29</c:v>
                </c:pt>
                <c:pt idx="1633">
                  <c:v>14.88</c:v>
                </c:pt>
                <c:pt idx="1634">
                  <c:v>15.17</c:v>
                </c:pt>
                <c:pt idx="1635">
                  <c:v>14.58</c:v>
                </c:pt>
                <c:pt idx="1636">
                  <c:v>15.129999999999999</c:v>
                </c:pt>
                <c:pt idx="1637">
                  <c:v>16.670000000000005</c:v>
                </c:pt>
                <c:pt idx="1638">
                  <c:v>15.92</c:v>
                </c:pt>
                <c:pt idx="1639">
                  <c:v>13.709999999999999</c:v>
                </c:pt>
                <c:pt idx="1640">
                  <c:v>14.79</c:v>
                </c:pt>
                <c:pt idx="1641">
                  <c:v>13.67</c:v>
                </c:pt>
                <c:pt idx="1642">
                  <c:v>15.25</c:v>
                </c:pt>
                <c:pt idx="1643">
                  <c:v>15.42</c:v>
                </c:pt>
                <c:pt idx="1644">
                  <c:v>14.08</c:v>
                </c:pt>
                <c:pt idx="1645">
                  <c:v>14.629999999999999</c:v>
                </c:pt>
                <c:pt idx="1646">
                  <c:v>14.96</c:v>
                </c:pt>
                <c:pt idx="1647">
                  <c:v>14.88</c:v>
                </c:pt>
                <c:pt idx="1648">
                  <c:v>14.96</c:v>
                </c:pt>
                <c:pt idx="1649">
                  <c:v>16.579999999999988</c:v>
                </c:pt>
                <c:pt idx="1650">
                  <c:v>16.920000000000002</c:v>
                </c:pt>
                <c:pt idx="1651">
                  <c:v>15.42</c:v>
                </c:pt>
                <c:pt idx="1652">
                  <c:v>15.92</c:v>
                </c:pt>
                <c:pt idx="1653">
                  <c:v>17.25</c:v>
                </c:pt>
                <c:pt idx="1654">
                  <c:v>17.329999999999988</c:v>
                </c:pt>
                <c:pt idx="1655">
                  <c:v>15.17</c:v>
                </c:pt>
                <c:pt idx="1656">
                  <c:v>16.04</c:v>
                </c:pt>
                <c:pt idx="1657">
                  <c:v>14.129999999999999</c:v>
                </c:pt>
                <c:pt idx="1658">
                  <c:v>17.21</c:v>
                </c:pt>
                <c:pt idx="1659">
                  <c:v>15.129999999999999</c:v>
                </c:pt>
                <c:pt idx="1660">
                  <c:v>17.21</c:v>
                </c:pt>
                <c:pt idx="1661">
                  <c:v>16.459999999999987</c:v>
                </c:pt>
                <c:pt idx="1662">
                  <c:v>17.170000000000005</c:v>
                </c:pt>
                <c:pt idx="1663">
                  <c:v>18.88</c:v>
                </c:pt>
                <c:pt idx="1664">
                  <c:v>16.38</c:v>
                </c:pt>
                <c:pt idx="1665">
                  <c:v>15.83</c:v>
                </c:pt>
                <c:pt idx="1666">
                  <c:v>18.5</c:v>
                </c:pt>
                <c:pt idx="1667">
                  <c:v>17.54</c:v>
                </c:pt>
                <c:pt idx="1668">
                  <c:v>17.79</c:v>
                </c:pt>
                <c:pt idx="1669">
                  <c:v>15.129999999999999</c:v>
                </c:pt>
                <c:pt idx="1670">
                  <c:v>14.83</c:v>
                </c:pt>
                <c:pt idx="1671">
                  <c:v>14.83</c:v>
                </c:pt>
                <c:pt idx="1672">
                  <c:v>14.5</c:v>
                </c:pt>
                <c:pt idx="1673">
                  <c:v>14.92</c:v>
                </c:pt>
                <c:pt idx="1674">
                  <c:v>13.709999999999999</c:v>
                </c:pt>
                <c:pt idx="1675">
                  <c:v>15.629999999999999</c:v>
                </c:pt>
                <c:pt idx="1676">
                  <c:v>15.46</c:v>
                </c:pt>
                <c:pt idx="1677">
                  <c:v>16.21</c:v>
                </c:pt>
                <c:pt idx="1678">
                  <c:v>14.88</c:v>
                </c:pt>
                <c:pt idx="1679">
                  <c:v>17</c:v>
                </c:pt>
                <c:pt idx="1680">
                  <c:v>15.08</c:v>
                </c:pt>
                <c:pt idx="1681">
                  <c:v>15.83</c:v>
                </c:pt>
                <c:pt idx="1682">
                  <c:v>15.04</c:v>
                </c:pt>
                <c:pt idx="1683">
                  <c:v>16.959999999999987</c:v>
                </c:pt>
                <c:pt idx="1684">
                  <c:v>16.170000000000005</c:v>
                </c:pt>
                <c:pt idx="1685">
                  <c:v>14.46</c:v>
                </c:pt>
                <c:pt idx="1686">
                  <c:v>14.17</c:v>
                </c:pt>
                <c:pt idx="1687">
                  <c:v>15</c:v>
                </c:pt>
                <c:pt idx="1688">
                  <c:v>15.17</c:v>
                </c:pt>
                <c:pt idx="1689">
                  <c:v>16.04</c:v>
                </c:pt>
                <c:pt idx="1690">
                  <c:v>14.58</c:v>
                </c:pt>
                <c:pt idx="1691">
                  <c:v>13.29</c:v>
                </c:pt>
                <c:pt idx="1692">
                  <c:v>14.54</c:v>
                </c:pt>
                <c:pt idx="1693">
                  <c:v>16.21</c:v>
                </c:pt>
                <c:pt idx="1694">
                  <c:v>15.709999999999999</c:v>
                </c:pt>
                <c:pt idx="1695">
                  <c:v>14.79</c:v>
                </c:pt>
                <c:pt idx="1696">
                  <c:v>15.46</c:v>
                </c:pt>
                <c:pt idx="1697">
                  <c:v>14.83</c:v>
                </c:pt>
                <c:pt idx="1698">
                  <c:v>15.209999999999999</c:v>
                </c:pt>
                <c:pt idx="1699">
                  <c:v>14.83</c:v>
                </c:pt>
                <c:pt idx="1700">
                  <c:v>13.5</c:v>
                </c:pt>
                <c:pt idx="1701">
                  <c:v>13.38</c:v>
                </c:pt>
                <c:pt idx="1702">
                  <c:v>14.04</c:v>
                </c:pt>
                <c:pt idx="1703">
                  <c:v>13.88</c:v>
                </c:pt>
                <c:pt idx="1704">
                  <c:v>13.54</c:v>
                </c:pt>
                <c:pt idx="1705">
                  <c:v>14.29</c:v>
                </c:pt>
                <c:pt idx="1706">
                  <c:v>15.33</c:v>
                </c:pt>
                <c:pt idx="1707">
                  <c:v>16.459999999999987</c:v>
                </c:pt>
                <c:pt idx="1708">
                  <c:v>13.04</c:v>
                </c:pt>
                <c:pt idx="1709">
                  <c:v>14.42</c:v>
                </c:pt>
                <c:pt idx="1710">
                  <c:v>14.46</c:v>
                </c:pt>
                <c:pt idx="1711">
                  <c:v>14.58</c:v>
                </c:pt>
                <c:pt idx="1712">
                  <c:v>14.96</c:v>
                </c:pt>
                <c:pt idx="1713">
                  <c:v>13.5</c:v>
                </c:pt>
                <c:pt idx="1714">
                  <c:v>12.5</c:v>
                </c:pt>
                <c:pt idx="1715">
                  <c:v>15.17</c:v>
                </c:pt>
                <c:pt idx="1716">
                  <c:v>15.08</c:v>
                </c:pt>
                <c:pt idx="1717">
                  <c:v>15.209999999999999</c:v>
                </c:pt>
                <c:pt idx="1718">
                  <c:v>15.92</c:v>
                </c:pt>
                <c:pt idx="1719">
                  <c:v>14.58</c:v>
                </c:pt>
                <c:pt idx="1720">
                  <c:v>14.129999999999999</c:v>
                </c:pt>
                <c:pt idx="1721">
                  <c:v>14.25</c:v>
                </c:pt>
                <c:pt idx="1722">
                  <c:v>14.46</c:v>
                </c:pt>
                <c:pt idx="1723">
                  <c:v>14.629999999999999</c:v>
                </c:pt>
                <c:pt idx="1724">
                  <c:v>14.58</c:v>
                </c:pt>
                <c:pt idx="1725">
                  <c:v>13.96</c:v>
                </c:pt>
                <c:pt idx="1726">
                  <c:v>14.29</c:v>
                </c:pt>
                <c:pt idx="1727">
                  <c:v>13.709999999999999</c:v>
                </c:pt>
                <c:pt idx="1728">
                  <c:v>13.83</c:v>
                </c:pt>
                <c:pt idx="1729">
                  <c:v>12.5</c:v>
                </c:pt>
                <c:pt idx="1730">
                  <c:v>15.92</c:v>
                </c:pt>
                <c:pt idx="1731">
                  <c:v>14.92</c:v>
                </c:pt>
                <c:pt idx="1732">
                  <c:v>15.46</c:v>
                </c:pt>
                <c:pt idx="1733">
                  <c:v>16.38</c:v>
                </c:pt>
                <c:pt idx="1734">
                  <c:v>16.130000000000031</c:v>
                </c:pt>
                <c:pt idx="1735">
                  <c:v>15.92</c:v>
                </c:pt>
                <c:pt idx="1736">
                  <c:v>14.04</c:v>
                </c:pt>
                <c:pt idx="1737">
                  <c:v>16.079999999999988</c:v>
                </c:pt>
                <c:pt idx="1738">
                  <c:v>14.709999999999999</c:v>
                </c:pt>
                <c:pt idx="1739">
                  <c:v>15.33</c:v>
                </c:pt>
                <c:pt idx="1740">
                  <c:v>15.129999999999999</c:v>
                </c:pt>
                <c:pt idx="1741">
                  <c:v>15.629999999999999</c:v>
                </c:pt>
                <c:pt idx="1742">
                  <c:v>14.42</c:v>
                </c:pt>
                <c:pt idx="1743">
                  <c:v>13.42</c:v>
                </c:pt>
                <c:pt idx="1744">
                  <c:v>14.38</c:v>
                </c:pt>
                <c:pt idx="1745">
                  <c:v>14.92</c:v>
                </c:pt>
                <c:pt idx="1746">
                  <c:v>14.46</c:v>
                </c:pt>
                <c:pt idx="1747">
                  <c:v>17.459999999999987</c:v>
                </c:pt>
                <c:pt idx="1748">
                  <c:v>15.129999999999999</c:v>
                </c:pt>
                <c:pt idx="1749">
                  <c:v>14.58</c:v>
                </c:pt>
                <c:pt idx="1750">
                  <c:v>13.629999999999999</c:v>
                </c:pt>
                <c:pt idx="1751">
                  <c:v>14.129999999999999</c:v>
                </c:pt>
                <c:pt idx="1752">
                  <c:v>15.04</c:v>
                </c:pt>
                <c:pt idx="1753">
                  <c:v>14.33</c:v>
                </c:pt>
                <c:pt idx="1754">
                  <c:v>13.83</c:v>
                </c:pt>
                <c:pt idx="1755">
                  <c:v>14.79</c:v>
                </c:pt>
                <c:pt idx="1756">
                  <c:v>15.08</c:v>
                </c:pt>
                <c:pt idx="1757">
                  <c:v>15.33</c:v>
                </c:pt>
                <c:pt idx="1758">
                  <c:v>15.29</c:v>
                </c:pt>
                <c:pt idx="1759">
                  <c:v>15.209999999999999</c:v>
                </c:pt>
                <c:pt idx="1760">
                  <c:v>14.75</c:v>
                </c:pt>
                <c:pt idx="1761">
                  <c:v>16.170000000000005</c:v>
                </c:pt>
                <c:pt idx="1762">
                  <c:v>16.420000000000002</c:v>
                </c:pt>
                <c:pt idx="1763">
                  <c:v>14.17</c:v>
                </c:pt>
                <c:pt idx="1764">
                  <c:v>14.04</c:v>
                </c:pt>
                <c:pt idx="1765">
                  <c:v>14.25</c:v>
                </c:pt>
                <c:pt idx="1766">
                  <c:v>15.08</c:v>
                </c:pt>
                <c:pt idx="1767">
                  <c:v>13.38</c:v>
                </c:pt>
                <c:pt idx="1768">
                  <c:v>14.629999999999999</c:v>
                </c:pt>
                <c:pt idx="1769">
                  <c:v>15.04</c:v>
                </c:pt>
                <c:pt idx="1770">
                  <c:v>15.38</c:v>
                </c:pt>
                <c:pt idx="1771">
                  <c:v>14.54</c:v>
                </c:pt>
                <c:pt idx="1772">
                  <c:v>15.04</c:v>
                </c:pt>
                <c:pt idx="1773">
                  <c:v>14.58</c:v>
                </c:pt>
                <c:pt idx="1774">
                  <c:v>14.79</c:v>
                </c:pt>
                <c:pt idx="1775">
                  <c:v>16.130000000000031</c:v>
                </c:pt>
                <c:pt idx="1776">
                  <c:v>13.92</c:v>
                </c:pt>
                <c:pt idx="1777">
                  <c:v>15.54</c:v>
                </c:pt>
                <c:pt idx="1778">
                  <c:v>14.92</c:v>
                </c:pt>
                <c:pt idx="1779">
                  <c:v>15.25</c:v>
                </c:pt>
                <c:pt idx="1780">
                  <c:v>14.129999999999999</c:v>
                </c:pt>
                <c:pt idx="1781">
                  <c:v>14.92</c:v>
                </c:pt>
                <c:pt idx="1782">
                  <c:v>14.75</c:v>
                </c:pt>
                <c:pt idx="1783">
                  <c:v>17.29</c:v>
                </c:pt>
                <c:pt idx="1784">
                  <c:v>13.58</c:v>
                </c:pt>
                <c:pt idx="1785">
                  <c:v>13.58</c:v>
                </c:pt>
                <c:pt idx="1786">
                  <c:v>15.25</c:v>
                </c:pt>
                <c:pt idx="1787">
                  <c:v>17.079999999999988</c:v>
                </c:pt>
                <c:pt idx="1788">
                  <c:v>14.5</c:v>
                </c:pt>
                <c:pt idx="1789">
                  <c:v>17.420000000000002</c:v>
                </c:pt>
                <c:pt idx="1790">
                  <c:v>15.209999999999999</c:v>
                </c:pt>
                <c:pt idx="1791">
                  <c:v>15.88</c:v>
                </c:pt>
                <c:pt idx="1792">
                  <c:v>15.46</c:v>
                </c:pt>
                <c:pt idx="1793">
                  <c:v>15.129999999999999</c:v>
                </c:pt>
                <c:pt idx="1794">
                  <c:v>14.129999999999999</c:v>
                </c:pt>
                <c:pt idx="1795">
                  <c:v>14.17</c:v>
                </c:pt>
                <c:pt idx="1796">
                  <c:v>15.25</c:v>
                </c:pt>
                <c:pt idx="1797">
                  <c:v>17.130000000000031</c:v>
                </c:pt>
                <c:pt idx="1798">
                  <c:v>16.38</c:v>
                </c:pt>
                <c:pt idx="1799">
                  <c:v>15.629999999999999</c:v>
                </c:pt>
                <c:pt idx="1800">
                  <c:v>15.46</c:v>
                </c:pt>
                <c:pt idx="1801">
                  <c:v>16.920000000000002</c:v>
                </c:pt>
                <c:pt idx="1802">
                  <c:v>17.920000000000002</c:v>
                </c:pt>
                <c:pt idx="1803">
                  <c:v>15.58</c:v>
                </c:pt>
                <c:pt idx="1804">
                  <c:v>17.130000000000031</c:v>
                </c:pt>
                <c:pt idx="1805">
                  <c:v>16.75</c:v>
                </c:pt>
                <c:pt idx="1806">
                  <c:v>15.92</c:v>
                </c:pt>
                <c:pt idx="1807">
                  <c:v>16.079999999999988</c:v>
                </c:pt>
                <c:pt idx="1808">
                  <c:v>12.83</c:v>
                </c:pt>
                <c:pt idx="1809">
                  <c:v>16.079999999999988</c:v>
                </c:pt>
                <c:pt idx="1810">
                  <c:v>13.88</c:v>
                </c:pt>
                <c:pt idx="1811">
                  <c:v>17.420000000000002</c:v>
                </c:pt>
                <c:pt idx="1812">
                  <c:v>16.79</c:v>
                </c:pt>
                <c:pt idx="1813">
                  <c:v>14.209999999999999</c:v>
                </c:pt>
                <c:pt idx="1814">
                  <c:v>16</c:v>
                </c:pt>
                <c:pt idx="1815">
                  <c:v>17</c:v>
                </c:pt>
                <c:pt idx="1816">
                  <c:v>15.83</c:v>
                </c:pt>
                <c:pt idx="1817">
                  <c:v>16.54</c:v>
                </c:pt>
                <c:pt idx="1818">
                  <c:v>19.670000000000005</c:v>
                </c:pt>
                <c:pt idx="1819">
                  <c:v>17.54</c:v>
                </c:pt>
                <c:pt idx="1820">
                  <c:v>19.71</c:v>
                </c:pt>
                <c:pt idx="1821">
                  <c:v>17.130000000000031</c:v>
                </c:pt>
                <c:pt idx="1822">
                  <c:v>18.459999999999987</c:v>
                </c:pt>
                <c:pt idx="1823">
                  <c:v>21.419999999999987</c:v>
                </c:pt>
                <c:pt idx="1824">
                  <c:v>16.88</c:v>
                </c:pt>
                <c:pt idx="1825">
                  <c:v>18.21</c:v>
                </c:pt>
                <c:pt idx="1826">
                  <c:v>16.079999999999988</c:v>
                </c:pt>
                <c:pt idx="1827">
                  <c:v>15.08</c:v>
                </c:pt>
                <c:pt idx="1828">
                  <c:v>16.579999999999988</c:v>
                </c:pt>
                <c:pt idx="1829">
                  <c:v>17.420000000000002</c:v>
                </c:pt>
                <c:pt idx="1830">
                  <c:v>18.630000000000031</c:v>
                </c:pt>
                <c:pt idx="1831">
                  <c:v>18.829999999999988</c:v>
                </c:pt>
                <c:pt idx="1832">
                  <c:v>16.79</c:v>
                </c:pt>
                <c:pt idx="1833">
                  <c:v>17.829999999999988</c:v>
                </c:pt>
                <c:pt idx="1834">
                  <c:v>18.170000000000005</c:v>
                </c:pt>
                <c:pt idx="1835">
                  <c:v>18.5</c:v>
                </c:pt>
                <c:pt idx="1836">
                  <c:v>16.71</c:v>
                </c:pt>
                <c:pt idx="1837">
                  <c:v>22.459999999999987</c:v>
                </c:pt>
                <c:pt idx="1838">
                  <c:v>19.71</c:v>
                </c:pt>
                <c:pt idx="1839">
                  <c:v>20.329999999999988</c:v>
                </c:pt>
                <c:pt idx="1840">
                  <c:v>23.459999999999987</c:v>
                </c:pt>
                <c:pt idx="1841">
                  <c:v>18.75</c:v>
                </c:pt>
                <c:pt idx="1842">
                  <c:v>14.46</c:v>
                </c:pt>
                <c:pt idx="1843">
                  <c:v>16.170000000000005</c:v>
                </c:pt>
                <c:pt idx="1844">
                  <c:v>20.079999999999988</c:v>
                </c:pt>
                <c:pt idx="1845">
                  <c:v>17.829999999999988</c:v>
                </c:pt>
                <c:pt idx="1846">
                  <c:v>16.71</c:v>
                </c:pt>
                <c:pt idx="1847">
                  <c:v>19.38</c:v>
                </c:pt>
                <c:pt idx="1848">
                  <c:v>17.630000000000031</c:v>
                </c:pt>
                <c:pt idx="1849">
                  <c:v>16.88</c:v>
                </c:pt>
                <c:pt idx="1850">
                  <c:v>16.959999999999987</c:v>
                </c:pt>
                <c:pt idx="1851">
                  <c:v>18.54</c:v>
                </c:pt>
                <c:pt idx="1852">
                  <c:v>16.420000000000002</c:v>
                </c:pt>
                <c:pt idx="1853">
                  <c:v>18.920000000000002</c:v>
                </c:pt>
                <c:pt idx="1854">
                  <c:v>16.54</c:v>
                </c:pt>
                <c:pt idx="1855">
                  <c:v>15.75</c:v>
                </c:pt>
                <c:pt idx="1856">
                  <c:v>19.459999999999987</c:v>
                </c:pt>
                <c:pt idx="1857">
                  <c:v>18.630000000000031</c:v>
                </c:pt>
                <c:pt idx="1858">
                  <c:v>17.170000000000005</c:v>
                </c:pt>
                <c:pt idx="1859">
                  <c:v>17.420000000000002</c:v>
                </c:pt>
                <c:pt idx="1860">
                  <c:v>17.71</c:v>
                </c:pt>
                <c:pt idx="1861">
                  <c:v>22.04</c:v>
                </c:pt>
                <c:pt idx="1862">
                  <c:v>18.630000000000031</c:v>
                </c:pt>
                <c:pt idx="1863">
                  <c:v>16.21</c:v>
                </c:pt>
                <c:pt idx="1864">
                  <c:v>19.29</c:v>
                </c:pt>
                <c:pt idx="1865">
                  <c:v>18.79</c:v>
                </c:pt>
                <c:pt idx="1866">
                  <c:v>18.25</c:v>
                </c:pt>
                <c:pt idx="1867">
                  <c:v>19.920000000000002</c:v>
                </c:pt>
                <c:pt idx="1868">
                  <c:v>17.75</c:v>
                </c:pt>
                <c:pt idx="1869">
                  <c:v>15.75</c:v>
                </c:pt>
                <c:pt idx="1870">
                  <c:v>15.5</c:v>
                </c:pt>
                <c:pt idx="1871">
                  <c:v>19.54</c:v>
                </c:pt>
                <c:pt idx="1872">
                  <c:v>16.170000000000005</c:v>
                </c:pt>
                <c:pt idx="1873">
                  <c:v>20.29</c:v>
                </c:pt>
                <c:pt idx="1874">
                  <c:v>18.920000000000002</c:v>
                </c:pt>
                <c:pt idx="1875">
                  <c:v>20.75</c:v>
                </c:pt>
                <c:pt idx="1876">
                  <c:v>20</c:v>
                </c:pt>
                <c:pt idx="1877">
                  <c:v>19.579999999999988</c:v>
                </c:pt>
                <c:pt idx="1878">
                  <c:v>18.579999999999988</c:v>
                </c:pt>
                <c:pt idx="1879">
                  <c:v>18.630000000000031</c:v>
                </c:pt>
                <c:pt idx="1880">
                  <c:v>23.54</c:v>
                </c:pt>
                <c:pt idx="1881">
                  <c:v>20.58</c:v>
                </c:pt>
                <c:pt idx="1882">
                  <c:v>20.38</c:v>
                </c:pt>
                <c:pt idx="1883">
                  <c:v>24.330000000000005</c:v>
                </c:pt>
                <c:pt idx="1884">
                  <c:v>25.29</c:v>
                </c:pt>
                <c:pt idx="1885">
                  <c:v>25.54</c:v>
                </c:pt>
                <c:pt idx="1886">
                  <c:v>24.25</c:v>
                </c:pt>
                <c:pt idx="1887">
                  <c:v>26.459999999999987</c:v>
                </c:pt>
                <c:pt idx="1888">
                  <c:v>22.08</c:v>
                </c:pt>
                <c:pt idx="1889">
                  <c:v>23.67</c:v>
                </c:pt>
                <c:pt idx="1890">
                  <c:v>26.29</c:v>
                </c:pt>
                <c:pt idx="1891">
                  <c:v>28.88</c:v>
                </c:pt>
                <c:pt idx="1892">
                  <c:v>29.71</c:v>
                </c:pt>
                <c:pt idx="1893">
                  <c:v>28.58</c:v>
                </c:pt>
                <c:pt idx="1894">
                  <c:v>28.29</c:v>
                </c:pt>
                <c:pt idx="1895">
                  <c:v>28.630000000000031</c:v>
                </c:pt>
                <c:pt idx="1896">
                  <c:v>31.67</c:v>
                </c:pt>
                <c:pt idx="1897">
                  <c:v>29.959999999999987</c:v>
                </c:pt>
                <c:pt idx="1898">
                  <c:v>26.71</c:v>
                </c:pt>
                <c:pt idx="1899">
                  <c:v>33.130000000000003</c:v>
                </c:pt>
                <c:pt idx="1900">
                  <c:v>42.290000000000013</c:v>
                </c:pt>
                <c:pt idx="1901">
                  <c:v>40.630000000000003</c:v>
                </c:pt>
                <c:pt idx="1902">
                  <c:v>47.33</c:v>
                </c:pt>
                <c:pt idx="1903">
                  <c:v>42.879999999999995</c:v>
                </c:pt>
                <c:pt idx="1904">
                  <c:v>37.96</c:v>
                </c:pt>
                <c:pt idx="1905">
                  <c:v>44.13</c:v>
                </c:pt>
                <c:pt idx="1906">
                  <c:v>49</c:v>
                </c:pt>
                <c:pt idx="1907">
                  <c:v>37.5</c:v>
                </c:pt>
                <c:pt idx="1908">
                  <c:v>35.67</c:v>
                </c:pt>
                <c:pt idx="1909">
                  <c:v>44</c:v>
                </c:pt>
                <c:pt idx="1910">
                  <c:v>43.879999999999995</c:v>
                </c:pt>
                <c:pt idx="1911">
                  <c:v>44.63</c:v>
                </c:pt>
                <c:pt idx="1912">
                  <c:v>44.17</c:v>
                </c:pt>
                <c:pt idx="1913">
                  <c:v>41.83</c:v>
                </c:pt>
                <c:pt idx="1914">
                  <c:v>38.71</c:v>
                </c:pt>
                <c:pt idx="1915">
                  <c:v>33.879999999999995</c:v>
                </c:pt>
                <c:pt idx="1916">
                  <c:v>15.25</c:v>
                </c:pt>
                <c:pt idx="1917">
                  <c:v>15.42</c:v>
                </c:pt>
                <c:pt idx="1918">
                  <c:v>15.75</c:v>
                </c:pt>
                <c:pt idx="1919">
                  <c:v>17.420000000000002</c:v>
                </c:pt>
                <c:pt idx="1920">
                  <c:v>15.42</c:v>
                </c:pt>
                <c:pt idx="1921">
                  <c:v>14.17</c:v>
                </c:pt>
                <c:pt idx="1922">
                  <c:v>15.17</c:v>
                </c:pt>
                <c:pt idx="1923">
                  <c:v>15.83</c:v>
                </c:pt>
                <c:pt idx="1924">
                  <c:v>14.83</c:v>
                </c:pt>
                <c:pt idx="1925">
                  <c:v>14.08</c:v>
                </c:pt>
                <c:pt idx="1926">
                  <c:v>16.130000000000031</c:v>
                </c:pt>
                <c:pt idx="1927">
                  <c:v>16</c:v>
                </c:pt>
                <c:pt idx="1928">
                  <c:v>15.46</c:v>
                </c:pt>
                <c:pt idx="1929">
                  <c:v>14.79</c:v>
                </c:pt>
                <c:pt idx="1930">
                  <c:v>17.5</c:v>
                </c:pt>
                <c:pt idx="1931">
                  <c:v>21.919999999999987</c:v>
                </c:pt>
                <c:pt idx="1932">
                  <c:v>19.829999999999988</c:v>
                </c:pt>
                <c:pt idx="1933">
                  <c:v>17.04</c:v>
                </c:pt>
                <c:pt idx="1934">
                  <c:v>26.08</c:v>
                </c:pt>
                <c:pt idx="1935">
                  <c:v>26.67</c:v>
                </c:pt>
                <c:pt idx="1936">
                  <c:v>28.830000000000005</c:v>
                </c:pt>
                <c:pt idx="1937">
                  <c:v>28.54</c:v>
                </c:pt>
                <c:pt idx="1938">
                  <c:v>27.630000000000031</c:v>
                </c:pt>
                <c:pt idx="1939">
                  <c:v>33.5</c:v>
                </c:pt>
                <c:pt idx="1940">
                  <c:v>31.330000000000005</c:v>
                </c:pt>
                <c:pt idx="1941">
                  <c:v>27.630000000000031</c:v>
                </c:pt>
                <c:pt idx="1942">
                  <c:v>20.329999999999988</c:v>
                </c:pt>
                <c:pt idx="1943">
                  <c:v>17.329999999999988</c:v>
                </c:pt>
                <c:pt idx="1944">
                  <c:v>24.38</c:v>
                </c:pt>
                <c:pt idx="1945">
                  <c:v>20.58</c:v>
                </c:pt>
                <c:pt idx="1946">
                  <c:v>19.75</c:v>
                </c:pt>
                <c:pt idx="1947">
                  <c:v>24.58</c:v>
                </c:pt>
                <c:pt idx="1948">
                  <c:v>21.58</c:v>
                </c:pt>
                <c:pt idx="1949">
                  <c:v>21.71</c:v>
                </c:pt>
                <c:pt idx="1950">
                  <c:v>24.29</c:v>
                </c:pt>
                <c:pt idx="1951">
                  <c:v>29.71</c:v>
                </c:pt>
                <c:pt idx="1952">
                  <c:v>24.130000000000031</c:v>
                </c:pt>
                <c:pt idx="1953">
                  <c:v>23.959999999999987</c:v>
                </c:pt>
                <c:pt idx="1954">
                  <c:v>22.419999999999987</c:v>
                </c:pt>
                <c:pt idx="1955">
                  <c:v>23.79</c:v>
                </c:pt>
                <c:pt idx="1956">
                  <c:v>21.38</c:v>
                </c:pt>
                <c:pt idx="1957">
                  <c:v>19.630000000000031</c:v>
                </c:pt>
                <c:pt idx="1958">
                  <c:v>20.88</c:v>
                </c:pt>
                <c:pt idx="1959">
                  <c:v>21.71</c:v>
                </c:pt>
                <c:pt idx="1960">
                  <c:v>23.130000000000031</c:v>
                </c:pt>
                <c:pt idx="1961">
                  <c:v>22.830000000000005</c:v>
                </c:pt>
                <c:pt idx="1962">
                  <c:v>21.71</c:v>
                </c:pt>
                <c:pt idx="1963">
                  <c:v>21.71</c:v>
                </c:pt>
                <c:pt idx="1964">
                  <c:v>22.630000000000031</c:v>
                </c:pt>
                <c:pt idx="1965">
                  <c:v>23.88</c:v>
                </c:pt>
                <c:pt idx="1966">
                  <c:v>23.21</c:v>
                </c:pt>
                <c:pt idx="1967">
                  <c:v>20.25</c:v>
                </c:pt>
                <c:pt idx="1968">
                  <c:v>18.25</c:v>
                </c:pt>
                <c:pt idx="1969">
                  <c:v>17.25</c:v>
                </c:pt>
                <c:pt idx="1970">
                  <c:v>21.38</c:v>
                </c:pt>
                <c:pt idx="1971">
                  <c:v>22</c:v>
                </c:pt>
                <c:pt idx="1972">
                  <c:v>27.419999999999987</c:v>
                </c:pt>
                <c:pt idx="1973">
                  <c:v>17.88</c:v>
                </c:pt>
                <c:pt idx="1974">
                  <c:v>15.209999999999999</c:v>
                </c:pt>
                <c:pt idx="1975">
                  <c:v>15.25</c:v>
                </c:pt>
                <c:pt idx="1976">
                  <c:v>15.33</c:v>
                </c:pt>
                <c:pt idx="1977">
                  <c:v>18.38</c:v>
                </c:pt>
                <c:pt idx="1978">
                  <c:v>19.459999999999987</c:v>
                </c:pt>
                <c:pt idx="1979">
                  <c:v>20.5</c:v>
                </c:pt>
                <c:pt idx="1980">
                  <c:v>18.71</c:v>
                </c:pt>
                <c:pt idx="1981">
                  <c:v>19.04</c:v>
                </c:pt>
                <c:pt idx="1982">
                  <c:v>21.25</c:v>
                </c:pt>
                <c:pt idx="1983">
                  <c:v>18.920000000000002</c:v>
                </c:pt>
                <c:pt idx="1984">
                  <c:v>20.04</c:v>
                </c:pt>
                <c:pt idx="1985">
                  <c:v>22.17</c:v>
                </c:pt>
                <c:pt idx="1986">
                  <c:v>19.959999999999987</c:v>
                </c:pt>
                <c:pt idx="1987">
                  <c:v>18.75</c:v>
                </c:pt>
                <c:pt idx="1988">
                  <c:v>17.079999999999988</c:v>
                </c:pt>
                <c:pt idx="1989">
                  <c:v>15.96</c:v>
                </c:pt>
                <c:pt idx="1990">
                  <c:v>17.75</c:v>
                </c:pt>
                <c:pt idx="1991">
                  <c:v>19.29</c:v>
                </c:pt>
                <c:pt idx="1992">
                  <c:v>22.130000000000031</c:v>
                </c:pt>
                <c:pt idx="1993">
                  <c:v>20.21</c:v>
                </c:pt>
                <c:pt idx="1994">
                  <c:v>15.83</c:v>
                </c:pt>
                <c:pt idx="1995">
                  <c:v>28.330000000000005</c:v>
                </c:pt>
                <c:pt idx="1996">
                  <c:v>30.459999999999987</c:v>
                </c:pt>
                <c:pt idx="1997">
                  <c:v>27.959999999999987</c:v>
                </c:pt>
                <c:pt idx="1998">
                  <c:v>23.17</c:v>
                </c:pt>
                <c:pt idx="1999">
                  <c:v>24.58</c:v>
                </c:pt>
                <c:pt idx="2000">
                  <c:v>29.71</c:v>
                </c:pt>
                <c:pt idx="2001">
                  <c:v>27.04</c:v>
                </c:pt>
                <c:pt idx="2002">
                  <c:v>28.459999999999987</c:v>
                </c:pt>
                <c:pt idx="2003">
                  <c:v>29.630000000000031</c:v>
                </c:pt>
                <c:pt idx="2004">
                  <c:v>38.630000000000003</c:v>
                </c:pt>
                <c:pt idx="2005">
                  <c:v>37.790000000000013</c:v>
                </c:pt>
                <c:pt idx="2006">
                  <c:v>32.630000000000003</c:v>
                </c:pt>
                <c:pt idx="2007">
                  <c:v>25.88</c:v>
                </c:pt>
                <c:pt idx="2008">
                  <c:v>24.419999999999987</c:v>
                </c:pt>
                <c:pt idx="2009">
                  <c:v>28.79</c:v>
                </c:pt>
                <c:pt idx="2010">
                  <c:v>31</c:v>
                </c:pt>
                <c:pt idx="2011">
                  <c:v>32.879999999999995</c:v>
                </c:pt>
                <c:pt idx="2012">
                  <c:v>36.42</c:v>
                </c:pt>
                <c:pt idx="2013">
                  <c:v>38.67</c:v>
                </c:pt>
                <c:pt idx="2014">
                  <c:v>36.25</c:v>
                </c:pt>
                <c:pt idx="2015">
                  <c:v>34.33</c:v>
                </c:pt>
                <c:pt idx="2016">
                  <c:v>31.38</c:v>
                </c:pt>
                <c:pt idx="2017">
                  <c:v>29.25</c:v>
                </c:pt>
                <c:pt idx="2018">
                  <c:v>27.04</c:v>
                </c:pt>
                <c:pt idx="2019">
                  <c:v>26.959999999999987</c:v>
                </c:pt>
                <c:pt idx="2020">
                  <c:v>27.67</c:v>
                </c:pt>
                <c:pt idx="2021">
                  <c:v>25.17</c:v>
                </c:pt>
                <c:pt idx="2022">
                  <c:v>37.46</c:v>
                </c:pt>
                <c:pt idx="2023">
                  <c:v>34.21</c:v>
                </c:pt>
                <c:pt idx="2024">
                  <c:v>32.71</c:v>
                </c:pt>
                <c:pt idx="2025">
                  <c:v>41.96</c:v>
                </c:pt>
                <c:pt idx="2026">
                  <c:v>46.21</c:v>
                </c:pt>
                <c:pt idx="2027">
                  <c:v>31.88</c:v>
                </c:pt>
                <c:pt idx="2028">
                  <c:v>27.330000000000005</c:v>
                </c:pt>
                <c:pt idx="2029">
                  <c:v>28.54</c:v>
                </c:pt>
                <c:pt idx="2030">
                  <c:v>25.130000000000031</c:v>
                </c:pt>
                <c:pt idx="2031">
                  <c:v>28.21</c:v>
                </c:pt>
                <c:pt idx="2032">
                  <c:v>27.79</c:v>
                </c:pt>
                <c:pt idx="2033">
                  <c:v>28.5</c:v>
                </c:pt>
                <c:pt idx="2034">
                  <c:v>28.38</c:v>
                </c:pt>
                <c:pt idx="2035">
                  <c:v>29.71</c:v>
                </c:pt>
                <c:pt idx="2036">
                  <c:v>29.67</c:v>
                </c:pt>
                <c:pt idx="2037">
                  <c:v>40.71</c:v>
                </c:pt>
                <c:pt idx="2038">
                  <c:v>32.290000000000013</c:v>
                </c:pt>
                <c:pt idx="2039">
                  <c:v>26.330000000000005</c:v>
                </c:pt>
                <c:pt idx="2040">
                  <c:v>25.54</c:v>
                </c:pt>
                <c:pt idx="2041">
                  <c:v>29.959999999999987</c:v>
                </c:pt>
                <c:pt idx="2042">
                  <c:v>29.38</c:v>
                </c:pt>
                <c:pt idx="2043">
                  <c:v>36.17</c:v>
                </c:pt>
                <c:pt idx="2044">
                  <c:v>30.330000000000005</c:v>
                </c:pt>
                <c:pt idx="2045">
                  <c:v>27.08</c:v>
                </c:pt>
                <c:pt idx="2046">
                  <c:v>21.8</c:v>
                </c:pt>
                <c:pt idx="2047">
                  <c:v>26.5</c:v>
                </c:pt>
                <c:pt idx="2048">
                  <c:v>28.25</c:v>
                </c:pt>
                <c:pt idx="2049">
                  <c:v>29.7</c:v>
                </c:pt>
                <c:pt idx="2050">
                  <c:v>30.7</c:v>
                </c:pt>
                <c:pt idx="2051">
                  <c:v>30.1</c:v>
                </c:pt>
                <c:pt idx="2052">
                  <c:v>27.150000000000031</c:v>
                </c:pt>
                <c:pt idx="2053">
                  <c:v>29.35</c:v>
                </c:pt>
                <c:pt idx="2054">
                  <c:v>30.8</c:v>
                </c:pt>
                <c:pt idx="2055">
                  <c:v>30.1</c:v>
                </c:pt>
                <c:pt idx="2056">
                  <c:v>30.4</c:v>
                </c:pt>
                <c:pt idx="2057">
                  <c:v>28.25</c:v>
                </c:pt>
                <c:pt idx="2058">
                  <c:v>31.9</c:v>
                </c:pt>
                <c:pt idx="2059">
                  <c:v>29.4</c:v>
                </c:pt>
                <c:pt idx="2060">
                  <c:v>31.35</c:v>
                </c:pt>
                <c:pt idx="2061">
                  <c:v>30.75</c:v>
                </c:pt>
                <c:pt idx="2062">
                  <c:v>30.85</c:v>
                </c:pt>
                <c:pt idx="2063">
                  <c:v>30.5</c:v>
                </c:pt>
                <c:pt idx="2064">
                  <c:v>31.45</c:v>
                </c:pt>
                <c:pt idx="2065">
                  <c:v>31.2</c:v>
                </c:pt>
                <c:pt idx="2066">
                  <c:v>28.5</c:v>
                </c:pt>
                <c:pt idx="2067">
                  <c:v>30</c:v>
                </c:pt>
                <c:pt idx="2068">
                  <c:v>30.3</c:v>
                </c:pt>
                <c:pt idx="2069">
                  <c:v>33.1</c:v>
                </c:pt>
                <c:pt idx="2070">
                  <c:v>28.2</c:v>
                </c:pt>
                <c:pt idx="2071">
                  <c:v>28.25</c:v>
                </c:pt>
                <c:pt idx="2072">
                  <c:v>30.38</c:v>
                </c:pt>
                <c:pt idx="2073">
                  <c:v>30.130000000000031</c:v>
                </c:pt>
                <c:pt idx="2074">
                  <c:v>28.5</c:v>
                </c:pt>
                <c:pt idx="2075">
                  <c:v>29.21</c:v>
                </c:pt>
                <c:pt idx="2076">
                  <c:v>31.459999999999987</c:v>
                </c:pt>
                <c:pt idx="2077">
                  <c:v>31.79</c:v>
                </c:pt>
                <c:pt idx="2078">
                  <c:v>29.88</c:v>
                </c:pt>
                <c:pt idx="2079">
                  <c:v>31.25</c:v>
                </c:pt>
                <c:pt idx="2080">
                  <c:v>27.21</c:v>
                </c:pt>
                <c:pt idx="2081">
                  <c:v>31.130000000000031</c:v>
                </c:pt>
                <c:pt idx="2082">
                  <c:v>32.92</c:v>
                </c:pt>
                <c:pt idx="2083">
                  <c:v>32.54</c:v>
                </c:pt>
                <c:pt idx="2084">
                  <c:v>32.92</c:v>
                </c:pt>
                <c:pt idx="2085">
                  <c:v>29</c:v>
                </c:pt>
                <c:pt idx="2086">
                  <c:v>29.5</c:v>
                </c:pt>
                <c:pt idx="2087">
                  <c:v>31.459999999999987</c:v>
                </c:pt>
                <c:pt idx="2088">
                  <c:v>32.25</c:v>
                </c:pt>
                <c:pt idx="2089">
                  <c:v>29.38</c:v>
                </c:pt>
                <c:pt idx="2090">
                  <c:v>28.959999999999987</c:v>
                </c:pt>
                <c:pt idx="2091">
                  <c:v>33.379999999999995</c:v>
                </c:pt>
                <c:pt idx="2092">
                  <c:v>33.46</c:v>
                </c:pt>
                <c:pt idx="2093">
                  <c:v>33.21</c:v>
                </c:pt>
                <c:pt idx="2094">
                  <c:v>33.71</c:v>
                </c:pt>
                <c:pt idx="2095">
                  <c:v>33.290000000000013</c:v>
                </c:pt>
                <c:pt idx="2096">
                  <c:v>35.5</c:v>
                </c:pt>
                <c:pt idx="2097">
                  <c:v>32</c:v>
                </c:pt>
                <c:pt idx="2098">
                  <c:v>32.67</c:v>
                </c:pt>
                <c:pt idx="2099">
                  <c:v>27.419999999999987</c:v>
                </c:pt>
                <c:pt idx="2100">
                  <c:v>27.38</c:v>
                </c:pt>
                <c:pt idx="2101">
                  <c:v>31.630000000000031</c:v>
                </c:pt>
                <c:pt idx="2102">
                  <c:v>30.459999999999987</c:v>
                </c:pt>
                <c:pt idx="2103">
                  <c:v>30.29</c:v>
                </c:pt>
                <c:pt idx="2104">
                  <c:v>31.330000000000005</c:v>
                </c:pt>
                <c:pt idx="2105">
                  <c:v>30.38</c:v>
                </c:pt>
                <c:pt idx="2106">
                  <c:v>24.25</c:v>
                </c:pt>
                <c:pt idx="2107">
                  <c:v>29.29</c:v>
                </c:pt>
                <c:pt idx="2108">
                  <c:v>32.379999999999995</c:v>
                </c:pt>
                <c:pt idx="2109">
                  <c:v>32.379999999999995</c:v>
                </c:pt>
                <c:pt idx="2110">
                  <c:v>33.54</c:v>
                </c:pt>
                <c:pt idx="2111">
                  <c:v>34.08</c:v>
                </c:pt>
                <c:pt idx="2112">
                  <c:v>32.379999999999995</c:v>
                </c:pt>
                <c:pt idx="2113">
                  <c:v>27.67</c:v>
                </c:pt>
                <c:pt idx="2114">
                  <c:v>27.5</c:v>
                </c:pt>
                <c:pt idx="2115">
                  <c:v>28.830000000000005</c:v>
                </c:pt>
                <c:pt idx="2116">
                  <c:v>33.33</c:v>
                </c:pt>
                <c:pt idx="2117">
                  <c:v>33.58</c:v>
                </c:pt>
                <c:pt idx="2118">
                  <c:v>34.67</c:v>
                </c:pt>
                <c:pt idx="2119">
                  <c:v>32.71</c:v>
                </c:pt>
                <c:pt idx="2120">
                  <c:v>31.08</c:v>
                </c:pt>
                <c:pt idx="2121">
                  <c:v>31.29</c:v>
                </c:pt>
                <c:pt idx="2122">
                  <c:v>30.630000000000031</c:v>
                </c:pt>
                <c:pt idx="2123">
                  <c:v>27.67</c:v>
                </c:pt>
                <c:pt idx="2124">
                  <c:v>26.130000000000031</c:v>
                </c:pt>
                <c:pt idx="2125">
                  <c:v>33.25</c:v>
                </c:pt>
                <c:pt idx="2126">
                  <c:v>37.54</c:v>
                </c:pt>
                <c:pt idx="2127">
                  <c:v>36.92</c:v>
                </c:pt>
                <c:pt idx="2128">
                  <c:v>38.17</c:v>
                </c:pt>
                <c:pt idx="2129">
                  <c:v>34.71</c:v>
                </c:pt>
                <c:pt idx="2130">
                  <c:v>40.42</c:v>
                </c:pt>
                <c:pt idx="2131">
                  <c:v>34.71</c:v>
                </c:pt>
                <c:pt idx="2132">
                  <c:v>34.33</c:v>
                </c:pt>
                <c:pt idx="2133">
                  <c:v>30.25</c:v>
                </c:pt>
                <c:pt idx="2134">
                  <c:v>36.92</c:v>
                </c:pt>
                <c:pt idx="2135">
                  <c:v>37.67</c:v>
                </c:pt>
                <c:pt idx="2136">
                  <c:v>39.17</c:v>
                </c:pt>
                <c:pt idx="2137">
                  <c:v>36.71</c:v>
                </c:pt>
                <c:pt idx="2138">
                  <c:v>33.75</c:v>
                </c:pt>
                <c:pt idx="2139">
                  <c:v>27.419999999999987</c:v>
                </c:pt>
                <c:pt idx="2140">
                  <c:v>22.21</c:v>
                </c:pt>
                <c:pt idx="2141">
                  <c:v>16.54</c:v>
                </c:pt>
                <c:pt idx="2142">
                  <c:v>17.04</c:v>
                </c:pt>
                <c:pt idx="2143">
                  <c:v>16.25</c:v>
                </c:pt>
                <c:pt idx="2144">
                  <c:v>16.04</c:v>
                </c:pt>
                <c:pt idx="2145">
                  <c:v>15.96</c:v>
                </c:pt>
                <c:pt idx="2146">
                  <c:v>16.920000000000002</c:v>
                </c:pt>
                <c:pt idx="2147">
                  <c:v>19.420000000000002</c:v>
                </c:pt>
                <c:pt idx="2148">
                  <c:v>21.58</c:v>
                </c:pt>
                <c:pt idx="2149">
                  <c:v>21.71</c:v>
                </c:pt>
                <c:pt idx="2150">
                  <c:v>18.75</c:v>
                </c:pt>
                <c:pt idx="2151">
                  <c:v>18.38</c:v>
                </c:pt>
                <c:pt idx="2152">
                  <c:v>18.04</c:v>
                </c:pt>
                <c:pt idx="2153">
                  <c:v>16.71</c:v>
                </c:pt>
                <c:pt idx="2154">
                  <c:v>15.709999999999999</c:v>
                </c:pt>
                <c:pt idx="2155">
                  <c:v>16.170000000000005</c:v>
                </c:pt>
                <c:pt idx="2156">
                  <c:v>17.670000000000005</c:v>
                </c:pt>
                <c:pt idx="2157">
                  <c:v>16.170000000000005</c:v>
                </c:pt>
                <c:pt idx="2158">
                  <c:v>16.829999999999988</c:v>
                </c:pt>
                <c:pt idx="2159">
                  <c:v>18.29</c:v>
                </c:pt>
                <c:pt idx="2160">
                  <c:v>17.25</c:v>
                </c:pt>
                <c:pt idx="2161">
                  <c:v>19.579999999999988</c:v>
                </c:pt>
                <c:pt idx="2162">
                  <c:v>19.21</c:v>
                </c:pt>
                <c:pt idx="2163">
                  <c:v>21.04</c:v>
                </c:pt>
                <c:pt idx="2164">
                  <c:v>19.29</c:v>
                </c:pt>
                <c:pt idx="2165">
                  <c:v>20.170000000000005</c:v>
                </c:pt>
                <c:pt idx="2166">
                  <c:v>17.670000000000005</c:v>
                </c:pt>
                <c:pt idx="2167">
                  <c:v>19.579999999999988</c:v>
                </c:pt>
                <c:pt idx="2168">
                  <c:v>17.630000000000031</c:v>
                </c:pt>
                <c:pt idx="2169">
                  <c:v>18.420000000000002</c:v>
                </c:pt>
                <c:pt idx="2170">
                  <c:v>16.459999999999987</c:v>
                </c:pt>
                <c:pt idx="2171">
                  <c:v>16.79</c:v>
                </c:pt>
                <c:pt idx="2172">
                  <c:v>18.21</c:v>
                </c:pt>
                <c:pt idx="2173">
                  <c:v>15.88</c:v>
                </c:pt>
                <c:pt idx="2174">
                  <c:v>17.71</c:v>
                </c:pt>
                <c:pt idx="2175">
                  <c:v>16.130000000000031</c:v>
                </c:pt>
                <c:pt idx="2176">
                  <c:v>16.459999999999987</c:v>
                </c:pt>
                <c:pt idx="2177">
                  <c:v>14.67</c:v>
                </c:pt>
                <c:pt idx="2178">
                  <c:v>19.29</c:v>
                </c:pt>
                <c:pt idx="2179">
                  <c:v>15.65</c:v>
                </c:pt>
                <c:pt idx="2180">
                  <c:v>19.3</c:v>
                </c:pt>
                <c:pt idx="2181">
                  <c:v>19.899999999999999</c:v>
                </c:pt>
                <c:pt idx="2182">
                  <c:v>20.9</c:v>
                </c:pt>
                <c:pt idx="2183">
                  <c:v>20.05</c:v>
                </c:pt>
                <c:pt idx="2184">
                  <c:v>19.899999999999999</c:v>
                </c:pt>
                <c:pt idx="2185">
                  <c:v>19.350000000000001</c:v>
                </c:pt>
                <c:pt idx="2186">
                  <c:v>21.2</c:v>
                </c:pt>
                <c:pt idx="2187">
                  <c:v>19.25</c:v>
                </c:pt>
                <c:pt idx="2188">
                  <c:v>19.8</c:v>
                </c:pt>
                <c:pt idx="2189">
                  <c:v>18.3</c:v>
                </c:pt>
                <c:pt idx="2190">
                  <c:v>17.95</c:v>
                </c:pt>
                <c:pt idx="2191">
                  <c:v>18.25</c:v>
                </c:pt>
                <c:pt idx="2192">
                  <c:v>17.600000000000001</c:v>
                </c:pt>
                <c:pt idx="2193">
                  <c:v>20.399999999999999</c:v>
                </c:pt>
                <c:pt idx="2194">
                  <c:v>20.650000000000031</c:v>
                </c:pt>
                <c:pt idx="2195">
                  <c:v>17.649999999999999</c:v>
                </c:pt>
                <c:pt idx="2196">
                  <c:v>18.45</c:v>
                </c:pt>
                <c:pt idx="2197">
                  <c:v>18.600000000000001</c:v>
                </c:pt>
                <c:pt idx="2198">
                  <c:v>19.899999999999999</c:v>
                </c:pt>
                <c:pt idx="2199">
                  <c:v>18.899999999999999</c:v>
                </c:pt>
                <c:pt idx="2200">
                  <c:v>18.850000000000001</c:v>
                </c:pt>
                <c:pt idx="2201">
                  <c:v>17.7</c:v>
                </c:pt>
                <c:pt idx="2202">
                  <c:v>18.149999999999999</c:v>
                </c:pt>
                <c:pt idx="2203">
                  <c:v>20.9</c:v>
                </c:pt>
                <c:pt idx="2204">
                  <c:v>19.8</c:v>
                </c:pt>
                <c:pt idx="2205">
                  <c:v>18.95</c:v>
                </c:pt>
                <c:pt idx="2206">
                  <c:v>18.649999999999999</c:v>
                </c:pt>
                <c:pt idx="2207">
                  <c:v>18.100000000000001</c:v>
                </c:pt>
                <c:pt idx="2208">
                  <c:v>19.899999999999999</c:v>
                </c:pt>
                <c:pt idx="2209">
                  <c:v>19</c:v>
                </c:pt>
                <c:pt idx="2210">
                  <c:v>18.25</c:v>
                </c:pt>
                <c:pt idx="2211">
                  <c:v>18.2</c:v>
                </c:pt>
                <c:pt idx="2212">
                  <c:v>17.399999999999999</c:v>
                </c:pt>
                <c:pt idx="2213">
                  <c:v>17.7</c:v>
                </c:pt>
                <c:pt idx="2214">
                  <c:v>16.899999999999999</c:v>
                </c:pt>
                <c:pt idx="2215">
                  <c:v>18.25</c:v>
                </c:pt>
                <c:pt idx="2216">
                  <c:v>21.85</c:v>
                </c:pt>
                <c:pt idx="2217">
                  <c:v>23.45</c:v>
                </c:pt>
                <c:pt idx="2218">
                  <c:v>24.4</c:v>
                </c:pt>
                <c:pt idx="2219">
                  <c:v>27.3</c:v>
                </c:pt>
                <c:pt idx="2220">
                  <c:v>26.8</c:v>
                </c:pt>
                <c:pt idx="2221">
                  <c:v>33.4</c:v>
                </c:pt>
                <c:pt idx="2222">
                  <c:v>31.650000000000031</c:v>
                </c:pt>
                <c:pt idx="2223">
                  <c:v>27</c:v>
                </c:pt>
                <c:pt idx="2224">
                  <c:v>19.45</c:v>
                </c:pt>
                <c:pt idx="2225">
                  <c:v>27.25</c:v>
                </c:pt>
                <c:pt idx="2226">
                  <c:v>26.8</c:v>
                </c:pt>
                <c:pt idx="2227">
                  <c:v>28.85</c:v>
                </c:pt>
                <c:pt idx="2228">
                  <c:v>27.55</c:v>
                </c:pt>
                <c:pt idx="2229">
                  <c:v>24.55</c:v>
                </c:pt>
                <c:pt idx="2230">
                  <c:v>24.650000000000031</c:v>
                </c:pt>
                <c:pt idx="2231">
                  <c:v>26.35</c:v>
                </c:pt>
                <c:pt idx="2232">
                  <c:v>25.85</c:v>
                </c:pt>
                <c:pt idx="2233">
                  <c:v>27.35</c:v>
                </c:pt>
                <c:pt idx="2234">
                  <c:v>25.650000000000031</c:v>
                </c:pt>
                <c:pt idx="2235">
                  <c:v>28.35</c:v>
                </c:pt>
                <c:pt idx="2236">
                  <c:v>27.3</c:v>
                </c:pt>
                <c:pt idx="2237">
                  <c:v>25.9</c:v>
                </c:pt>
                <c:pt idx="2238">
                  <c:v>26.1</c:v>
                </c:pt>
                <c:pt idx="2239">
                  <c:v>25.3</c:v>
                </c:pt>
                <c:pt idx="2240">
                  <c:v>25.4</c:v>
                </c:pt>
                <c:pt idx="2241">
                  <c:v>25.650000000000031</c:v>
                </c:pt>
                <c:pt idx="2242">
                  <c:v>28.95</c:v>
                </c:pt>
                <c:pt idx="2243">
                  <c:v>27.5</c:v>
                </c:pt>
                <c:pt idx="2244">
                  <c:v>24.85</c:v>
                </c:pt>
                <c:pt idx="2245">
                  <c:v>23.75</c:v>
                </c:pt>
                <c:pt idx="2246">
                  <c:v>25</c:v>
                </c:pt>
                <c:pt idx="2247">
                  <c:v>25.150000000000031</c:v>
                </c:pt>
                <c:pt idx="2248">
                  <c:v>22.75</c:v>
                </c:pt>
                <c:pt idx="2249">
                  <c:v>20.7</c:v>
                </c:pt>
                <c:pt idx="2250">
                  <c:v>23.05</c:v>
                </c:pt>
                <c:pt idx="2251">
                  <c:v>21.95</c:v>
                </c:pt>
                <c:pt idx="2252">
                  <c:v>23.4</c:v>
                </c:pt>
                <c:pt idx="2253">
                  <c:v>25.650000000000031</c:v>
                </c:pt>
                <c:pt idx="2254">
                  <c:v>25.650000000000031</c:v>
                </c:pt>
                <c:pt idx="2255">
                  <c:v>22.5</c:v>
                </c:pt>
                <c:pt idx="2256">
                  <c:v>24.2</c:v>
                </c:pt>
                <c:pt idx="2257">
                  <c:v>22.35</c:v>
                </c:pt>
                <c:pt idx="2258">
                  <c:v>22.7</c:v>
                </c:pt>
                <c:pt idx="2259">
                  <c:v>20.6</c:v>
                </c:pt>
                <c:pt idx="2260">
                  <c:v>22.6</c:v>
                </c:pt>
                <c:pt idx="2261">
                  <c:v>22.650000000000031</c:v>
                </c:pt>
                <c:pt idx="2262">
                  <c:v>24.1</c:v>
                </c:pt>
                <c:pt idx="2263">
                  <c:v>21.95</c:v>
                </c:pt>
                <c:pt idx="2264">
                  <c:v>25.85</c:v>
                </c:pt>
                <c:pt idx="2265">
                  <c:v>28.25</c:v>
                </c:pt>
                <c:pt idx="2266">
                  <c:v>25.150000000000031</c:v>
                </c:pt>
                <c:pt idx="2267">
                  <c:v>23.3</c:v>
                </c:pt>
                <c:pt idx="2268">
                  <c:v>24.3</c:v>
                </c:pt>
                <c:pt idx="2269">
                  <c:v>21.650000000000031</c:v>
                </c:pt>
                <c:pt idx="2270">
                  <c:v>22.85</c:v>
                </c:pt>
                <c:pt idx="2271">
                  <c:v>26.25</c:v>
                </c:pt>
                <c:pt idx="2272">
                  <c:v>25.650000000000031</c:v>
                </c:pt>
                <c:pt idx="2273">
                  <c:v>27.1</c:v>
                </c:pt>
                <c:pt idx="2274">
                  <c:v>27.35</c:v>
                </c:pt>
                <c:pt idx="2275">
                  <c:v>22.85</c:v>
                </c:pt>
                <c:pt idx="2276">
                  <c:v>24.650000000000031</c:v>
                </c:pt>
                <c:pt idx="2277">
                  <c:v>25.5</c:v>
                </c:pt>
                <c:pt idx="2278">
                  <c:v>22.2</c:v>
                </c:pt>
                <c:pt idx="2279">
                  <c:v>21.55</c:v>
                </c:pt>
                <c:pt idx="2280">
                  <c:v>21.7</c:v>
                </c:pt>
                <c:pt idx="2281">
                  <c:v>19.8</c:v>
                </c:pt>
                <c:pt idx="2282">
                  <c:v>21.4</c:v>
                </c:pt>
                <c:pt idx="2283">
                  <c:v>22.2</c:v>
                </c:pt>
                <c:pt idx="2284">
                  <c:v>19.149999999999999</c:v>
                </c:pt>
                <c:pt idx="2285">
                  <c:v>20.2</c:v>
                </c:pt>
                <c:pt idx="2286">
                  <c:v>19.850000000000001</c:v>
                </c:pt>
                <c:pt idx="2287">
                  <c:v>21.75</c:v>
                </c:pt>
                <c:pt idx="2288">
                  <c:v>19.850000000000001</c:v>
                </c:pt>
                <c:pt idx="2289">
                  <c:v>18.399999999999999</c:v>
                </c:pt>
                <c:pt idx="2290">
                  <c:v>18.149999999999999</c:v>
                </c:pt>
                <c:pt idx="2291">
                  <c:v>17.95</c:v>
                </c:pt>
                <c:pt idx="2292">
                  <c:v>19.149999999999999</c:v>
                </c:pt>
                <c:pt idx="2293">
                  <c:v>17.55</c:v>
                </c:pt>
                <c:pt idx="2294">
                  <c:v>17.25</c:v>
                </c:pt>
                <c:pt idx="2295">
                  <c:v>17.05</c:v>
                </c:pt>
                <c:pt idx="2296">
                  <c:v>21.5</c:v>
                </c:pt>
                <c:pt idx="2297">
                  <c:v>20.85</c:v>
                </c:pt>
                <c:pt idx="2298">
                  <c:v>19.55</c:v>
                </c:pt>
                <c:pt idx="2299">
                  <c:v>19.2</c:v>
                </c:pt>
                <c:pt idx="2300">
                  <c:v>20.95</c:v>
                </c:pt>
                <c:pt idx="2301">
                  <c:v>18.25</c:v>
                </c:pt>
                <c:pt idx="2302">
                  <c:v>17.5</c:v>
                </c:pt>
                <c:pt idx="2303">
                  <c:v>17.600000000000001</c:v>
                </c:pt>
                <c:pt idx="2304">
                  <c:v>19.2</c:v>
                </c:pt>
                <c:pt idx="2305">
                  <c:v>20.2</c:v>
                </c:pt>
                <c:pt idx="2306">
                  <c:v>20.100000000000001</c:v>
                </c:pt>
                <c:pt idx="2307">
                  <c:v>20.85</c:v>
                </c:pt>
                <c:pt idx="2308">
                  <c:v>24.150000000000031</c:v>
                </c:pt>
                <c:pt idx="2309">
                  <c:v>23.1</c:v>
                </c:pt>
                <c:pt idx="2310">
                  <c:v>21.8</c:v>
                </c:pt>
                <c:pt idx="2311">
                  <c:v>20.6</c:v>
                </c:pt>
                <c:pt idx="2312">
                  <c:v>20.85</c:v>
                </c:pt>
                <c:pt idx="2313">
                  <c:v>19.399999999999999</c:v>
                </c:pt>
                <c:pt idx="2314">
                  <c:v>19.7</c:v>
                </c:pt>
                <c:pt idx="2315">
                  <c:v>22.1</c:v>
                </c:pt>
                <c:pt idx="2316">
                  <c:v>19.25</c:v>
                </c:pt>
                <c:pt idx="2317">
                  <c:v>20.8</c:v>
                </c:pt>
                <c:pt idx="2318">
                  <c:v>19.600000000000001</c:v>
                </c:pt>
                <c:pt idx="2319">
                  <c:v>18.3</c:v>
                </c:pt>
                <c:pt idx="2320">
                  <c:v>19.149999999999999</c:v>
                </c:pt>
                <c:pt idx="2321">
                  <c:v>21.05</c:v>
                </c:pt>
                <c:pt idx="2322">
                  <c:v>19.8</c:v>
                </c:pt>
                <c:pt idx="2323">
                  <c:v>17.05</c:v>
                </c:pt>
                <c:pt idx="2324">
                  <c:v>19.899999999999999</c:v>
                </c:pt>
                <c:pt idx="2325">
                  <c:v>20.85</c:v>
                </c:pt>
                <c:pt idx="2326">
                  <c:v>21.25</c:v>
                </c:pt>
                <c:pt idx="2327">
                  <c:v>23.3</c:v>
                </c:pt>
                <c:pt idx="2328">
                  <c:v>22.35</c:v>
                </c:pt>
                <c:pt idx="2329">
                  <c:v>25.35</c:v>
                </c:pt>
                <c:pt idx="2330">
                  <c:v>24.95</c:v>
                </c:pt>
                <c:pt idx="2331">
                  <c:v>25.6</c:v>
                </c:pt>
                <c:pt idx="2332">
                  <c:v>25.650000000000031</c:v>
                </c:pt>
                <c:pt idx="2333">
                  <c:v>26.9</c:v>
                </c:pt>
                <c:pt idx="2334">
                  <c:v>25.7</c:v>
                </c:pt>
                <c:pt idx="2335">
                  <c:v>22.35</c:v>
                </c:pt>
                <c:pt idx="2336">
                  <c:v>24.650000000000031</c:v>
                </c:pt>
                <c:pt idx="2337">
                  <c:v>23.150000000000031</c:v>
                </c:pt>
                <c:pt idx="2338">
                  <c:v>20</c:v>
                </c:pt>
                <c:pt idx="2339">
                  <c:v>21.85</c:v>
                </c:pt>
                <c:pt idx="2340">
                  <c:v>17.899999999999999</c:v>
                </c:pt>
                <c:pt idx="2341">
                  <c:v>17.45</c:v>
                </c:pt>
                <c:pt idx="2342">
                  <c:v>19.55</c:v>
                </c:pt>
                <c:pt idx="2343">
                  <c:v>17.899999999999999</c:v>
                </c:pt>
                <c:pt idx="2344">
                  <c:v>17.25</c:v>
                </c:pt>
                <c:pt idx="2345">
                  <c:v>19.3</c:v>
                </c:pt>
                <c:pt idx="2346">
                  <c:v>19.5</c:v>
                </c:pt>
                <c:pt idx="2347">
                  <c:v>19.600000000000001</c:v>
                </c:pt>
                <c:pt idx="2348">
                  <c:v>18.3</c:v>
                </c:pt>
                <c:pt idx="2349">
                  <c:v>19.95</c:v>
                </c:pt>
                <c:pt idx="2350">
                  <c:v>19.899999999999999</c:v>
                </c:pt>
                <c:pt idx="2351">
                  <c:v>19.899999999999999</c:v>
                </c:pt>
                <c:pt idx="2352">
                  <c:v>19.7</c:v>
                </c:pt>
                <c:pt idx="2353">
                  <c:v>19.55</c:v>
                </c:pt>
                <c:pt idx="2354">
                  <c:v>17.399999999999999</c:v>
                </c:pt>
                <c:pt idx="2355">
                  <c:v>17.25</c:v>
                </c:pt>
                <c:pt idx="2356">
                  <c:v>19.149999999999999</c:v>
                </c:pt>
                <c:pt idx="2357">
                  <c:v>17.5</c:v>
                </c:pt>
                <c:pt idx="2358">
                  <c:v>18.350000000000001</c:v>
                </c:pt>
                <c:pt idx="2359">
                  <c:v>18.95</c:v>
                </c:pt>
                <c:pt idx="2360">
                  <c:v>17.899999999999999</c:v>
                </c:pt>
                <c:pt idx="2361">
                  <c:v>19.95</c:v>
                </c:pt>
                <c:pt idx="2362">
                  <c:v>17.649999999999999</c:v>
                </c:pt>
                <c:pt idx="2363">
                  <c:v>17.850000000000001</c:v>
                </c:pt>
                <c:pt idx="2364">
                  <c:v>17.95</c:v>
                </c:pt>
                <c:pt idx="2365">
                  <c:v>19.05</c:v>
                </c:pt>
                <c:pt idx="2366">
                  <c:v>18.75</c:v>
                </c:pt>
                <c:pt idx="2367">
                  <c:v>18.850000000000001</c:v>
                </c:pt>
                <c:pt idx="2368">
                  <c:v>16.25</c:v>
                </c:pt>
                <c:pt idx="2369">
                  <c:v>15.950000000000006</c:v>
                </c:pt>
                <c:pt idx="2370">
                  <c:v>18.600000000000001</c:v>
                </c:pt>
                <c:pt idx="2371">
                  <c:v>18.95</c:v>
                </c:pt>
                <c:pt idx="2372">
                  <c:v>18.55</c:v>
                </c:pt>
                <c:pt idx="2373">
                  <c:v>17.399999999999999</c:v>
                </c:pt>
                <c:pt idx="2374">
                  <c:v>17.25</c:v>
                </c:pt>
                <c:pt idx="2375">
                  <c:v>18.5</c:v>
                </c:pt>
                <c:pt idx="2376">
                  <c:v>19.350000000000001</c:v>
                </c:pt>
                <c:pt idx="2377">
                  <c:v>19.45</c:v>
                </c:pt>
                <c:pt idx="2378">
                  <c:v>17.899999999999999</c:v>
                </c:pt>
                <c:pt idx="2379">
                  <c:v>19.649999999999999</c:v>
                </c:pt>
                <c:pt idx="2380">
                  <c:v>18.75</c:v>
                </c:pt>
                <c:pt idx="2381">
                  <c:v>17</c:v>
                </c:pt>
                <c:pt idx="2382">
                  <c:v>19.149999999999999</c:v>
                </c:pt>
                <c:pt idx="2383">
                  <c:v>18.600000000000001</c:v>
                </c:pt>
                <c:pt idx="2384">
                  <c:v>18.3</c:v>
                </c:pt>
                <c:pt idx="2385">
                  <c:v>18.100000000000001</c:v>
                </c:pt>
                <c:pt idx="2386">
                  <c:v>18.399999999999999</c:v>
                </c:pt>
                <c:pt idx="2387">
                  <c:v>18.45</c:v>
                </c:pt>
                <c:pt idx="2388">
                  <c:v>19.100000000000001</c:v>
                </c:pt>
                <c:pt idx="2389">
                  <c:v>17.5</c:v>
                </c:pt>
                <c:pt idx="2390">
                  <c:v>17.399999999999999</c:v>
                </c:pt>
                <c:pt idx="2391">
                  <c:v>17.25</c:v>
                </c:pt>
                <c:pt idx="2392">
                  <c:v>16.25</c:v>
                </c:pt>
                <c:pt idx="2393">
                  <c:v>15.950000000000006</c:v>
                </c:pt>
                <c:pt idx="2394">
                  <c:v>16.600000000000001</c:v>
                </c:pt>
                <c:pt idx="2395">
                  <c:v>19.5</c:v>
                </c:pt>
                <c:pt idx="2396">
                  <c:v>18.899999999999999</c:v>
                </c:pt>
                <c:pt idx="2397">
                  <c:v>19.100000000000001</c:v>
                </c:pt>
                <c:pt idx="2398">
                  <c:v>22.3</c:v>
                </c:pt>
                <c:pt idx="2399">
                  <c:v>23.55</c:v>
                </c:pt>
                <c:pt idx="2400">
                  <c:v>23.7</c:v>
                </c:pt>
                <c:pt idx="2401">
                  <c:v>20.8</c:v>
                </c:pt>
                <c:pt idx="2402">
                  <c:v>23.9</c:v>
                </c:pt>
                <c:pt idx="2403">
                  <c:v>22.2</c:v>
                </c:pt>
                <c:pt idx="2404">
                  <c:v>21</c:v>
                </c:pt>
                <c:pt idx="2405">
                  <c:v>21.35</c:v>
                </c:pt>
                <c:pt idx="2406">
                  <c:v>22.150000000000031</c:v>
                </c:pt>
                <c:pt idx="2407">
                  <c:v>21.6</c:v>
                </c:pt>
                <c:pt idx="2408">
                  <c:v>20.5</c:v>
                </c:pt>
                <c:pt idx="2409">
                  <c:v>17.100000000000001</c:v>
                </c:pt>
                <c:pt idx="2410">
                  <c:v>18.95</c:v>
                </c:pt>
                <c:pt idx="2411">
                  <c:v>21.75</c:v>
                </c:pt>
                <c:pt idx="2412">
                  <c:v>26.05</c:v>
                </c:pt>
                <c:pt idx="2413">
                  <c:v>24.05</c:v>
                </c:pt>
                <c:pt idx="2414">
                  <c:v>21.7</c:v>
                </c:pt>
                <c:pt idx="2415">
                  <c:v>20.650000000000031</c:v>
                </c:pt>
                <c:pt idx="2416">
                  <c:v>21.2</c:v>
                </c:pt>
                <c:pt idx="2417">
                  <c:v>20.8</c:v>
                </c:pt>
                <c:pt idx="2418">
                  <c:v>20.45</c:v>
                </c:pt>
                <c:pt idx="2419">
                  <c:v>21.5</c:v>
                </c:pt>
                <c:pt idx="2420">
                  <c:v>19.350000000000001</c:v>
                </c:pt>
                <c:pt idx="2421">
                  <c:v>17.649999999999999</c:v>
                </c:pt>
                <c:pt idx="2422">
                  <c:v>18</c:v>
                </c:pt>
                <c:pt idx="2423">
                  <c:v>17.75</c:v>
                </c:pt>
                <c:pt idx="2424">
                  <c:v>18.5</c:v>
                </c:pt>
                <c:pt idx="2425">
                  <c:v>18.25</c:v>
                </c:pt>
                <c:pt idx="2426">
                  <c:v>18.5</c:v>
                </c:pt>
                <c:pt idx="2427">
                  <c:v>18.399999999999999</c:v>
                </c:pt>
                <c:pt idx="2428">
                  <c:v>18.600000000000001</c:v>
                </c:pt>
                <c:pt idx="2429">
                  <c:v>19.899999999999999</c:v>
                </c:pt>
                <c:pt idx="2430">
                  <c:v>21.85</c:v>
                </c:pt>
                <c:pt idx="2431">
                  <c:v>21.5</c:v>
                </c:pt>
                <c:pt idx="2432">
                  <c:v>17.7</c:v>
                </c:pt>
                <c:pt idx="2433">
                  <c:v>19.05</c:v>
                </c:pt>
                <c:pt idx="2434">
                  <c:v>21.650000000000031</c:v>
                </c:pt>
                <c:pt idx="2435">
                  <c:v>20</c:v>
                </c:pt>
                <c:pt idx="2436">
                  <c:v>18.899999999999999</c:v>
                </c:pt>
                <c:pt idx="2437">
                  <c:v>20.45</c:v>
                </c:pt>
                <c:pt idx="2438">
                  <c:v>17.7</c:v>
                </c:pt>
                <c:pt idx="2439">
                  <c:v>19</c:v>
                </c:pt>
                <c:pt idx="2440">
                  <c:v>18.3</c:v>
                </c:pt>
                <c:pt idx="2441">
                  <c:v>18.7</c:v>
                </c:pt>
                <c:pt idx="2442">
                  <c:v>20.100000000000001</c:v>
                </c:pt>
                <c:pt idx="2443">
                  <c:v>21.4</c:v>
                </c:pt>
                <c:pt idx="2444">
                  <c:v>18.5</c:v>
                </c:pt>
                <c:pt idx="2445">
                  <c:v>16.25</c:v>
                </c:pt>
                <c:pt idx="2446">
                  <c:v>15.2</c:v>
                </c:pt>
                <c:pt idx="2447">
                  <c:v>18.25</c:v>
                </c:pt>
                <c:pt idx="2448">
                  <c:v>18.649999999999999</c:v>
                </c:pt>
                <c:pt idx="2449">
                  <c:v>17.649999999999999</c:v>
                </c:pt>
                <c:pt idx="2450">
                  <c:v>18.149999999999999</c:v>
                </c:pt>
                <c:pt idx="2451">
                  <c:v>17.2</c:v>
                </c:pt>
                <c:pt idx="2452">
                  <c:v>18.05</c:v>
                </c:pt>
                <c:pt idx="2453">
                  <c:v>18.45</c:v>
                </c:pt>
                <c:pt idx="2454">
                  <c:v>19.5</c:v>
                </c:pt>
                <c:pt idx="2455">
                  <c:v>18.649999999999999</c:v>
                </c:pt>
                <c:pt idx="2456">
                  <c:v>19.55</c:v>
                </c:pt>
                <c:pt idx="2457">
                  <c:v>20</c:v>
                </c:pt>
                <c:pt idx="2458">
                  <c:v>21.3</c:v>
                </c:pt>
                <c:pt idx="2459">
                  <c:v>21.05</c:v>
                </c:pt>
                <c:pt idx="2460">
                  <c:v>20.650000000000031</c:v>
                </c:pt>
                <c:pt idx="2461">
                  <c:v>20.05</c:v>
                </c:pt>
                <c:pt idx="2462">
                  <c:v>20.45</c:v>
                </c:pt>
                <c:pt idx="2463">
                  <c:v>19.350000000000001</c:v>
                </c:pt>
                <c:pt idx="2464">
                  <c:v>21.05</c:v>
                </c:pt>
                <c:pt idx="2465">
                  <c:v>20.100000000000001</c:v>
                </c:pt>
                <c:pt idx="2466">
                  <c:v>20</c:v>
                </c:pt>
                <c:pt idx="2467">
                  <c:v>19.350000000000001</c:v>
                </c:pt>
                <c:pt idx="2468">
                  <c:v>14.75</c:v>
                </c:pt>
                <c:pt idx="2469">
                  <c:v>18.399999999999999</c:v>
                </c:pt>
                <c:pt idx="2470">
                  <c:v>19.850000000000001</c:v>
                </c:pt>
                <c:pt idx="2471">
                  <c:v>19.8</c:v>
                </c:pt>
                <c:pt idx="2472">
                  <c:v>19.399999999999999</c:v>
                </c:pt>
                <c:pt idx="2473">
                  <c:v>21.05</c:v>
                </c:pt>
                <c:pt idx="2474">
                  <c:v>19.899999999999999</c:v>
                </c:pt>
                <c:pt idx="2475">
                  <c:v>19.55</c:v>
                </c:pt>
                <c:pt idx="2476">
                  <c:v>17.100000000000001</c:v>
                </c:pt>
                <c:pt idx="2477">
                  <c:v>17.649999999999999</c:v>
                </c:pt>
                <c:pt idx="2478">
                  <c:v>20</c:v>
                </c:pt>
                <c:pt idx="2479">
                  <c:v>20.350000000000001</c:v>
                </c:pt>
                <c:pt idx="2480">
                  <c:v>18.8</c:v>
                </c:pt>
                <c:pt idx="2481">
                  <c:v>20.85</c:v>
                </c:pt>
                <c:pt idx="2482">
                  <c:v>20.75</c:v>
                </c:pt>
                <c:pt idx="2483">
                  <c:v>20.149999999999999</c:v>
                </c:pt>
                <c:pt idx="2484">
                  <c:v>22.25</c:v>
                </c:pt>
                <c:pt idx="2485">
                  <c:v>22.9</c:v>
                </c:pt>
                <c:pt idx="2486">
                  <c:v>21.05</c:v>
                </c:pt>
                <c:pt idx="2487">
                  <c:v>21.05</c:v>
                </c:pt>
                <c:pt idx="2488">
                  <c:v>20.25</c:v>
                </c:pt>
                <c:pt idx="2489">
                  <c:v>21.4</c:v>
                </c:pt>
                <c:pt idx="2490">
                  <c:v>21.1</c:v>
                </c:pt>
                <c:pt idx="2491">
                  <c:v>19.5</c:v>
                </c:pt>
                <c:pt idx="2492">
                  <c:v>18</c:v>
                </c:pt>
                <c:pt idx="2493">
                  <c:v>19.55</c:v>
                </c:pt>
                <c:pt idx="2494">
                  <c:v>19.55</c:v>
                </c:pt>
                <c:pt idx="2495">
                  <c:v>20.100000000000001</c:v>
                </c:pt>
                <c:pt idx="2496">
                  <c:v>18.8</c:v>
                </c:pt>
                <c:pt idx="2497">
                  <c:v>20.75</c:v>
                </c:pt>
                <c:pt idx="2498">
                  <c:v>18.75</c:v>
                </c:pt>
                <c:pt idx="2499">
                  <c:v>19.5</c:v>
                </c:pt>
                <c:pt idx="2500">
                  <c:v>20.650000000000031</c:v>
                </c:pt>
                <c:pt idx="2501">
                  <c:v>19.8</c:v>
                </c:pt>
                <c:pt idx="2502">
                  <c:v>19.5</c:v>
                </c:pt>
                <c:pt idx="2503">
                  <c:v>17.600000000000001</c:v>
                </c:pt>
                <c:pt idx="2504">
                  <c:v>18.399999999999999</c:v>
                </c:pt>
                <c:pt idx="2505">
                  <c:v>17.75</c:v>
                </c:pt>
                <c:pt idx="2506">
                  <c:v>18.3</c:v>
                </c:pt>
                <c:pt idx="2507">
                  <c:v>17.5</c:v>
                </c:pt>
                <c:pt idx="2508">
                  <c:v>19.899999999999999</c:v>
                </c:pt>
                <c:pt idx="2509">
                  <c:v>20.5</c:v>
                </c:pt>
                <c:pt idx="2510">
                  <c:v>19.45</c:v>
                </c:pt>
                <c:pt idx="2511">
                  <c:v>21.3</c:v>
                </c:pt>
                <c:pt idx="2512">
                  <c:v>20.149999999999999</c:v>
                </c:pt>
                <c:pt idx="2513">
                  <c:v>18.2</c:v>
                </c:pt>
                <c:pt idx="2514">
                  <c:v>18.850000000000001</c:v>
                </c:pt>
                <c:pt idx="2515">
                  <c:v>19.100000000000001</c:v>
                </c:pt>
                <c:pt idx="2516">
                  <c:v>17.95</c:v>
                </c:pt>
                <c:pt idx="2517">
                  <c:v>19.75</c:v>
                </c:pt>
                <c:pt idx="2518">
                  <c:v>19.55</c:v>
                </c:pt>
                <c:pt idx="2519">
                  <c:v>21.05</c:v>
                </c:pt>
                <c:pt idx="2520">
                  <c:v>18.55</c:v>
                </c:pt>
                <c:pt idx="2521">
                  <c:v>18.5</c:v>
                </c:pt>
                <c:pt idx="2522">
                  <c:v>17.95</c:v>
                </c:pt>
                <c:pt idx="2523">
                  <c:v>19.25</c:v>
                </c:pt>
                <c:pt idx="2524">
                  <c:v>17.100000000000001</c:v>
                </c:pt>
                <c:pt idx="2525">
                  <c:v>18.75</c:v>
                </c:pt>
                <c:pt idx="2526">
                  <c:v>22.85</c:v>
                </c:pt>
                <c:pt idx="2527">
                  <c:v>26.05</c:v>
                </c:pt>
                <c:pt idx="2528">
                  <c:v>25.7</c:v>
                </c:pt>
                <c:pt idx="2529">
                  <c:v>15.950000000000006</c:v>
                </c:pt>
                <c:pt idx="2530">
                  <c:v>18.600000000000001</c:v>
                </c:pt>
                <c:pt idx="2531">
                  <c:v>19.05</c:v>
                </c:pt>
                <c:pt idx="2532">
                  <c:v>20.3</c:v>
                </c:pt>
                <c:pt idx="2533">
                  <c:v>18.45</c:v>
                </c:pt>
                <c:pt idx="2534">
                  <c:v>20.55</c:v>
                </c:pt>
                <c:pt idx="2535">
                  <c:v>19.55</c:v>
                </c:pt>
                <c:pt idx="2536">
                  <c:v>20.7</c:v>
                </c:pt>
                <c:pt idx="2537">
                  <c:v>20.9</c:v>
                </c:pt>
                <c:pt idx="2538">
                  <c:v>18.649999999999999</c:v>
                </c:pt>
                <c:pt idx="2539">
                  <c:v>19.850000000000001</c:v>
                </c:pt>
                <c:pt idx="2540">
                  <c:v>19.899999999999999</c:v>
                </c:pt>
                <c:pt idx="2541">
                  <c:v>19.05</c:v>
                </c:pt>
                <c:pt idx="2542">
                  <c:v>20.45</c:v>
                </c:pt>
                <c:pt idx="2543">
                  <c:v>19.850000000000001</c:v>
                </c:pt>
                <c:pt idx="2544">
                  <c:v>19.649999999999999</c:v>
                </c:pt>
                <c:pt idx="2545">
                  <c:v>19.2</c:v>
                </c:pt>
                <c:pt idx="2546">
                  <c:v>19.350000000000001</c:v>
                </c:pt>
                <c:pt idx="2547">
                  <c:v>20.75</c:v>
                </c:pt>
                <c:pt idx="2548">
                  <c:v>21.05</c:v>
                </c:pt>
                <c:pt idx="2549">
                  <c:v>22.9</c:v>
                </c:pt>
                <c:pt idx="2550">
                  <c:v>21.05</c:v>
                </c:pt>
                <c:pt idx="2551">
                  <c:v>16.899999999999999</c:v>
                </c:pt>
                <c:pt idx="2552">
                  <c:v>19.95</c:v>
                </c:pt>
                <c:pt idx="2553">
                  <c:v>20.5</c:v>
                </c:pt>
                <c:pt idx="2554">
                  <c:v>19.7</c:v>
                </c:pt>
                <c:pt idx="2555">
                  <c:v>22.4</c:v>
                </c:pt>
                <c:pt idx="2556">
                  <c:v>21.05</c:v>
                </c:pt>
                <c:pt idx="2557">
                  <c:v>20.399999999999999</c:v>
                </c:pt>
                <c:pt idx="2558">
                  <c:v>20.8</c:v>
                </c:pt>
                <c:pt idx="2559">
                  <c:v>21.25</c:v>
                </c:pt>
                <c:pt idx="2560">
                  <c:v>21.4</c:v>
                </c:pt>
                <c:pt idx="2561">
                  <c:v>21.45</c:v>
                </c:pt>
                <c:pt idx="2562">
                  <c:v>20.05</c:v>
                </c:pt>
                <c:pt idx="2563">
                  <c:v>20.5</c:v>
                </c:pt>
                <c:pt idx="2564">
                  <c:v>21.85</c:v>
                </c:pt>
                <c:pt idx="2565">
                  <c:v>21.3</c:v>
                </c:pt>
                <c:pt idx="2566">
                  <c:v>18.45</c:v>
                </c:pt>
                <c:pt idx="2567">
                  <c:v>20.100000000000001</c:v>
                </c:pt>
                <c:pt idx="2568">
                  <c:v>21.8</c:v>
                </c:pt>
                <c:pt idx="2569">
                  <c:v>22.45</c:v>
                </c:pt>
                <c:pt idx="2570">
                  <c:v>22.9</c:v>
                </c:pt>
                <c:pt idx="2571">
                  <c:v>22.45</c:v>
                </c:pt>
                <c:pt idx="2572">
                  <c:v>22.05</c:v>
                </c:pt>
                <c:pt idx="2573">
                  <c:v>20.7</c:v>
                </c:pt>
                <c:pt idx="2574">
                  <c:v>20.05</c:v>
                </c:pt>
                <c:pt idx="2575">
                  <c:v>22.4</c:v>
                </c:pt>
                <c:pt idx="2576">
                  <c:v>21.45</c:v>
                </c:pt>
                <c:pt idx="2577">
                  <c:v>21.3</c:v>
                </c:pt>
                <c:pt idx="2578">
                  <c:v>18.5</c:v>
                </c:pt>
                <c:pt idx="2579">
                  <c:v>18.350000000000001</c:v>
                </c:pt>
                <c:pt idx="2580">
                  <c:v>20.95</c:v>
                </c:pt>
                <c:pt idx="2581">
                  <c:v>22.5</c:v>
                </c:pt>
                <c:pt idx="2582">
                  <c:v>25.35</c:v>
                </c:pt>
                <c:pt idx="2583">
                  <c:v>24.9</c:v>
                </c:pt>
                <c:pt idx="2584">
                  <c:v>25.150000000000031</c:v>
                </c:pt>
                <c:pt idx="2585">
                  <c:v>23</c:v>
                </c:pt>
                <c:pt idx="2586">
                  <c:v>24.75</c:v>
                </c:pt>
                <c:pt idx="2587">
                  <c:v>24.35</c:v>
                </c:pt>
                <c:pt idx="2588">
                  <c:v>23.2</c:v>
                </c:pt>
                <c:pt idx="2589">
                  <c:v>23.45</c:v>
                </c:pt>
                <c:pt idx="2590">
                  <c:v>25</c:v>
                </c:pt>
                <c:pt idx="2591">
                  <c:v>28.05</c:v>
                </c:pt>
                <c:pt idx="2592">
                  <c:v>27.85</c:v>
                </c:pt>
                <c:pt idx="2593">
                  <c:v>28.1</c:v>
                </c:pt>
                <c:pt idx="2594">
                  <c:v>26.9</c:v>
                </c:pt>
                <c:pt idx="2595">
                  <c:v>24.650000000000031</c:v>
                </c:pt>
                <c:pt idx="2596">
                  <c:v>21.75</c:v>
                </c:pt>
                <c:pt idx="2597">
                  <c:v>18.649999999999999</c:v>
                </c:pt>
                <c:pt idx="2598">
                  <c:v>15.8</c:v>
                </c:pt>
                <c:pt idx="2599">
                  <c:v>18.600000000000001</c:v>
                </c:pt>
                <c:pt idx="2600">
                  <c:v>19.350000000000001</c:v>
                </c:pt>
                <c:pt idx="2601">
                  <c:v>20.55</c:v>
                </c:pt>
                <c:pt idx="2602">
                  <c:v>19.05</c:v>
                </c:pt>
                <c:pt idx="2603">
                  <c:v>19.8</c:v>
                </c:pt>
                <c:pt idx="2604">
                  <c:v>19.7</c:v>
                </c:pt>
                <c:pt idx="2605">
                  <c:v>20.85</c:v>
                </c:pt>
                <c:pt idx="2606">
                  <c:v>19.100000000000001</c:v>
                </c:pt>
                <c:pt idx="2607">
                  <c:v>18.75</c:v>
                </c:pt>
                <c:pt idx="2608">
                  <c:v>18.75</c:v>
                </c:pt>
                <c:pt idx="2609">
                  <c:v>20.6</c:v>
                </c:pt>
                <c:pt idx="2610">
                  <c:v>20.8</c:v>
                </c:pt>
                <c:pt idx="2611">
                  <c:v>23</c:v>
                </c:pt>
                <c:pt idx="2612">
                  <c:v>25.75</c:v>
                </c:pt>
                <c:pt idx="2613">
                  <c:v>21.75</c:v>
                </c:pt>
                <c:pt idx="2614">
                  <c:v>17.5</c:v>
                </c:pt>
                <c:pt idx="2615">
                  <c:v>19.25</c:v>
                </c:pt>
                <c:pt idx="2616">
                  <c:v>20.5</c:v>
                </c:pt>
                <c:pt idx="2617">
                  <c:v>19.399999999999999</c:v>
                </c:pt>
                <c:pt idx="2618">
                  <c:v>18.2</c:v>
                </c:pt>
                <c:pt idx="2619">
                  <c:v>19.149999999999999</c:v>
                </c:pt>
                <c:pt idx="2620">
                  <c:v>20.350000000000001</c:v>
                </c:pt>
                <c:pt idx="2621">
                  <c:v>18.7</c:v>
                </c:pt>
                <c:pt idx="2622">
                  <c:v>21</c:v>
                </c:pt>
                <c:pt idx="2623">
                  <c:v>19.850000000000001</c:v>
                </c:pt>
                <c:pt idx="2624">
                  <c:v>18.25</c:v>
                </c:pt>
                <c:pt idx="2625">
                  <c:v>17.45</c:v>
                </c:pt>
                <c:pt idx="2626">
                  <c:v>18.8</c:v>
                </c:pt>
                <c:pt idx="2627">
                  <c:v>19.2</c:v>
                </c:pt>
                <c:pt idx="2628">
                  <c:v>19.149999999999999</c:v>
                </c:pt>
                <c:pt idx="2629">
                  <c:v>17</c:v>
                </c:pt>
                <c:pt idx="2630">
                  <c:v>20.350000000000001</c:v>
                </c:pt>
                <c:pt idx="2631">
                  <c:v>19.25</c:v>
                </c:pt>
                <c:pt idx="2632">
                  <c:v>18.649999999999999</c:v>
                </c:pt>
                <c:pt idx="2633">
                  <c:v>19.05</c:v>
                </c:pt>
                <c:pt idx="2634">
                  <c:v>19.7</c:v>
                </c:pt>
                <c:pt idx="2635">
                  <c:v>19.05</c:v>
                </c:pt>
                <c:pt idx="2636">
                  <c:v>20</c:v>
                </c:pt>
                <c:pt idx="2637">
                  <c:v>17.649999999999999</c:v>
                </c:pt>
                <c:pt idx="2638">
                  <c:v>14.75</c:v>
                </c:pt>
                <c:pt idx="2639">
                  <c:v>19.8</c:v>
                </c:pt>
                <c:pt idx="2640">
                  <c:v>20.25</c:v>
                </c:pt>
                <c:pt idx="2641">
                  <c:v>18.3</c:v>
                </c:pt>
                <c:pt idx="2642">
                  <c:v>20.95</c:v>
                </c:pt>
                <c:pt idx="2643">
                  <c:v>21.8</c:v>
                </c:pt>
                <c:pt idx="2644">
                  <c:v>19.3</c:v>
                </c:pt>
                <c:pt idx="2645">
                  <c:v>22.6</c:v>
                </c:pt>
                <c:pt idx="2646">
                  <c:v>18.25</c:v>
                </c:pt>
                <c:pt idx="2647">
                  <c:v>16.600000000000001</c:v>
                </c:pt>
                <c:pt idx="2648">
                  <c:v>19.2</c:v>
                </c:pt>
                <c:pt idx="2649">
                  <c:v>19.95</c:v>
                </c:pt>
                <c:pt idx="2650">
                  <c:v>20.3</c:v>
                </c:pt>
                <c:pt idx="2651">
                  <c:v>20</c:v>
                </c:pt>
                <c:pt idx="2652">
                  <c:v>20.350000000000001</c:v>
                </c:pt>
                <c:pt idx="2653">
                  <c:v>19.149999999999999</c:v>
                </c:pt>
                <c:pt idx="2654">
                  <c:v>19.350000000000001</c:v>
                </c:pt>
                <c:pt idx="2655">
                  <c:v>19.75</c:v>
                </c:pt>
                <c:pt idx="2656">
                  <c:v>19.649999999999999</c:v>
                </c:pt>
                <c:pt idx="2657">
                  <c:v>17.649999999999999</c:v>
                </c:pt>
                <c:pt idx="2658">
                  <c:v>19.55</c:v>
                </c:pt>
                <c:pt idx="2659">
                  <c:v>17.45</c:v>
                </c:pt>
                <c:pt idx="2660">
                  <c:v>19.399999999999999</c:v>
                </c:pt>
                <c:pt idx="2661">
                  <c:v>18.350000000000001</c:v>
                </c:pt>
                <c:pt idx="2662">
                  <c:v>19.350000000000001</c:v>
                </c:pt>
                <c:pt idx="2663">
                  <c:v>19.600000000000001</c:v>
                </c:pt>
                <c:pt idx="2664">
                  <c:v>22.05</c:v>
                </c:pt>
                <c:pt idx="2665">
                  <c:v>20.25</c:v>
                </c:pt>
                <c:pt idx="2666">
                  <c:v>17.649999999999999</c:v>
                </c:pt>
                <c:pt idx="2667">
                  <c:v>23.05</c:v>
                </c:pt>
                <c:pt idx="2668">
                  <c:v>23.7</c:v>
                </c:pt>
                <c:pt idx="2669">
                  <c:v>24.05</c:v>
                </c:pt>
                <c:pt idx="2670">
                  <c:v>25.2</c:v>
                </c:pt>
                <c:pt idx="2671">
                  <c:v>24.7</c:v>
                </c:pt>
                <c:pt idx="2672">
                  <c:v>24.1</c:v>
                </c:pt>
                <c:pt idx="2673">
                  <c:v>24.55</c:v>
                </c:pt>
                <c:pt idx="2674">
                  <c:v>23.75</c:v>
                </c:pt>
                <c:pt idx="2675">
                  <c:v>22.85</c:v>
                </c:pt>
                <c:pt idx="2676">
                  <c:v>22.6</c:v>
                </c:pt>
                <c:pt idx="2677">
                  <c:v>24</c:v>
                </c:pt>
                <c:pt idx="2678">
                  <c:v>21.5</c:v>
                </c:pt>
                <c:pt idx="2679">
                  <c:v>21.3</c:v>
                </c:pt>
                <c:pt idx="2680">
                  <c:v>19.899999999999999</c:v>
                </c:pt>
                <c:pt idx="2681">
                  <c:v>18.95</c:v>
                </c:pt>
                <c:pt idx="2682">
                  <c:v>17.2</c:v>
                </c:pt>
                <c:pt idx="2683">
                  <c:v>20.05</c:v>
                </c:pt>
                <c:pt idx="2684">
                  <c:v>18.5</c:v>
                </c:pt>
                <c:pt idx="2685">
                  <c:v>16.5</c:v>
                </c:pt>
                <c:pt idx="2686">
                  <c:v>19.350000000000001</c:v>
                </c:pt>
                <c:pt idx="2687">
                  <c:v>20.25</c:v>
                </c:pt>
                <c:pt idx="2688">
                  <c:v>20.8</c:v>
                </c:pt>
                <c:pt idx="2689">
                  <c:v>18.600000000000001</c:v>
                </c:pt>
                <c:pt idx="2690">
                  <c:v>18.3</c:v>
                </c:pt>
                <c:pt idx="2691">
                  <c:v>17.600000000000001</c:v>
                </c:pt>
                <c:pt idx="2692">
                  <c:v>20.55</c:v>
                </c:pt>
                <c:pt idx="2693">
                  <c:v>24.35</c:v>
                </c:pt>
                <c:pt idx="2694">
                  <c:v>22.55</c:v>
                </c:pt>
                <c:pt idx="2695">
                  <c:v>21.45</c:v>
                </c:pt>
                <c:pt idx="2696">
                  <c:v>20.5</c:v>
                </c:pt>
                <c:pt idx="2697">
                  <c:v>22.6</c:v>
                </c:pt>
                <c:pt idx="2698">
                  <c:v>21.25</c:v>
                </c:pt>
                <c:pt idx="2699">
                  <c:v>17.850000000000001</c:v>
                </c:pt>
                <c:pt idx="2700">
                  <c:v>20.85</c:v>
                </c:pt>
                <c:pt idx="2701">
                  <c:v>21.75</c:v>
                </c:pt>
                <c:pt idx="2702">
                  <c:v>22.45</c:v>
                </c:pt>
                <c:pt idx="2703">
                  <c:v>22.85</c:v>
                </c:pt>
                <c:pt idx="2704">
                  <c:v>22.35</c:v>
                </c:pt>
                <c:pt idx="2705">
                  <c:v>23.6</c:v>
                </c:pt>
                <c:pt idx="2706">
                  <c:v>23.35</c:v>
                </c:pt>
                <c:pt idx="2707">
                  <c:v>19.8</c:v>
                </c:pt>
                <c:pt idx="2708">
                  <c:v>20.6</c:v>
                </c:pt>
                <c:pt idx="2709">
                  <c:v>24.150000000000031</c:v>
                </c:pt>
                <c:pt idx="2710">
                  <c:v>22.55</c:v>
                </c:pt>
                <c:pt idx="2711">
                  <c:v>23.95</c:v>
                </c:pt>
                <c:pt idx="2712">
                  <c:v>25</c:v>
                </c:pt>
                <c:pt idx="2713">
                  <c:v>22.45</c:v>
                </c:pt>
                <c:pt idx="2714">
                  <c:v>20.149999999999999</c:v>
                </c:pt>
                <c:pt idx="2715">
                  <c:v>18.899999999999999</c:v>
                </c:pt>
                <c:pt idx="2716">
                  <c:v>19.3</c:v>
                </c:pt>
                <c:pt idx="2717">
                  <c:v>17.350000000000001</c:v>
                </c:pt>
                <c:pt idx="2718">
                  <c:v>18.45</c:v>
                </c:pt>
                <c:pt idx="2719">
                  <c:v>18</c:v>
                </c:pt>
                <c:pt idx="2720">
                  <c:v>17.350000000000001</c:v>
                </c:pt>
                <c:pt idx="2721">
                  <c:v>19.8</c:v>
                </c:pt>
                <c:pt idx="2722">
                  <c:v>21.45</c:v>
                </c:pt>
                <c:pt idx="2723">
                  <c:v>22.05</c:v>
                </c:pt>
                <c:pt idx="2724">
                  <c:v>18.850000000000001</c:v>
                </c:pt>
                <c:pt idx="2725">
                  <c:v>22.35</c:v>
                </c:pt>
                <c:pt idx="2726">
                  <c:v>21.2</c:v>
                </c:pt>
                <c:pt idx="2727">
                  <c:v>21.5</c:v>
                </c:pt>
                <c:pt idx="2728">
                  <c:v>20.650000000000031</c:v>
                </c:pt>
                <c:pt idx="2729">
                  <c:v>20.55</c:v>
                </c:pt>
                <c:pt idx="2730">
                  <c:v>20.350000000000001</c:v>
                </c:pt>
                <c:pt idx="2731">
                  <c:v>25.5</c:v>
                </c:pt>
                <c:pt idx="2732">
                  <c:v>23.3</c:v>
                </c:pt>
                <c:pt idx="2733">
                  <c:v>22.9</c:v>
                </c:pt>
                <c:pt idx="2734">
                  <c:v>23.5</c:v>
                </c:pt>
                <c:pt idx="2735">
                  <c:v>24.2</c:v>
                </c:pt>
                <c:pt idx="2736">
                  <c:v>23.75</c:v>
                </c:pt>
                <c:pt idx="2737">
                  <c:v>26.650000000000031</c:v>
                </c:pt>
                <c:pt idx="2738">
                  <c:v>24.85</c:v>
                </c:pt>
                <c:pt idx="2739">
                  <c:v>21.150000000000031</c:v>
                </c:pt>
                <c:pt idx="2740">
                  <c:v>21.7</c:v>
                </c:pt>
                <c:pt idx="2741">
                  <c:v>21.85</c:v>
                </c:pt>
                <c:pt idx="2742">
                  <c:v>20.650000000000031</c:v>
                </c:pt>
                <c:pt idx="2743">
                  <c:v>20.3</c:v>
                </c:pt>
                <c:pt idx="2744">
                  <c:v>18.75</c:v>
                </c:pt>
                <c:pt idx="2745">
                  <c:v>16.75</c:v>
                </c:pt>
                <c:pt idx="2746">
                  <c:v>16.95</c:v>
                </c:pt>
                <c:pt idx="2747">
                  <c:v>16.7</c:v>
                </c:pt>
                <c:pt idx="2748">
                  <c:v>15.55</c:v>
                </c:pt>
                <c:pt idx="2749">
                  <c:v>16.95</c:v>
                </c:pt>
                <c:pt idx="2750">
                  <c:v>17.7</c:v>
                </c:pt>
                <c:pt idx="2751">
                  <c:v>22.35</c:v>
                </c:pt>
                <c:pt idx="2752">
                  <c:v>21.150000000000031</c:v>
                </c:pt>
                <c:pt idx="2753">
                  <c:v>18.2</c:v>
                </c:pt>
                <c:pt idx="2754">
                  <c:v>19.25</c:v>
                </c:pt>
                <c:pt idx="2755">
                  <c:v>21</c:v>
                </c:pt>
                <c:pt idx="2756">
                  <c:v>20.85</c:v>
                </c:pt>
                <c:pt idx="2757">
                  <c:v>18.8</c:v>
                </c:pt>
                <c:pt idx="2758">
                  <c:v>24.05</c:v>
                </c:pt>
                <c:pt idx="2759">
                  <c:v>22.7</c:v>
                </c:pt>
                <c:pt idx="2760">
                  <c:v>20.149999999999999</c:v>
                </c:pt>
                <c:pt idx="2761">
                  <c:v>22.05</c:v>
                </c:pt>
                <c:pt idx="2762">
                  <c:v>20.399999999999999</c:v>
                </c:pt>
                <c:pt idx="2763">
                  <c:v>21.75</c:v>
                </c:pt>
                <c:pt idx="2764">
                  <c:v>24.85</c:v>
                </c:pt>
                <c:pt idx="2765">
                  <c:v>25.4</c:v>
                </c:pt>
                <c:pt idx="2766">
                  <c:v>26.150000000000031</c:v>
                </c:pt>
                <c:pt idx="2767">
                  <c:v>23.5</c:v>
                </c:pt>
                <c:pt idx="2768">
                  <c:v>22.95</c:v>
                </c:pt>
                <c:pt idx="2769">
                  <c:v>22.7</c:v>
                </c:pt>
                <c:pt idx="2770">
                  <c:v>22.55</c:v>
                </c:pt>
                <c:pt idx="2771">
                  <c:v>24.35</c:v>
                </c:pt>
                <c:pt idx="2772">
                  <c:v>22.650000000000031</c:v>
                </c:pt>
                <c:pt idx="2773">
                  <c:v>20.350000000000001</c:v>
                </c:pt>
                <c:pt idx="2774">
                  <c:v>16.850000000000001</c:v>
                </c:pt>
                <c:pt idx="2775">
                  <c:v>18.45</c:v>
                </c:pt>
                <c:pt idx="2776">
                  <c:v>17.399999999999999</c:v>
                </c:pt>
                <c:pt idx="2777">
                  <c:v>21.3</c:v>
                </c:pt>
                <c:pt idx="2778">
                  <c:v>21.85</c:v>
                </c:pt>
                <c:pt idx="2779">
                  <c:v>19.149999999999999</c:v>
                </c:pt>
                <c:pt idx="2780">
                  <c:v>20.650000000000031</c:v>
                </c:pt>
                <c:pt idx="2781">
                  <c:v>21.5</c:v>
                </c:pt>
                <c:pt idx="2782">
                  <c:v>20.95</c:v>
                </c:pt>
                <c:pt idx="2783">
                  <c:v>22.3</c:v>
                </c:pt>
                <c:pt idx="2784">
                  <c:v>19.100000000000001</c:v>
                </c:pt>
                <c:pt idx="2785">
                  <c:v>18.2</c:v>
                </c:pt>
                <c:pt idx="2786">
                  <c:v>16.350000000000001</c:v>
                </c:pt>
                <c:pt idx="2787">
                  <c:v>21.35</c:v>
                </c:pt>
                <c:pt idx="2788">
                  <c:v>20</c:v>
                </c:pt>
                <c:pt idx="2789">
                  <c:v>21.8</c:v>
                </c:pt>
                <c:pt idx="2790">
                  <c:v>23.3</c:v>
                </c:pt>
                <c:pt idx="2791">
                  <c:v>21.55</c:v>
                </c:pt>
                <c:pt idx="2792">
                  <c:v>24.95</c:v>
                </c:pt>
                <c:pt idx="2793">
                  <c:v>20.75</c:v>
                </c:pt>
                <c:pt idx="2794">
                  <c:v>22.7</c:v>
                </c:pt>
                <c:pt idx="2795">
                  <c:v>20.399999999999999</c:v>
                </c:pt>
                <c:pt idx="2796">
                  <c:v>21.55</c:v>
                </c:pt>
                <c:pt idx="2797">
                  <c:v>21.3</c:v>
                </c:pt>
                <c:pt idx="2798">
                  <c:v>21.2</c:v>
                </c:pt>
                <c:pt idx="2799">
                  <c:v>21.95</c:v>
                </c:pt>
                <c:pt idx="2800">
                  <c:v>20.45</c:v>
                </c:pt>
                <c:pt idx="2801">
                  <c:v>21.3</c:v>
                </c:pt>
                <c:pt idx="2802">
                  <c:v>21</c:v>
                </c:pt>
                <c:pt idx="2803">
                  <c:v>20.95</c:v>
                </c:pt>
                <c:pt idx="2804">
                  <c:v>19.55</c:v>
                </c:pt>
                <c:pt idx="2805">
                  <c:v>19</c:v>
                </c:pt>
                <c:pt idx="2806">
                  <c:v>19.850000000000001</c:v>
                </c:pt>
                <c:pt idx="2807">
                  <c:v>22.150000000000031</c:v>
                </c:pt>
                <c:pt idx="2808">
                  <c:v>23.9</c:v>
                </c:pt>
                <c:pt idx="2809">
                  <c:v>23.7</c:v>
                </c:pt>
                <c:pt idx="2810">
                  <c:v>21.95</c:v>
                </c:pt>
                <c:pt idx="2811">
                  <c:v>17.100000000000001</c:v>
                </c:pt>
                <c:pt idx="2812">
                  <c:v>14.5</c:v>
                </c:pt>
                <c:pt idx="2813">
                  <c:v>16.350000000000001</c:v>
                </c:pt>
                <c:pt idx="2814">
                  <c:v>19.600000000000001</c:v>
                </c:pt>
                <c:pt idx="2815">
                  <c:v>21.150000000000031</c:v>
                </c:pt>
                <c:pt idx="2816">
                  <c:v>20.100000000000001</c:v>
                </c:pt>
                <c:pt idx="2817">
                  <c:v>19.75</c:v>
                </c:pt>
                <c:pt idx="2818">
                  <c:v>18.350000000000001</c:v>
                </c:pt>
                <c:pt idx="2819">
                  <c:v>17.2</c:v>
                </c:pt>
                <c:pt idx="2820">
                  <c:v>18.100000000000001</c:v>
                </c:pt>
                <c:pt idx="2821">
                  <c:v>21.1</c:v>
                </c:pt>
                <c:pt idx="2822">
                  <c:v>17.399999999999999</c:v>
                </c:pt>
                <c:pt idx="2823">
                  <c:v>16.95</c:v>
                </c:pt>
                <c:pt idx="2824">
                  <c:v>17.25</c:v>
                </c:pt>
                <c:pt idx="2825">
                  <c:v>17.55</c:v>
                </c:pt>
                <c:pt idx="2826">
                  <c:v>19.350000000000001</c:v>
                </c:pt>
                <c:pt idx="2827">
                  <c:v>22.3</c:v>
                </c:pt>
                <c:pt idx="2828">
                  <c:v>22.2</c:v>
                </c:pt>
                <c:pt idx="2829">
                  <c:v>23.2</c:v>
                </c:pt>
                <c:pt idx="2830">
                  <c:v>22.05</c:v>
                </c:pt>
                <c:pt idx="2831">
                  <c:v>19.899999999999999</c:v>
                </c:pt>
                <c:pt idx="2832">
                  <c:v>21.4</c:v>
                </c:pt>
                <c:pt idx="2833">
                  <c:v>23.650000000000031</c:v>
                </c:pt>
                <c:pt idx="2834">
                  <c:v>20.9</c:v>
                </c:pt>
                <c:pt idx="2835">
                  <c:v>18.649999999999999</c:v>
                </c:pt>
                <c:pt idx="2836">
                  <c:v>22.9</c:v>
                </c:pt>
                <c:pt idx="2837">
                  <c:v>21.4</c:v>
                </c:pt>
                <c:pt idx="2838">
                  <c:v>18.95</c:v>
                </c:pt>
                <c:pt idx="2839">
                  <c:v>19.55</c:v>
                </c:pt>
                <c:pt idx="2840">
                  <c:v>20.149999999999999</c:v>
                </c:pt>
                <c:pt idx="2841">
                  <c:v>18.350000000000001</c:v>
                </c:pt>
                <c:pt idx="2842">
                  <c:v>17.3</c:v>
                </c:pt>
                <c:pt idx="2843">
                  <c:v>20.6</c:v>
                </c:pt>
                <c:pt idx="2844">
                  <c:v>21.95</c:v>
                </c:pt>
                <c:pt idx="2845">
                  <c:v>22.4</c:v>
                </c:pt>
                <c:pt idx="2846">
                  <c:v>20</c:v>
                </c:pt>
                <c:pt idx="2847">
                  <c:v>19.95</c:v>
                </c:pt>
                <c:pt idx="2848">
                  <c:v>20</c:v>
                </c:pt>
                <c:pt idx="2849">
                  <c:v>18.75</c:v>
                </c:pt>
                <c:pt idx="2850">
                  <c:v>20.8</c:v>
                </c:pt>
                <c:pt idx="2851">
                  <c:v>20.75</c:v>
                </c:pt>
                <c:pt idx="2852">
                  <c:v>23.95</c:v>
                </c:pt>
                <c:pt idx="2853">
                  <c:v>23.55</c:v>
                </c:pt>
                <c:pt idx="2854">
                  <c:v>22.75</c:v>
                </c:pt>
                <c:pt idx="2855">
                  <c:v>24.25</c:v>
                </c:pt>
                <c:pt idx="2856">
                  <c:v>19.100000000000001</c:v>
                </c:pt>
                <c:pt idx="2857">
                  <c:v>21.650000000000031</c:v>
                </c:pt>
                <c:pt idx="2858">
                  <c:v>20.100000000000001</c:v>
                </c:pt>
                <c:pt idx="2859">
                  <c:v>18.25</c:v>
                </c:pt>
                <c:pt idx="2860">
                  <c:v>21.650000000000031</c:v>
                </c:pt>
                <c:pt idx="2861">
                  <c:v>22</c:v>
                </c:pt>
                <c:pt idx="2862">
                  <c:v>21.5</c:v>
                </c:pt>
                <c:pt idx="2863">
                  <c:v>20</c:v>
                </c:pt>
                <c:pt idx="2864">
                  <c:v>19.7</c:v>
                </c:pt>
                <c:pt idx="2865">
                  <c:v>20.55</c:v>
                </c:pt>
                <c:pt idx="2866">
                  <c:v>24.35</c:v>
                </c:pt>
                <c:pt idx="2867">
                  <c:v>21.8</c:v>
                </c:pt>
                <c:pt idx="2868">
                  <c:v>23.35</c:v>
                </c:pt>
                <c:pt idx="2869">
                  <c:v>20.55</c:v>
                </c:pt>
                <c:pt idx="2870">
                  <c:v>22.7</c:v>
                </c:pt>
                <c:pt idx="2871">
                  <c:v>22.8</c:v>
                </c:pt>
                <c:pt idx="2872">
                  <c:v>23.8</c:v>
                </c:pt>
                <c:pt idx="2873">
                  <c:v>23.35</c:v>
                </c:pt>
                <c:pt idx="2874">
                  <c:v>24.3</c:v>
                </c:pt>
                <c:pt idx="2875">
                  <c:v>22.650000000000031</c:v>
                </c:pt>
                <c:pt idx="2876">
                  <c:v>26.2</c:v>
                </c:pt>
                <c:pt idx="2877">
                  <c:v>23.75</c:v>
                </c:pt>
                <c:pt idx="2878">
                  <c:v>21.5</c:v>
                </c:pt>
                <c:pt idx="2879">
                  <c:v>21</c:v>
                </c:pt>
                <c:pt idx="2880">
                  <c:v>21.4</c:v>
                </c:pt>
                <c:pt idx="2881">
                  <c:v>21.650000000000031</c:v>
                </c:pt>
                <c:pt idx="2882">
                  <c:v>19.75</c:v>
                </c:pt>
                <c:pt idx="2883">
                  <c:v>20.6</c:v>
                </c:pt>
                <c:pt idx="2884">
                  <c:v>17.899999999999999</c:v>
                </c:pt>
                <c:pt idx="2885">
                  <c:v>17.55</c:v>
                </c:pt>
                <c:pt idx="2886">
                  <c:v>19.100000000000001</c:v>
                </c:pt>
                <c:pt idx="2887">
                  <c:v>16.55</c:v>
                </c:pt>
                <c:pt idx="2888">
                  <c:v>16.75</c:v>
                </c:pt>
                <c:pt idx="2889">
                  <c:v>18.399999999999999</c:v>
                </c:pt>
                <c:pt idx="2890">
                  <c:v>19.7</c:v>
                </c:pt>
                <c:pt idx="2891">
                  <c:v>20.6</c:v>
                </c:pt>
                <c:pt idx="2892">
                  <c:v>21.6</c:v>
                </c:pt>
                <c:pt idx="2893">
                  <c:v>22.95</c:v>
                </c:pt>
                <c:pt idx="2894">
                  <c:v>23.150000000000031</c:v>
                </c:pt>
                <c:pt idx="2895">
                  <c:v>21.650000000000031</c:v>
                </c:pt>
                <c:pt idx="2896">
                  <c:v>20.55</c:v>
                </c:pt>
                <c:pt idx="2897">
                  <c:v>20.75</c:v>
                </c:pt>
                <c:pt idx="2898">
                  <c:v>19.850000000000001</c:v>
                </c:pt>
                <c:pt idx="2899">
                  <c:v>16.899999999999999</c:v>
                </c:pt>
                <c:pt idx="2900">
                  <c:v>19.8</c:v>
                </c:pt>
                <c:pt idx="2901">
                  <c:v>20.55</c:v>
                </c:pt>
                <c:pt idx="2902">
                  <c:v>22</c:v>
                </c:pt>
                <c:pt idx="2903">
                  <c:v>20.75</c:v>
                </c:pt>
                <c:pt idx="2904">
                  <c:v>23.2</c:v>
                </c:pt>
                <c:pt idx="2905">
                  <c:v>23.3</c:v>
                </c:pt>
                <c:pt idx="2906">
                  <c:v>21.25</c:v>
                </c:pt>
                <c:pt idx="2907">
                  <c:v>21.45</c:v>
                </c:pt>
                <c:pt idx="2908">
                  <c:v>21.25</c:v>
                </c:pt>
                <c:pt idx="2909">
                  <c:v>17.399999999999999</c:v>
                </c:pt>
                <c:pt idx="2910">
                  <c:v>16.55</c:v>
                </c:pt>
                <c:pt idx="2911">
                  <c:v>16.7</c:v>
                </c:pt>
                <c:pt idx="2912">
                  <c:v>20</c:v>
                </c:pt>
                <c:pt idx="2913">
                  <c:v>21.150000000000031</c:v>
                </c:pt>
                <c:pt idx="2914">
                  <c:v>21.650000000000031</c:v>
                </c:pt>
                <c:pt idx="2915">
                  <c:v>20.85</c:v>
                </c:pt>
                <c:pt idx="2916">
                  <c:v>21.150000000000031</c:v>
                </c:pt>
                <c:pt idx="2917">
                  <c:v>22.3</c:v>
                </c:pt>
                <c:pt idx="2918">
                  <c:v>23.45</c:v>
                </c:pt>
                <c:pt idx="2919">
                  <c:v>25.25</c:v>
                </c:pt>
                <c:pt idx="2920">
                  <c:v>20.5</c:v>
                </c:pt>
                <c:pt idx="2921">
                  <c:v>20.149999999999999</c:v>
                </c:pt>
                <c:pt idx="2922">
                  <c:v>20.8</c:v>
                </c:pt>
                <c:pt idx="2923">
                  <c:v>21.45</c:v>
                </c:pt>
                <c:pt idx="2924">
                  <c:v>21.35</c:v>
                </c:pt>
                <c:pt idx="2925">
                  <c:v>20.2</c:v>
                </c:pt>
                <c:pt idx="2926">
                  <c:v>17.899999999999999</c:v>
                </c:pt>
                <c:pt idx="2927">
                  <c:v>20.6</c:v>
                </c:pt>
                <c:pt idx="2928">
                  <c:v>18</c:v>
                </c:pt>
                <c:pt idx="2929">
                  <c:v>19.600000000000001</c:v>
                </c:pt>
                <c:pt idx="2930">
                  <c:v>20.149999999999999</c:v>
                </c:pt>
                <c:pt idx="2931">
                  <c:v>20.05</c:v>
                </c:pt>
                <c:pt idx="2932">
                  <c:v>17.899999999999999</c:v>
                </c:pt>
                <c:pt idx="2933">
                  <c:v>17.600000000000001</c:v>
                </c:pt>
                <c:pt idx="2934">
                  <c:v>20.85</c:v>
                </c:pt>
                <c:pt idx="2935">
                  <c:v>20.7</c:v>
                </c:pt>
                <c:pt idx="2936">
                  <c:v>21.9</c:v>
                </c:pt>
                <c:pt idx="2937">
                  <c:v>20.05</c:v>
                </c:pt>
                <c:pt idx="2938">
                  <c:v>20.7</c:v>
                </c:pt>
                <c:pt idx="2939">
                  <c:v>21.7</c:v>
                </c:pt>
                <c:pt idx="2940">
                  <c:v>21.650000000000031</c:v>
                </c:pt>
                <c:pt idx="2941">
                  <c:v>23.1</c:v>
                </c:pt>
                <c:pt idx="2942">
                  <c:v>24.650000000000031</c:v>
                </c:pt>
                <c:pt idx="2943">
                  <c:v>23.05</c:v>
                </c:pt>
                <c:pt idx="2944">
                  <c:v>20.55</c:v>
                </c:pt>
              </c:numCache>
            </c:numRef>
          </c:yVal>
          <c:smooth val="1"/>
        </c:ser>
        <c:dLbls>
          <c:showLegendKey val="0"/>
          <c:showVal val="0"/>
          <c:showCatName val="0"/>
          <c:showSerName val="0"/>
          <c:showPercent val="0"/>
          <c:showBubbleSize val="0"/>
        </c:dLbls>
        <c:axId val="47863680"/>
        <c:axId val="47865216"/>
      </c:scatterChart>
      <c:valAx>
        <c:axId val="47863680"/>
        <c:scaling>
          <c:orientation val="minMax"/>
          <c:max val="400"/>
          <c:min val="0"/>
        </c:scaling>
        <c:delete val="0"/>
        <c:axPos val="b"/>
        <c:numFmt formatCode="General" sourceLinked="1"/>
        <c:majorTickMark val="out"/>
        <c:minorTickMark val="none"/>
        <c:tickLblPos val="nextTo"/>
        <c:crossAx val="47865216"/>
        <c:crosses val="autoZero"/>
        <c:crossBetween val="midCat"/>
      </c:valAx>
      <c:valAx>
        <c:axId val="47865216"/>
        <c:scaling>
          <c:orientation val="minMax"/>
          <c:max val="140"/>
          <c:min val="0"/>
        </c:scaling>
        <c:delete val="0"/>
        <c:axPos val="l"/>
        <c:majorGridlines/>
        <c:numFmt formatCode="General" sourceLinked="1"/>
        <c:majorTickMark val="out"/>
        <c:minorTickMark val="none"/>
        <c:tickLblPos val="nextTo"/>
        <c:crossAx val="47863680"/>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Core 1138A Magnetic Susceptibility</a:t>
            </a:r>
          </a:p>
          <a:p>
            <a:pPr>
              <a:defRPr/>
            </a:pPr>
            <a:r>
              <a:rPr lang="en-US"/>
              <a:t>vs</a:t>
            </a:r>
            <a:r>
              <a:rPr lang="en-US" baseline="0"/>
              <a:t> Depth</a:t>
            </a:r>
            <a:endParaRPr lang="en-US"/>
          </a:p>
        </c:rich>
      </c:tx>
      <c:layout/>
      <c:overlay val="0"/>
    </c:title>
    <c:autoTitleDeleted val="0"/>
    <c:plotArea>
      <c:layout/>
      <c:scatterChart>
        <c:scatterStyle val="smoothMarker"/>
        <c:varyColors val="0"/>
        <c:ser>
          <c:idx val="0"/>
          <c:order val="0"/>
          <c:tx>
            <c:strRef>
              <c:f>'Mag Suscept Core 1138A'!$J$1</c:f>
              <c:strCache>
                <c:ptCount val="1"/>
                <c:pt idx="0">
                  <c:v>Corrected Suscept.</c:v>
                </c:pt>
              </c:strCache>
            </c:strRef>
          </c:tx>
          <c:spPr>
            <a:ln>
              <a:solidFill>
                <a:srgbClr val="C00000"/>
              </a:solidFill>
            </a:ln>
          </c:spPr>
          <c:marker>
            <c:symbol val="none"/>
          </c:marker>
          <c:xVal>
            <c:numRef>
              <c:f>'Mag Suscept Core 1138A'!$H$2:$H$9287</c:f>
              <c:numCache>
                <c:formatCode>General</c:formatCode>
                <c:ptCount val="9286"/>
                <c:pt idx="1">
                  <c:v>26.53</c:v>
                </c:pt>
                <c:pt idx="2">
                  <c:v>26.57</c:v>
                </c:pt>
                <c:pt idx="3">
                  <c:v>26.610000000000031</c:v>
                </c:pt>
                <c:pt idx="4">
                  <c:v>26.650000000000031</c:v>
                </c:pt>
                <c:pt idx="5">
                  <c:v>26.69</c:v>
                </c:pt>
                <c:pt idx="6">
                  <c:v>26.73</c:v>
                </c:pt>
                <c:pt idx="7">
                  <c:v>26.77</c:v>
                </c:pt>
                <c:pt idx="8">
                  <c:v>26.810000000000031</c:v>
                </c:pt>
                <c:pt idx="9">
                  <c:v>26.85</c:v>
                </c:pt>
                <c:pt idx="10">
                  <c:v>26.89</c:v>
                </c:pt>
                <c:pt idx="11">
                  <c:v>26.93</c:v>
                </c:pt>
                <c:pt idx="12">
                  <c:v>26.97</c:v>
                </c:pt>
                <c:pt idx="13">
                  <c:v>27.01</c:v>
                </c:pt>
                <c:pt idx="14">
                  <c:v>27.05</c:v>
                </c:pt>
                <c:pt idx="15">
                  <c:v>27.09</c:v>
                </c:pt>
                <c:pt idx="16">
                  <c:v>27.130000000000031</c:v>
                </c:pt>
                <c:pt idx="17">
                  <c:v>27.17</c:v>
                </c:pt>
                <c:pt idx="18">
                  <c:v>27.21</c:v>
                </c:pt>
                <c:pt idx="19">
                  <c:v>27.25</c:v>
                </c:pt>
                <c:pt idx="20">
                  <c:v>27.29</c:v>
                </c:pt>
                <c:pt idx="21">
                  <c:v>27.330000000000005</c:v>
                </c:pt>
                <c:pt idx="22">
                  <c:v>27.37</c:v>
                </c:pt>
                <c:pt idx="23">
                  <c:v>27.41</c:v>
                </c:pt>
                <c:pt idx="24">
                  <c:v>27.45</c:v>
                </c:pt>
                <c:pt idx="25">
                  <c:v>27.49</c:v>
                </c:pt>
                <c:pt idx="26">
                  <c:v>27.53</c:v>
                </c:pt>
                <c:pt idx="27">
                  <c:v>27.57</c:v>
                </c:pt>
                <c:pt idx="28">
                  <c:v>27.610000000000031</c:v>
                </c:pt>
                <c:pt idx="29">
                  <c:v>27.650000000000031</c:v>
                </c:pt>
                <c:pt idx="30">
                  <c:v>27.69</c:v>
                </c:pt>
                <c:pt idx="31">
                  <c:v>27.73</c:v>
                </c:pt>
                <c:pt idx="32">
                  <c:v>27.77</c:v>
                </c:pt>
                <c:pt idx="33">
                  <c:v>27.810000000000031</c:v>
                </c:pt>
                <c:pt idx="34">
                  <c:v>27.85</c:v>
                </c:pt>
                <c:pt idx="35">
                  <c:v>27.89</c:v>
                </c:pt>
                <c:pt idx="36">
                  <c:v>27.93</c:v>
                </c:pt>
                <c:pt idx="37">
                  <c:v>27.97</c:v>
                </c:pt>
                <c:pt idx="38">
                  <c:v>28.03</c:v>
                </c:pt>
                <c:pt idx="39">
                  <c:v>28.07</c:v>
                </c:pt>
                <c:pt idx="40">
                  <c:v>28.110000000000031</c:v>
                </c:pt>
                <c:pt idx="41">
                  <c:v>28.150000000000031</c:v>
                </c:pt>
                <c:pt idx="42">
                  <c:v>28.19</c:v>
                </c:pt>
                <c:pt idx="43">
                  <c:v>28.23</c:v>
                </c:pt>
                <c:pt idx="44">
                  <c:v>28.27</c:v>
                </c:pt>
                <c:pt idx="45">
                  <c:v>28.310000000000031</c:v>
                </c:pt>
                <c:pt idx="46">
                  <c:v>28.35</c:v>
                </c:pt>
                <c:pt idx="47">
                  <c:v>28.39</c:v>
                </c:pt>
                <c:pt idx="48">
                  <c:v>28.43</c:v>
                </c:pt>
                <c:pt idx="49">
                  <c:v>28.47</c:v>
                </c:pt>
                <c:pt idx="50">
                  <c:v>28.51</c:v>
                </c:pt>
                <c:pt idx="51">
                  <c:v>28.55</c:v>
                </c:pt>
                <c:pt idx="52">
                  <c:v>28.59</c:v>
                </c:pt>
                <c:pt idx="53">
                  <c:v>28.630000000000031</c:v>
                </c:pt>
                <c:pt idx="54">
                  <c:v>28.67</c:v>
                </c:pt>
                <c:pt idx="55">
                  <c:v>28.71</c:v>
                </c:pt>
                <c:pt idx="56">
                  <c:v>28.75</c:v>
                </c:pt>
                <c:pt idx="57">
                  <c:v>28.79</c:v>
                </c:pt>
                <c:pt idx="58">
                  <c:v>28.830000000000005</c:v>
                </c:pt>
                <c:pt idx="59">
                  <c:v>28.87</c:v>
                </c:pt>
                <c:pt idx="60">
                  <c:v>28.91</c:v>
                </c:pt>
                <c:pt idx="61">
                  <c:v>28.95</c:v>
                </c:pt>
                <c:pt idx="62">
                  <c:v>28.99</c:v>
                </c:pt>
                <c:pt idx="63">
                  <c:v>29.03</c:v>
                </c:pt>
                <c:pt idx="64">
                  <c:v>29.07</c:v>
                </c:pt>
                <c:pt idx="65">
                  <c:v>29.110000000000031</c:v>
                </c:pt>
                <c:pt idx="66">
                  <c:v>29.150000000000031</c:v>
                </c:pt>
                <c:pt idx="67">
                  <c:v>29.19</c:v>
                </c:pt>
                <c:pt idx="68">
                  <c:v>29.23</c:v>
                </c:pt>
                <c:pt idx="69">
                  <c:v>29.27</c:v>
                </c:pt>
                <c:pt idx="70">
                  <c:v>29.310000000000031</c:v>
                </c:pt>
                <c:pt idx="71">
                  <c:v>29.35</c:v>
                </c:pt>
                <c:pt idx="72">
                  <c:v>29.39</c:v>
                </c:pt>
                <c:pt idx="73">
                  <c:v>29.43</c:v>
                </c:pt>
                <c:pt idx="74">
                  <c:v>29.53</c:v>
                </c:pt>
                <c:pt idx="75">
                  <c:v>29.57</c:v>
                </c:pt>
                <c:pt idx="76">
                  <c:v>29.610000000000031</c:v>
                </c:pt>
                <c:pt idx="77">
                  <c:v>29.650000000000031</c:v>
                </c:pt>
                <c:pt idx="78">
                  <c:v>29.69</c:v>
                </c:pt>
                <c:pt idx="79">
                  <c:v>29.73</c:v>
                </c:pt>
                <c:pt idx="80">
                  <c:v>29.77</c:v>
                </c:pt>
                <c:pt idx="81">
                  <c:v>29.810000000000031</c:v>
                </c:pt>
                <c:pt idx="82">
                  <c:v>29.85</c:v>
                </c:pt>
                <c:pt idx="83">
                  <c:v>29.89</c:v>
                </c:pt>
                <c:pt idx="84">
                  <c:v>29.93</c:v>
                </c:pt>
                <c:pt idx="85">
                  <c:v>29.97</c:v>
                </c:pt>
                <c:pt idx="86">
                  <c:v>30.01</c:v>
                </c:pt>
                <c:pt idx="87">
                  <c:v>30.05</c:v>
                </c:pt>
                <c:pt idx="88">
                  <c:v>30.09</c:v>
                </c:pt>
                <c:pt idx="89">
                  <c:v>30.130000000000031</c:v>
                </c:pt>
                <c:pt idx="90">
                  <c:v>30.17</c:v>
                </c:pt>
                <c:pt idx="91">
                  <c:v>30.21</c:v>
                </c:pt>
                <c:pt idx="92">
                  <c:v>30.25</c:v>
                </c:pt>
                <c:pt idx="93">
                  <c:v>30.29</c:v>
                </c:pt>
                <c:pt idx="94">
                  <c:v>30.330000000000005</c:v>
                </c:pt>
                <c:pt idx="95">
                  <c:v>30.37</c:v>
                </c:pt>
                <c:pt idx="96">
                  <c:v>30.41</c:v>
                </c:pt>
                <c:pt idx="97">
                  <c:v>30.45</c:v>
                </c:pt>
                <c:pt idx="98">
                  <c:v>30.49</c:v>
                </c:pt>
                <c:pt idx="99">
                  <c:v>30.53</c:v>
                </c:pt>
                <c:pt idx="100">
                  <c:v>30.57</c:v>
                </c:pt>
                <c:pt idx="101">
                  <c:v>30.610000000000031</c:v>
                </c:pt>
                <c:pt idx="102">
                  <c:v>30.650000000000031</c:v>
                </c:pt>
                <c:pt idx="103">
                  <c:v>30.69</c:v>
                </c:pt>
                <c:pt idx="104">
                  <c:v>30.73</c:v>
                </c:pt>
                <c:pt idx="105">
                  <c:v>30.77</c:v>
                </c:pt>
                <c:pt idx="106">
                  <c:v>30.810000000000031</c:v>
                </c:pt>
                <c:pt idx="107">
                  <c:v>30.85</c:v>
                </c:pt>
                <c:pt idx="108">
                  <c:v>30.89</c:v>
                </c:pt>
                <c:pt idx="109">
                  <c:v>30.93</c:v>
                </c:pt>
                <c:pt idx="110">
                  <c:v>30.97</c:v>
                </c:pt>
                <c:pt idx="111">
                  <c:v>31.03</c:v>
                </c:pt>
                <c:pt idx="112">
                  <c:v>31.07</c:v>
                </c:pt>
                <c:pt idx="113">
                  <c:v>31.110000000000031</c:v>
                </c:pt>
                <c:pt idx="114">
                  <c:v>31.150000000000031</c:v>
                </c:pt>
                <c:pt idx="115">
                  <c:v>31.19</c:v>
                </c:pt>
                <c:pt idx="116">
                  <c:v>31.23</c:v>
                </c:pt>
                <c:pt idx="117">
                  <c:v>31.27</c:v>
                </c:pt>
                <c:pt idx="118">
                  <c:v>31.310000000000031</c:v>
                </c:pt>
                <c:pt idx="119">
                  <c:v>31.35</c:v>
                </c:pt>
                <c:pt idx="120">
                  <c:v>31.39</c:v>
                </c:pt>
                <c:pt idx="121">
                  <c:v>31.43</c:v>
                </c:pt>
                <c:pt idx="122">
                  <c:v>31.47</c:v>
                </c:pt>
                <c:pt idx="123">
                  <c:v>31.51</c:v>
                </c:pt>
                <c:pt idx="124">
                  <c:v>31.55</c:v>
                </c:pt>
                <c:pt idx="125">
                  <c:v>31.59</c:v>
                </c:pt>
                <c:pt idx="126">
                  <c:v>31.630000000000031</c:v>
                </c:pt>
                <c:pt idx="127">
                  <c:v>31.67</c:v>
                </c:pt>
                <c:pt idx="128">
                  <c:v>31.71</c:v>
                </c:pt>
                <c:pt idx="129">
                  <c:v>31.75</c:v>
                </c:pt>
                <c:pt idx="130">
                  <c:v>31.79</c:v>
                </c:pt>
                <c:pt idx="131">
                  <c:v>31.830000000000005</c:v>
                </c:pt>
                <c:pt idx="132">
                  <c:v>31.87</c:v>
                </c:pt>
                <c:pt idx="133">
                  <c:v>31.91</c:v>
                </c:pt>
                <c:pt idx="134">
                  <c:v>31.95</c:v>
                </c:pt>
                <c:pt idx="135">
                  <c:v>31.99</c:v>
                </c:pt>
                <c:pt idx="136">
                  <c:v>32.03</c:v>
                </c:pt>
                <c:pt idx="137">
                  <c:v>32.07</c:v>
                </c:pt>
                <c:pt idx="138">
                  <c:v>32.11</c:v>
                </c:pt>
                <c:pt idx="139">
                  <c:v>32.15</c:v>
                </c:pt>
                <c:pt idx="140">
                  <c:v>32.190000000000012</c:v>
                </c:pt>
                <c:pt idx="141">
                  <c:v>32.230000000000011</c:v>
                </c:pt>
                <c:pt idx="142">
                  <c:v>32.270000000000003</c:v>
                </c:pt>
                <c:pt idx="143">
                  <c:v>32.309999999999995</c:v>
                </c:pt>
                <c:pt idx="144">
                  <c:v>32.349999999999994</c:v>
                </c:pt>
                <c:pt idx="145">
                  <c:v>32.39</c:v>
                </c:pt>
                <c:pt idx="146">
                  <c:v>32.43</c:v>
                </c:pt>
                <c:pt idx="147">
                  <c:v>32.47</c:v>
                </c:pt>
                <c:pt idx="148">
                  <c:v>32.53</c:v>
                </c:pt>
                <c:pt idx="149">
                  <c:v>32.57</c:v>
                </c:pt>
                <c:pt idx="150">
                  <c:v>32.61</c:v>
                </c:pt>
                <c:pt idx="151">
                  <c:v>32.65</c:v>
                </c:pt>
                <c:pt idx="152">
                  <c:v>32.690000000000012</c:v>
                </c:pt>
                <c:pt idx="153">
                  <c:v>32.730000000000011</c:v>
                </c:pt>
                <c:pt idx="154">
                  <c:v>32.770000000000003</c:v>
                </c:pt>
                <c:pt idx="155">
                  <c:v>32.809999999999995</c:v>
                </c:pt>
                <c:pt idx="156">
                  <c:v>32.849999999999994</c:v>
                </c:pt>
                <c:pt idx="157">
                  <c:v>32.89</c:v>
                </c:pt>
                <c:pt idx="158">
                  <c:v>32.93</c:v>
                </c:pt>
                <c:pt idx="159">
                  <c:v>32.97</c:v>
                </c:pt>
                <c:pt idx="160">
                  <c:v>33.01</c:v>
                </c:pt>
                <c:pt idx="161">
                  <c:v>33.050000000000004</c:v>
                </c:pt>
                <c:pt idx="162">
                  <c:v>33.090000000000003</c:v>
                </c:pt>
                <c:pt idx="163">
                  <c:v>33.130000000000003</c:v>
                </c:pt>
                <c:pt idx="164">
                  <c:v>33.17</c:v>
                </c:pt>
                <c:pt idx="165">
                  <c:v>33.21</c:v>
                </c:pt>
                <c:pt idx="166">
                  <c:v>33.25</c:v>
                </c:pt>
                <c:pt idx="167">
                  <c:v>33.290000000000013</c:v>
                </c:pt>
                <c:pt idx="168">
                  <c:v>33.33</c:v>
                </c:pt>
                <c:pt idx="169">
                  <c:v>33.370000000000005</c:v>
                </c:pt>
                <c:pt idx="170">
                  <c:v>33.410000000000004</c:v>
                </c:pt>
                <c:pt idx="171">
                  <c:v>33.449999999999996</c:v>
                </c:pt>
                <c:pt idx="172">
                  <c:v>33.49</c:v>
                </c:pt>
                <c:pt idx="173">
                  <c:v>33.53</c:v>
                </c:pt>
                <c:pt idx="174">
                  <c:v>33.57</c:v>
                </c:pt>
                <c:pt idx="175">
                  <c:v>33.61</c:v>
                </c:pt>
                <c:pt idx="176">
                  <c:v>33.65</c:v>
                </c:pt>
                <c:pt idx="177">
                  <c:v>33.690000000000012</c:v>
                </c:pt>
                <c:pt idx="178">
                  <c:v>33.730000000000011</c:v>
                </c:pt>
                <c:pt idx="179">
                  <c:v>33.770000000000003</c:v>
                </c:pt>
                <c:pt idx="180">
                  <c:v>33.809999999999995</c:v>
                </c:pt>
                <c:pt idx="181">
                  <c:v>33.849999999999994</c:v>
                </c:pt>
                <c:pt idx="182">
                  <c:v>33.89</c:v>
                </c:pt>
                <c:pt idx="183">
                  <c:v>33.93</c:v>
                </c:pt>
                <c:pt idx="184">
                  <c:v>33.97</c:v>
                </c:pt>
                <c:pt idx="185">
                  <c:v>34.03</c:v>
                </c:pt>
                <c:pt idx="186">
                  <c:v>34.07</c:v>
                </c:pt>
                <c:pt idx="187">
                  <c:v>34.11</c:v>
                </c:pt>
                <c:pt idx="188">
                  <c:v>34.15</c:v>
                </c:pt>
                <c:pt idx="189">
                  <c:v>34.190000000000012</c:v>
                </c:pt>
                <c:pt idx="190">
                  <c:v>34.230000000000011</c:v>
                </c:pt>
                <c:pt idx="191">
                  <c:v>34.270000000000003</c:v>
                </c:pt>
                <c:pt idx="192">
                  <c:v>34.309999999999995</c:v>
                </c:pt>
                <c:pt idx="193">
                  <c:v>34.349999999999994</c:v>
                </c:pt>
                <c:pt idx="194">
                  <c:v>34.39</c:v>
                </c:pt>
                <c:pt idx="195">
                  <c:v>34.43</c:v>
                </c:pt>
                <c:pt idx="196">
                  <c:v>34.47</c:v>
                </c:pt>
                <c:pt idx="197">
                  <c:v>34.51</c:v>
                </c:pt>
                <c:pt idx="198">
                  <c:v>34.550000000000004</c:v>
                </c:pt>
                <c:pt idx="199">
                  <c:v>34.590000000000003</c:v>
                </c:pt>
                <c:pt idx="200">
                  <c:v>34.630000000000003</c:v>
                </c:pt>
                <c:pt idx="201">
                  <c:v>34.67</c:v>
                </c:pt>
                <c:pt idx="202">
                  <c:v>34.71</c:v>
                </c:pt>
                <c:pt idx="203">
                  <c:v>34.75</c:v>
                </c:pt>
                <c:pt idx="204">
                  <c:v>34.790000000000013</c:v>
                </c:pt>
                <c:pt idx="205">
                  <c:v>34.83</c:v>
                </c:pt>
                <c:pt idx="206">
                  <c:v>36.03</c:v>
                </c:pt>
                <c:pt idx="207">
                  <c:v>36.07</c:v>
                </c:pt>
                <c:pt idx="208">
                  <c:v>36.11</c:v>
                </c:pt>
                <c:pt idx="209">
                  <c:v>36.15</c:v>
                </c:pt>
                <c:pt idx="210">
                  <c:v>36.190000000000012</c:v>
                </c:pt>
                <c:pt idx="211">
                  <c:v>36.230000000000011</c:v>
                </c:pt>
                <c:pt idx="212">
                  <c:v>36.270000000000003</c:v>
                </c:pt>
                <c:pt idx="213">
                  <c:v>36.309999999999995</c:v>
                </c:pt>
                <c:pt idx="214">
                  <c:v>36.349999999999994</c:v>
                </c:pt>
                <c:pt idx="215">
                  <c:v>36.39</c:v>
                </c:pt>
                <c:pt idx="216">
                  <c:v>36.43</c:v>
                </c:pt>
                <c:pt idx="217">
                  <c:v>36.47</c:v>
                </c:pt>
                <c:pt idx="218">
                  <c:v>36.51</c:v>
                </c:pt>
                <c:pt idx="219">
                  <c:v>36.550000000000004</c:v>
                </c:pt>
                <c:pt idx="220">
                  <c:v>36.590000000000003</c:v>
                </c:pt>
                <c:pt idx="221">
                  <c:v>36.630000000000003</c:v>
                </c:pt>
                <c:pt idx="222">
                  <c:v>36.67</c:v>
                </c:pt>
                <c:pt idx="223">
                  <c:v>36.71</c:v>
                </c:pt>
                <c:pt idx="224">
                  <c:v>36.75</c:v>
                </c:pt>
                <c:pt idx="225">
                  <c:v>36.790000000000013</c:v>
                </c:pt>
                <c:pt idx="226">
                  <c:v>36.83</c:v>
                </c:pt>
                <c:pt idx="227">
                  <c:v>36.870000000000005</c:v>
                </c:pt>
                <c:pt idx="228">
                  <c:v>36.910000000000004</c:v>
                </c:pt>
                <c:pt idx="229">
                  <c:v>36.949999999999996</c:v>
                </c:pt>
                <c:pt idx="230">
                  <c:v>36.99</c:v>
                </c:pt>
                <c:pt idx="231">
                  <c:v>37.03</c:v>
                </c:pt>
                <c:pt idx="232">
                  <c:v>37.07</c:v>
                </c:pt>
                <c:pt idx="233">
                  <c:v>37.11</c:v>
                </c:pt>
                <c:pt idx="234">
                  <c:v>37.15</c:v>
                </c:pt>
                <c:pt idx="235">
                  <c:v>37.190000000000012</c:v>
                </c:pt>
                <c:pt idx="236">
                  <c:v>37.230000000000011</c:v>
                </c:pt>
                <c:pt idx="237">
                  <c:v>37.270000000000003</c:v>
                </c:pt>
                <c:pt idx="238">
                  <c:v>37.309999999999995</c:v>
                </c:pt>
                <c:pt idx="239">
                  <c:v>37.349999999999994</c:v>
                </c:pt>
                <c:pt idx="240">
                  <c:v>37.39</c:v>
                </c:pt>
                <c:pt idx="241">
                  <c:v>37.43</c:v>
                </c:pt>
                <c:pt idx="242">
                  <c:v>37.47</c:v>
                </c:pt>
                <c:pt idx="243">
                  <c:v>37.53</c:v>
                </c:pt>
                <c:pt idx="244">
                  <c:v>37.57</c:v>
                </c:pt>
                <c:pt idx="245">
                  <c:v>37.61</c:v>
                </c:pt>
                <c:pt idx="246">
                  <c:v>37.65</c:v>
                </c:pt>
                <c:pt idx="247">
                  <c:v>37.690000000000012</c:v>
                </c:pt>
                <c:pt idx="248">
                  <c:v>37.730000000000011</c:v>
                </c:pt>
                <c:pt idx="249">
                  <c:v>37.770000000000003</c:v>
                </c:pt>
                <c:pt idx="250">
                  <c:v>37.809999999999995</c:v>
                </c:pt>
                <c:pt idx="251">
                  <c:v>37.849999999999994</c:v>
                </c:pt>
                <c:pt idx="252">
                  <c:v>37.89</c:v>
                </c:pt>
                <c:pt idx="253">
                  <c:v>37.93</c:v>
                </c:pt>
                <c:pt idx="254">
                  <c:v>37.97</c:v>
                </c:pt>
                <c:pt idx="255">
                  <c:v>38.01</c:v>
                </c:pt>
                <c:pt idx="256">
                  <c:v>38.050000000000004</c:v>
                </c:pt>
                <c:pt idx="257">
                  <c:v>38.090000000000003</c:v>
                </c:pt>
                <c:pt idx="258">
                  <c:v>38.130000000000003</c:v>
                </c:pt>
                <c:pt idx="259">
                  <c:v>38.17</c:v>
                </c:pt>
                <c:pt idx="260">
                  <c:v>38.21</c:v>
                </c:pt>
                <c:pt idx="261">
                  <c:v>38.25</c:v>
                </c:pt>
                <c:pt idx="262">
                  <c:v>38.290000000000013</c:v>
                </c:pt>
                <c:pt idx="263">
                  <c:v>38.33</c:v>
                </c:pt>
                <c:pt idx="264">
                  <c:v>38.370000000000005</c:v>
                </c:pt>
                <c:pt idx="265">
                  <c:v>38.410000000000004</c:v>
                </c:pt>
                <c:pt idx="266">
                  <c:v>38.449999999999996</c:v>
                </c:pt>
                <c:pt idx="267">
                  <c:v>38.49</c:v>
                </c:pt>
                <c:pt idx="268">
                  <c:v>38.53</c:v>
                </c:pt>
                <c:pt idx="269">
                  <c:v>38.57</c:v>
                </c:pt>
                <c:pt idx="270">
                  <c:v>38.61</c:v>
                </c:pt>
                <c:pt idx="271">
                  <c:v>38.65</c:v>
                </c:pt>
                <c:pt idx="272">
                  <c:v>38.690000000000012</c:v>
                </c:pt>
                <c:pt idx="273">
                  <c:v>38.730000000000011</c:v>
                </c:pt>
                <c:pt idx="274">
                  <c:v>38.770000000000003</c:v>
                </c:pt>
                <c:pt idx="275">
                  <c:v>38.809999999999995</c:v>
                </c:pt>
                <c:pt idx="276">
                  <c:v>38.849999999999994</c:v>
                </c:pt>
                <c:pt idx="277">
                  <c:v>38.89</c:v>
                </c:pt>
                <c:pt idx="278">
                  <c:v>38.93</c:v>
                </c:pt>
                <c:pt idx="279">
                  <c:v>38.97</c:v>
                </c:pt>
                <c:pt idx="280">
                  <c:v>39.03</c:v>
                </c:pt>
                <c:pt idx="281">
                  <c:v>39.07</c:v>
                </c:pt>
                <c:pt idx="282">
                  <c:v>39.11</c:v>
                </c:pt>
                <c:pt idx="283">
                  <c:v>39.15</c:v>
                </c:pt>
                <c:pt idx="284">
                  <c:v>39.190000000000012</c:v>
                </c:pt>
                <c:pt idx="285">
                  <c:v>39.230000000000011</c:v>
                </c:pt>
                <c:pt idx="286">
                  <c:v>39.270000000000003</c:v>
                </c:pt>
                <c:pt idx="287">
                  <c:v>39.309999999999995</c:v>
                </c:pt>
                <c:pt idx="288">
                  <c:v>39.349999999999994</c:v>
                </c:pt>
                <c:pt idx="289">
                  <c:v>39.39</c:v>
                </c:pt>
                <c:pt idx="290">
                  <c:v>39.43</c:v>
                </c:pt>
                <c:pt idx="291">
                  <c:v>39.47</c:v>
                </c:pt>
                <c:pt idx="292">
                  <c:v>39.51</c:v>
                </c:pt>
                <c:pt idx="293">
                  <c:v>39.550000000000004</c:v>
                </c:pt>
                <c:pt idx="294">
                  <c:v>39.590000000000003</c:v>
                </c:pt>
                <c:pt idx="295">
                  <c:v>39.630000000000003</c:v>
                </c:pt>
                <c:pt idx="296">
                  <c:v>39.67</c:v>
                </c:pt>
                <c:pt idx="297">
                  <c:v>39.71</c:v>
                </c:pt>
                <c:pt idx="298">
                  <c:v>39.75</c:v>
                </c:pt>
                <c:pt idx="299">
                  <c:v>39.790000000000013</c:v>
                </c:pt>
                <c:pt idx="300">
                  <c:v>39.83</c:v>
                </c:pt>
                <c:pt idx="301">
                  <c:v>39.870000000000005</c:v>
                </c:pt>
                <c:pt idx="302">
                  <c:v>39.910000000000004</c:v>
                </c:pt>
                <c:pt idx="303">
                  <c:v>39.949999999999996</c:v>
                </c:pt>
                <c:pt idx="304">
                  <c:v>39.99</c:v>
                </c:pt>
                <c:pt idx="305">
                  <c:v>40.03</c:v>
                </c:pt>
                <c:pt idx="306">
                  <c:v>40.07</c:v>
                </c:pt>
                <c:pt idx="307">
                  <c:v>40.11</c:v>
                </c:pt>
                <c:pt idx="308">
                  <c:v>40.15</c:v>
                </c:pt>
                <c:pt idx="309">
                  <c:v>40.190000000000012</c:v>
                </c:pt>
                <c:pt idx="310">
                  <c:v>40.230000000000011</c:v>
                </c:pt>
                <c:pt idx="311">
                  <c:v>40.270000000000003</c:v>
                </c:pt>
                <c:pt idx="312">
                  <c:v>40.309999999999995</c:v>
                </c:pt>
                <c:pt idx="313">
                  <c:v>40.349999999999994</c:v>
                </c:pt>
                <c:pt idx="314">
                  <c:v>40.39</c:v>
                </c:pt>
                <c:pt idx="315">
                  <c:v>40.43</c:v>
                </c:pt>
                <c:pt idx="316">
                  <c:v>40.47</c:v>
                </c:pt>
                <c:pt idx="317">
                  <c:v>40.53</c:v>
                </c:pt>
                <c:pt idx="318">
                  <c:v>40.57</c:v>
                </c:pt>
                <c:pt idx="319">
                  <c:v>40.61</c:v>
                </c:pt>
                <c:pt idx="320">
                  <c:v>40.65</c:v>
                </c:pt>
                <c:pt idx="321">
                  <c:v>40.690000000000012</c:v>
                </c:pt>
                <c:pt idx="322">
                  <c:v>40.730000000000011</c:v>
                </c:pt>
                <c:pt idx="323">
                  <c:v>40.770000000000003</c:v>
                </c:pt>
                <c:pt idx="324">
                  <c:v>40.809999999999995</c:v>
                </c:pt>
                <c:pt idx="325">
                  <c:v>40.849999999999994</c:v>
                </c:pt>
                <c:pt idx="326">
                  <c:v>40.89</c:v>
                </c:pt>
                <c:pt idx="327">
                  <c:v>40.93</c:v>
                </c:pt>
                <c:pt idx="328">
                  <c:v>40.97</c:v>
                </c:pt>
                <c:pt idx="329">
                  <c:v>41.01</c:v>
                </c:pt>
                <c:pt idx="330">
                  <c:v>41.05</c:v>
                </c:pt>
                <c:pt idx="331">
                  <c:v>41.09</c:v>
                </c:pt>
                <c:pt idx="332">
                  <c:v>41.13</c:v>
                </c:pt>
                <c:pt idx="333">
                  <c:v>41.17</c:v>
                </c:pt>
                <c:pt idx="334">
                  <c:v>41.21</c:v>
                </c:pt>
                <c:pt idx="335">
                  <c:v>41.25</c:v>
                </c:pt>
                <c:pt idx="336">
                  <c:v>41.290000000000013</c:v>
                </c:pt>
                <c:pt idx="337">
                  <c:v>41.33</c:v>
                </c:pt>
                <c:pt idx="338">
                  <c:v>41.37</c:v>
                </c:pt>
                <c:pt idx="339">
                  <c:v>41.41</c:v>
                </c:pt>
                <c:pt idx="340">
                  <c:v>41.449999999999996</c:v>
                </c:pt>
                <c:pt idx="341">
                  <c:v>41.49</c:v>
                </c:pt>
                <c:pt idx="342">
                  <c:v>41.53</c:v>
                </c:pt>
                <c:pt idx="343">
                  <c:v>41.57</c:v>
                </c:pt>
                <c:pt idx="344">
                  <c:v>41.61</c:v>
                </c:pt>
                <c:pt idx="345">
                  <c:v>41.65</c:v>
                </c:pt>
                <c:pt idx="346">
                  <c:v>41.690000000000012</c:v>
                </c:pt>
                <c:pt idx="347">
                  <c:v>41.730000000000011</c:v>
                </c:pt>
                <c:pt idx="348">
                  <c:v>41.77</c:v>
                </c:pt>
                <c:pt idx="349">
                  <c:v>41.809999999999995</c:v>
                </c:pt>
                <c:pt idx="350">
                  <c:v>41.849999999999994</c:v>
                </c:pt>
                <c:pt idx="351">
                  <c:v>41.89</c:v>
                </c:pt>
                <c:pt idx="352">
                  <c:v>41.93</c:v>
                </c:pt>
                <c:pt idx="353">
                  <c:v>41.97</c:v>
                </c:pt>
                <c:pt idx="354">
                  <c:v>42.03</c:v>
                </c:pt>
                <c:pt idx="355">
                  <c:v>42.07</c:v>
                </c:pt>
                <c:pt idx="356">
                  <c:v>42.11</c:v>
                </c:pt>
                <c:pt idx="357">
                  <c:v>42.15</c:v>
                </c:pt>
                <c:pt idx="358">
                  <c:v>42.190000000000012</c:v>
                </c:pt>
                <c:pt idx="359">
                  <c:v>42.230000000000011</c:v>
                </c:pt>
                <c:pt idx="360">
                  <c:v>42.27</c:v>
                </c:pt>
                <c:pt idx="361">
                  <c:v>42.309999999999995</c:v>
                </c:pt>
                <c:pt idx="362">
                  <c:v>42.349999999999994</c:v>
                </c:pt>
                <c:pt idx="363">
                  <c:v>42.39</c:v>
                </c:pt>
                <c:pt idx="364">
                  <c:v>42.43</c:v>
                </c:pt>
                <c:pt idx="365">
                  <c:v>42.47</c:v>
                </c:pt>
                <c:pt idx="366">
                  <c:v>42.51</c:v>
                </c:pt>
                <c:pt idx="367">
                  <c:v>42.55</c:v>
                </c:pt>
                <c:pt idx="368">
                  <c:v>42.59</c:v>
                </c:pt>
                <c:pt idx="369">
                  <c:v>42.63</c:v>
                </c:pt>
                <c:pt idx="370">
                  <c:v>42.67</c:v>
                </c:pt>
                <c:pt idx="371">
                  <c:v>42.71</c:v>
                </c:pt>
                <c:pt idx="372">
                  <c:v>42.75</c:v>
                </c:pt>
                <c:pt idx="373">
                  <c:v>42.790000000000013</c:v>
                </c:pt>
                <c:pt idx="374">
                  <c:v>42.83</c:v>
                </c:pt>
                <c:pt idx="375">
                  <c:v>42.87</c:v>
                </c:pt>
                <c:pt idx="376">
                  <c:v>42.91</c:v>
                </c:pt>
                <c:pt idx="377">
                  <c:v>42.949999999999996</c:v>
                </c:pt>
                <c:pt idx="378">
                  <c:v>42.99</c:v>
                </c:pt>
                <c:pt idx="379">
                  <c:v>43.03</c:v>
                </c:pt>
                <c:pt idx="380">
                  <c:v>43.07</c:v>
                </c:pt>
                <c:pt idx="381">
                  <c:v>43.11</c:v>
                </c:pt>
                <c:pt idx="382">
                  <c:v>43.15</c:v>
                </c:pt>
                <c:pt idx="383">
                  <c:v>43.190000000000012</c:v>
                </c:pt>
                <c:pt idx="384">
                  <c:v>43.230000000000011</c:v>
                </c:pt>
                <c:pt idx="385">
                  <c:v>43.27</c:v>
                </c:pt>
                <c:pt idx="386">
                  <c:v>43.309999999999995</c:v>
                </c:pt>
                <c:pt idx="387">
                  <c:v>43.349999999999994</c:v>
                </c:pt>
                <c:pt idx="388">
                  <c:v>43.39</c:v>
                </c:pt>
                <c:pt idx="389">
                  <c:v>43.43</c:v>
                </c:pt>
                <c:pt idx="390">
                  <c:v>43.47</c:v>
                </c:pt>
                <c:pt idx="391">
                  <c:v>43.53</c:v>
                </c:pt>
                <c:pt idx="392">
                  <c:v>43.57</c:v>
                </c:pt>
                <c:pt idx="393">
                  <c:v>43.61</c:v>
                </c:pt>
                <c:pt idx="394">
                  <c:v>43.65</c:v>
                </c:pt>
                <c:pt idx="395">
                  <c:v>43.690000000000012</c:v>
                </c:pt>
                <c:pt idx="396">
                  <c:v>43.730000000000011</c:v>
                </c:pt>
                <c:pt idx="397">
                  <c:v>43.77</c:v>
                </c:pt>
                <c:pt idx="398">
                  <c:v>43.809999999999995</c:v>
                </c:pt>
                <c:pt idx="399">
                  <c:v>43.849999999999994</c:v>
                </c:pt>
                <c:pt idx="400">
                  <c:v>43.89</c:v>
                </c:pt>
                <c:pt idx="401">
                  <c:v>43.93</c:v>
                </c:pt>
                <c:pt idx="402">
                  <c:v>43.97</c:v>
                </c:pt>
                <c:pt idx="403">
                  <c:v>44.01</c:v>
                </c:pt>
                <c:pt idx="404">
                  <c:v>44.05</c:v>
                </c:pt>
                <c:pt idx="405">
                  <c:v>44.09</c:v>
                </c:pt>
                <c:pt idx="406">
                  <c:v>44.13</c:v>
                </c:pt>
                <c:pt idx="407">
                  <c:v>44.17</c:v>
                </c:pt>
                <c:pt idx="408">
                  <c:v>44.21</c:v>
                </c:pt>
                <c:pt idx="409">
                  <c:v>44.25</c:v>
                </c:pt>
                <c:pt idx="410">
                  <c:v>44.290000000000013</c:v>
                </c:pt>
                <c:pt idx="411">
                  <c:v>44.33</c:v>
                </c:pt>
                <c:pt idx="412">
                  <c:v>44.37</c:v>
                </c:pt>
                <c:pt idx="413">
                  <c:v>44.41</c:v>
                </c:pt>
                <c:pt idx="414">
                  <c:v>44.449999999999996</c:v>
                </c:pt>
                <c:pt idx="415">
                  <c:v>44.49</c:v>
                </c:pt>
                <c:pt idx="416">
                  <c:v>44.53</c:v>
                </c:pt>
                <c:pt idx="417">
                  <c:v>44.57</c:v>
                </c:pt>
                <c:pt idx="418">
                  <c:v>44.61</c:v>
                </c:pt>
                <c:pt idx="419">
                  <c:v>44.65</c:v>
                </c:pt>
                <c:pt idx="420">
                  <c:v>44.690000000000012</c:v>
                </c:pt>
                <c:pt idx="421">
                  <c:v>44.730000000000011</c:v>
                </c:pt>
                <c:pt idx="422">
                  <c:v>44.77</c:v>
                </c:pt>
                <c:pt idx="423">
                  <c:v>44.809999999999995</c:v>
                </c:pt>
                <c:pt idx="424">
                  <c:v>44.849999999999994</c:v>
                </c:pt>
                <c:pt idx="425">
                  <c:v>44.89</c:v>
                </c:pt>
                <c:pt idx="426">
                  <c:v>44.93</c:v>
                </c:pt>
                <c:pt idx="427">
                  <c:v>44.97</c:v>
                </c:pt>
                <c:pt idx="428">
                  <c:v>45.43</c:v>
                </c:pt>
                <c:pt idx="429">
                  <c:v>45.47</c:v>
                </c:pt>
                <c:pt idx="430">
                  <c:v>45.51</c:v>
                </c:pt>
                <c:pt idx="431">
                  <c:v>45.55</c:v>
                </c:pt>
                <c:pt idx="432">
                  <c:v>45.59</c:v>
                </c:pt>
                <c:pt idx="433">
                  <c:v>45.63</c:v>
                </c:pt>
                <c:pt idx="434">
                  <c:v>45.67</c:v>
                </c:pt>
                <c:pt idx="435">
                  <c:v>45.71</c:v>
                </c:pt>
                <c:pt idx="436">
                  <c:v>45.75</c:v>
                </c:pt>
                <c:pt idx="437">
                  <c:v>45.790000000000013</c:v>
                </c:pt>
                <c:pt idx="438">
                  <c:v>45.83</c:v>
                </c:pt>
                <c:pt idx="439">
                  <c:v>45.87</c:v>
                </c:pt>
                <c:pt idx="440">
                  <c:v>45.91</c:v>
                </c:pt>
                <c:pt idx="441">
                  <c:v>45.949999999999996</c:v>
                </c:pt>
                <c:pt idx="442">
                  <c:v>45.99</c:v>
                </c:pt>
                <c:pt idx="443">
                  <c:v>46.03</c:v>
                </c:pt>
                <c:pt idx="444">
                  <c:v>46.07</c:v>
                </c:pt>
                <c:pt idx="445">
                  <c:v>46.11</c:v>
                </c:pt>
                <c:pt idx="446">
                  <c:v>46.15</c:v>
                </c:pt>
                <c:pt idx="447">
                  <c:v>46.190000000000012</c:v>
                </c:pt>
                <c:pt idx="448">
                  <c:v>46.230000000000011</c:v>
                </c:pt>
                <c:pt idx="449">
                  <c:v>46.27</c:v>
                </c:pt>
                <c:pt idx="450">
                  <c:v>46.309999999999995</c:v>
                </c:pt>
                <c:pt idx="451">
                  <c:v>46.349999999999994</c:v>
                </c:pt>
                <c:pt idx="452">
                  <c:v>46.39</c:v>
                </c:pt>
                <c:pt idx="453">
                  <c:v>46.43</c:v>
                </c:pt>
                <c:pt idx="454">
                  <c:v>46.47</c:v>
                </c:pt>
                <c:pt idx="455">
                  <c:v>46.51</c:v>
                </c:pt>
                <c:pt idx="456">
                  <c:v>46.55</c:v>
                </c:pt>
                <c:pt idx="457">
                  <c:v>46.59</c:v>
                </c:pt>
                <c:pt idx="458">
                  <c:v>46.63</c:v>
                </c:pt>
                <c:pt idx="459">
                  <c:v>46.67</c:v>
                </c:pt>
                <c:pt idx="460">
                  <c:v>46.71</c:v>
                </c:pt>
                <c:pt idx="461">
                  <c:v>46.75</c:v>
                </c:pt>
                <c:pt idx="462">
                  <c:v>46.790000000000013</c:v>
                </c:pt>
                <c:pt idx="463">
                  <c:v>46.83</c:v>
                </c:pt>
                <c:pt idx="464">
                  <c:v>46.87</c:v>
                </c:pt>
                <c:pt idx="465">
                  <c:v>46.93</c:v>
                </c:pt>
                <c:pt idx="466">
                  <c:v>46.97</c:v>
                </c:pt>
                <c:pt idx="467">
                  <c:v>47.01</c:v>
                </c:pt>
                <c:pt idx="468">
                  <c:v>47.05</c:v>
                </c:pt>
                <c:pt idx="469">
                  <c:v>47.09</c:v>
                </c:pt>
                <c:pt idx="470">
                  <c:v>47.13</c:v>
                </c:pt>
                <c:pt idx="471">
                  <c:v>47.17</c:v>
                </c:pt>
                <c:pt idx="472">
                  <c:v>47.21</c:v>
                </c:pt>
                <c:pt idx="473">
                  <c:v>47.25</c:v>
                </c:pt>
                <c:pt idx="474">
                  <c:v>47.290000000000013</c:v>
                </c:pt>
                <c:pt idx="475">
                  <c:v>47.33</c:v>
                </c:pt>
                <c:pt idx="476">
                  <c:v>47.37</c:v>
                </c:pt>
                <c:pt idx="477">
                  <c:v>47.41</c:v>
                </c:pt>
                <c:pt idx="478">
                  <c:v>47.449999999999996</c:v>
                </c:pt>
                <c:pt idx="479">
                  <c:v>47.49</c:v>
                </c:pt>
                <c:pt idx="480">
                  <c:v>47.53</c:v>
                </c:pt>
                <c:pt idx="481">
                  <c:v>47.57</c:v>
                </c:pt>
                <c:pt idx="482">
                  <c:v>47.61</c:v>
                </c:pt>
                <c:pt idx="483">
                  <c:v>47.65</c:v>
                </c:pt>
                <c:pt idx="484">
                  <c:v>47.690000000000012</c:v>
                </c:pt>
                <c:pt idx="485">
                  <c:v>47.730000000000011</c:v>
                </c:pt>
                <c:pt idx="486">
                  <c:v>47.77</c:v>
                </c:pt>
                <c:pt idx="487">
                  <c:v>47.809999999999995</c:v>
                </c:pt>
                <c:pt idx="488">
                  <c:v>47.849999999999994</c:v>
                </c:pt>
                <c:pt idx="489">
                  <c:v>47.89</c:v>
                </c:pt>
                <c:pt idx="490">
                  <c:v>47.93</c:v>
                </c:pt>
                <c:pt idx="491">
                  <c:v>47.97</c:v>
                </c:pt>
                <c:pt idx="492">
                  <c:v>48.01</c:v>
                </c:pt>
                <c:pt idx="493">
                  <c:v>48.05</c:v>
                </c:pt>
                <c:pt idx="494">
                  <c:v>48.09</c:v>
                </c:pt>
                <c:pt idx="495">
                  <c:v>48.13</c:v>
                </c:pt>
                <c:pt idx="496">
                  <c:v>48.17</c:v>
                </c:pt>
                <c:pt idx="497">
                  <c:v>48.21</c:v>
                </c:pt>
                <c:pt idx="498">
                  <c:v>48.25</c:v>
                </c:pt>
                <c:pt idx="499">
                  <c:v>48.290000000000013</c:v>
                </c:pt>
                <c:pt idx="500">
                  <c:v>48.33</c:v>
                </c:pt>
                <c:pt idx="501">
                  <c:v>48.37</c:v>
                </c:pt>
                <c:pt idx="502">
                  <c:v>48.43</c:v>
                </c:pt>
                <c:pt idx="503">
                  <c:v>48.47</c:v>
                </c:pt>
                <c:pt idx="504">
                  <c:v>48.51</c:v>
                </c:pt>
                <c:pt idx="505">
                  <c:v>48.55</c:v>
                </c:pt>
                <c:pt idx="506">
                  <c:v>48.59</c:v>
                </c:pt>
                <c:pt idx="507">
                  <c:v>48.63</c:v>
                </c:pt>
                <c:pt idx="508">
                  <c:v>48.67</c:v>
                </c:pt>
                <c:pt idx="509">
                  <c:v>48.71</c:v>
                </c:pt>
                <c:pt idx="510">
                  <c:v>48.75</c:v>
                </c:pt>
                <c:pt idx="511">
                  <c:v>48.790000000000013</c:v>
                </c:pt>
                <c:pt idx="512">
                  <c:v>48.83</c:v>
                </c:pt>
                <c:pt idx="513">
                  <c:v>48.87</c:v>
                </c:pt>
                <c:pt idx="514">
                  <c:v>48.91</c:v>
                </c:pt>
                <c:pt idx="515">
                  <c:v>48.949999999999996</c:v>
                </c:pt>
                <c:pt idx="516">
                  <c:v>48.99</c:v>
                </c:pt>
                <c:pt idx="517">
                  <c:v>49.03</c:v>
                </c:pt>
                <c:pt idx="518">
                  <c:v>49.07</c:v>
                </c:pt>
                <c:pt idx="519">
                  <c:v>49.11</c:v>
                </c:pt>
                <c:pt idx="520">
                  <c:v>49.15</c:v>
                </c:pt>
                <c:pt idx="521">
                  <c:v>49.190000000000012</c:v>
                </c:pt>
                <c:pt idx="522">
                  <c:v>49.230000000000011</c:v>
                </c:pt>
                <c:pt idx="523">
                  <c:v>49.27</c:v>
                </c:pt>
                <c:pt idx="524">
                  <c:v>49.309999999999995</c:v>
                </c:pt>
                <c:pt idx="525">
                  <c:v>49.349999999999994</c:v>
                </c:pt>
                <c:pt idx="526">
                  <c:v>49.39</c:v>
                </c:pt>
                <c:pt idx="527">
                  <c:v>49.43</c:v>
                </c:pt>
                <c:pt idx="528">
                  <c:v>49.47</c:v>
                </c:pt>
                <c:pt idx="529">
                  <c:v>54.83</c:v>
                </c:pt>
                <c:pt idx="530">
                  <c:v>54.87</c:v>
                </c:pt>
                <c:pt idx="531">
                  <c:v>54.91</c:v>
                </c:pt>
                <c:pt idx="532">
                  <c:v>54.949999999999996</c:v>
                </c:pt>
                <c:pt idx="533">
                  <c:v>54.99</c:v>
                </c:pt>
                <c:pt idx="534">
                  <c:v>55.03</c:v>
                </c:pt>
                <c:pt idx="535">
                  <c:v>55.07</c:v>
                </c:pt>
                <c:pt idx="536">
                  <c:v>55.11</c:v>
                </c:pt>
                <c:pt idx="537">
                  <c:v>55.15</c:v>
                </c:pt>
                <c:pt idx="538">
                  <c:v>55.190000000000012</c:v>
                </c:pt>
                <c:pt idx="539">
                  <c:v>55.230000000000011</c:v>
                </c:pt>
                <c:pt idx="540">
                  <c:v>55.27</c:v>
                </c:pt>
                <c:pt idx="541">
                  <c:v>55.309999999999995</c:v>
                </c:pt>
                <c:pt idx="542">
                  <c:v>55.349999999999994</c:v>
                </c:pt>
                <c:pt idx="543">
                  <c:v>55.39</c:v>
                </c:pt>
                <c:pt idx="544">
                  <c:v>55.43</c:v>
                </c:pt>
                <c:pt idx="545">
                  <c:v>55.47</c:v>
                </c:pt>
                <c:pt idx="546">
                  <c:v>55.51</c:v>
                </c:pt>
                <c:pt idx="547">
                  <c:v>55.55</c:v>
                </c:pt>
                <c:pt idx="548">
                  <c:v>55.59</c:v>
                </c:pt>
                <c:pt idx="549">
                  <c:v>55.63</c:v>
                </c:pt>
                <c:pt idx="550">
                  <c:v>55.67</c:v>
                </c:pt>
                <c:pt idx="551">
                  <c:v>55.71</c:v>
                </c:pt>
                <c:pt idx="552">
                  <c:v>55.75</c:v>
                </c:pt>
                <c:pt idx="553">
                  <c:v>55.790000000000013</c:v>
                </c:pt>
                <c:pt idx="554">
                  <c:v>55.83</c:v>
                </c:pt>
                <c:pt idx="555">
                  <c:v>55.87</c:v>
                </c:pt>
                <c:pt idx="556">
                  <c:v>55.91</c:v>
                </c:pt>
                <c:pt idx="557">
                  <c:v>55.949999999999996</c:v>
                </c:pt>
                <c:pt idx="558">
                  <c:v>55.99</c:v>
                </c:pt>
                <c:pt idx="559">
                  <c:v>56.03</c:v>
                </c:pt>
                <c:pt idx="560">
                  <c:v>56.07</c:v>
                </c:pt>
                <c:pt idx="561">
                  <c:v>56.11</c:v>
                </c:pt>
                <c:pt idx="562">
                  <c:v>56.15</c:v>
                </c:pt>
                <c:pt idx="563">
                  <c:v>56.190000000000012</c:v>
                </c:pt>
                <c:pt idx="564">
                  <c:v>56.230000000000011</c:v>
                </c:pt>
                <c:pt idx="565">
                  <c:v>56.27</c:v>
                </c:pt>
                <c:pt idx="566">
                  <c:v>56.33</c:v>
                </c:pt>
                <c:pt idx="567">
                  <c:v>56.37</c:v>
                </c:pt>
                <c:pt idx="568">
                  <c:v>56.41</c:v>
                </c:pt>
                <c:pt idx="569">
                  <c:v>56.449999999999996</c:v>
                </c:pt>
                <c:pt idx="570">
                  <c:v>56.49</c:v>
                </c:pt>
                <c:pt idx="571">
                  <c:v>56.53</c:v>
                </c:pt>
                <c:pt idx="572">
                  <c:v>56.57</c:v>
                </c:pt>
                <c:pt idx="573">
                  <c:v>56.61</c:v>
                </c:pt>
                <c:pt idx="574">
                  <c:v>56.65</c:v>
                </c:pt>
                <c:pt idx="575">
                  <c:v>56.690000000000012</c:v>
                </c:pt>
                <c:pt idx="576">
                  <c:v>56.730000000000011</c:v>
                </c:pt>
                <c:pt idx="577">
                  <c:v>56.77</c:v>
                </c:pt>
                <c:pt idx="578">
                  <c:v>56.809999999999995</c:v>
                </c:pt>
                <c:pt idx="579">
                  <c:v>56.849999999999994</c:v>
                </c:pt>
                <c:pt idx="580">
                  <c:v>56.89</c:v>
                </c:pt>
                <c:pt idx="581">
                  <c:v>56.93</c:v>
                </c:pt>
                <c:pt idx="582">
                  <c:v>56.97</c:v>
                </c:pt>
                <c:pt idx="583">
                  <c:v>57.01</c:v>
                </c:pt>
                <c:pt idx="584">
                  <c:v>57.05</c:v>
                </c:pt>
                <c:pt idx="585">
                  <c:v>57.09</c:v>
                </c:pt>
                <c:pt idx="586">
                  <c:v>57.13</c:v>
                </c:pt>
                <c:pt idx="587">
                  <c:v>57.17</c:v>
                </c:pt>
                <c:pt idx="588">
                  <c:v>57.21</c:v>
                </c:pt>
                <c:pt idx="589">
                  <c:v>57.25</c:v>
                </c:pt>
                <c:pt idx="590">
                  <c:v>57.290000000000013</c:v>
                </c:pt>
                <c:pt idx="591">
                  <c:v>57.33</c:v>
                </c:pt>
                <c:pt idx="592">
                  <c:v>57.37</c:v>
                </c:pt>
                <c:pt idx="593">
                  <c:v>57.41</c:v>
                </c:pt>
                <c:pt idx="594">
                  <c:v>57.449999999999996</c:v>
                </c:pt>
                <c:pt idx="595">
                  <c:v>57.49</c:v>
                </c:pt>
                <c:pt idx="596">
                  <c:v>57.53</c:v>
                </c:pt>
                <c:pt idx="597">
                  <c:v>57.57</c:v>
                </c:pt>
                <c:pt idx="598">
                  <c:v>57.61</c:v>
                </c:pt>
                <c:pt idx="599">
                  <c:v>57.65</c:v>
                </c:pt>
                <c:pt idx="600">
                  <c:v>57.690000000000012</c:v>
                </c:pt>
                <c:pt idx="601">
                  <c:v>57.730000000000011</c:v>
                </c:pt>
                <c:pt idx="602">
                  <c:v>57.77</c:v>
                </c:pt>
                <c:pt idx="603">
                  <c:v>57.83</c:v>
                </c:pt>
                <c:pt idx="604">
                  <c:v>57.87</c:v>
                </c:pt>
                <c:pt idx="605">
                  <c:v>57.91</c:v>
                </c:pt>
                <c:pt idx="606">
                  <c:v>57.949999999999996</c:v>
                </c:pt>
                <c:pt idx="607">
                  <c:v>57.99</c:v>
                </c:pt>
                <c:pt idx="608">
                  <c:v>58.03</c:v>
                </c:pt>
                <c:pt idx="609">
                  <c:v>58.07</c:v>
                </c:pt>
                <c:pt idx="610">
                  <c:v>58.11</c:v>
                </c:pt>
                <c:pt idx="611">
                  <c:v>58.15</c:v>
                </c:pt>
                <c:pt idx="612">
                  <c:v>58.190000000000012</c:v>
                </c:pt>
                <c:pt idx="613">
                  <c:v>58.230000000000011</c:v>
                </c:pt>
                <c:pt idx="614">
                  <c:v>58.27</c:v>
                </c:pt>
                <c:pt idx="615">
                  <c:v>58.309999999999995</c:v>
                </c:pt>
                <c:pt idx="616">
                  <c:v>58.349999999999994</c:v>
                </c:pt>
                <c:pt idx="617">
                  <c:v>58.39</c:v>
                </c:pt>
                <c:pt idx="618">
                  <c:v>58.43</c:v>
                </c:pt>
                <c:pt idx="619">
                  <c:v>58.47</c:v>
                </c:pt>
                <c:pt idx="620">
                  <c:v>58.51</c:v>
                </c:pt>
                <c:pt idx="621">
                  <c:v>58.55</c:v>
                </c:pt>
                <c:pt idx="622">
                  <c:v>58.59</c:v>
                </c:pt>
                <c:pt idx="623">
                  <c:v>58.63</c:v>
                </c:pt>
                <c:pt idx="624">
                  <c:v>58.67</c:v>
                </c:pt>
                <c:pt idx="625">
                  <c:v>58.71</c:v>
                </c:pt>
                <c:pt idx="626">
                  <c:v>58.75</c:v>
                </c:pt>
                <c:pt idx="627">
                  <c:v>58.790000000000013</c:v>
                </c:pt>
                <c:pt idx="628">
                  <c:v>58.83</c:v>
                </c:pt>
                <c:pt idx="629">
                  <c:v>58.87</c:v>
                </c:pt>
                <c:pt idx="630">
                  <c:v>58.91</c:v>
                </c:pt>
                <c:pt idx="631">
                  <c:v>58.949999999999996</c:v>
                </c:pt>
                <c:pt idx="632">
                  <c:v>58.99</c:v>
                </c:pt>
                <c:pt idx="633">
                  <c:v>59.03</c:v>
                </c:pt>
                <c:pt idx="634">
                  <c:v>59.07</c:v>
                </c:pt>
                <c:pt idx="635">
                  <c:v>59.11</c:v>
                </c:pt>
                <c:pt idx="636">
                  <c:v>59.15</c:v>
                </c:pt>
                <c:pt idx="637">
                  <c:v>59.190000000000012</c:v>
                </c:pt>
                <c:pt idx="638">
                  <c:v>59.230000000000011</c:v>
                </c:pt>
                <c:pt idx="639">
                  <c:v>59.27</c:v>
                </c:pt>
                <c:pt idx="640">
                  <c:v>59.33</c:v>
                </c:pt>
                <c:pt idx="641">
                  <c:v>59.37</c:v>
                </c:pt>
                <c:pt idx="642">
                  <c:v>59.41</c:v>
                </c:pt>
                <c:pt idx="643">
                  <c:v>59.449999999999996</c:v>
                </c:pt>
                <c:pt idx="644">
                  <c:v>59.49</c:v>
                </c:pt>
                <c:pt idx="645">
                  <c:v>59.53</c:v>
                </c:pt>
                <c:pt idx="646">
                  <c:v>59.57</c:v>
                </c:pt>
                <c:pt idx="647">
                  <c:v>59.61</c:v>
                </c:pt>
                <c:pt idx="648">
                  <c:v>59.65</c:v>
                </c:pt>
                <c:pt idx="649">
                  <c:v>59.690000000000012</c:v>
                </c:pt>
                <c:pt idx="650">
                  <c:v>59.730000000000011</c:v>
                </c:pt>
                <c:pt idx="651">
                  <c:v>59.77</c:v>
                </c:pt>
                <c:pt idx="652">
                  <c:v>59.809999999999995</c:v>
                </c:pt>
                <c:pt idx="653">
                  <c:v>59.849999999999994</c:v>
                </c:pt>
                <c:pt idx="654">
                  <c:v>59.89</c:v>
                </c:pt>
                <c:pt idx="655">
                  <c:v>59.93</c:v>
                </c:pt>
                <c:pt idx="656">
                  <c:v>59.97</c:v>
                </c:pt>
                <c:pt idx="657">
                  <c:v>60.01</c:v>
                </c:pt>
                <c:pt idx="658">
                  <c:v>60.05</c:v>
                </c:pt>
                <c:pt idx="659">
                  <c:v>60.09</c:v>
                </c:pt>
                <c:pt idx="660">
                  <c:v>60.13</c:v>
                </c:pt>
                <c:pt idx="661">
                  <c:v>60.17</c:v>
                </c:pt>
                <c:pt idx="662">
                  <c:v>60.21</c:v>
                </c:pt>
                <c:pt idx="663">
                  <c:v>60.25</c:v>
                </c:pt>
                <c:pt idx="664">
                  <c:v>60.290000000000013</c:v>
                </c:pt>
                <c:pt idx="665">
                  <c:v>60.33</c:v>
                </c:pt>
                <c:pt idx="666">
                  <c:v>60.37</c:v>
                </c:pt>
                <c:pt idx="667">
                  <c:v>60.41</c:v>
                </c:pt>
                <c:pt idx="668">
                  <c:v>60.449999999999996</c:v>
                </c:pt>
                <c:pt idx="669">
                  <c:v>60.49</c:v>
                </c:pt>
                <c:pt idx="670">
                  <c:v>60.53</c:v>
                </c:pt>
                <c:pt idx="671">
                  <c:v>60.57</c:v>
                </c:pt>
                <c:pt idx="672">
                  <c:v>60.61</c:v>
                </c:pt>
                <c:pt idx="673">
                  <c:v>60.65</c:v>
                </c:pt>
                <c:pt idx="674">
                  <c:v>60.690000000000012</c:v>
                </c:pt>
                <c:pt idx="675">
                  <c:v>60.730000000000011</c:v>
                </c:pt>
                <c:pt idx="676">
                  <c:v>60.77</c:v>
                </c:pt>
                <c:pt idx="677">
                  <c:v>60.83</c:v>
                </c:pt>
                <c:pt idx="678">
                  <c:v>60.87</c:v>
                </c:pt>
                <c:pt idx="679">
                  <c:v>60.91</c:v>
                </c:pt>
                <c:pt idx="680">
                  <c:v>60.949999999999996</c:v>
                </c:pt>
                <c:pt idx="681">
                  <c:v>60.99</c:v>
                </c:pt>
                <c:pt idx="682">
                  <c:v>61.03</c:v>
                </c:pt>
                <c:pt idx="683">
                  <c:v>61.07</c:v>
                </c:pt>
                <c:pt idx="684">
                  <c:v>61.11</c:v>
                </c:pt>
                <c:pt idx="685">
                  <c:v>61.15</c:v>
                </c:pt>
                <c:pt idx="686">
                  <c:v>61.190000000000012</c:v>
                </c:pt>
                <c:pt idx="687">
                  <c:v>61.230000000000011</c:v>
                </c:pt>
                <c:pt idx="688">
                  <c:v>61.27</c:v>
                </c:pt>
                <c:pt idx="689">
                  <c:v>61.309999999999995</c:v>
                </c:pt>
                <c:pt idx="690">
                  <c:v>61.349999999999994</c:v>
                </c:pt>
                <c:pt idx="691">
                  <c:v>61.39</c:v>
                </c:pt>
                <c:pt idx="692">
                  <c:v>61.43</c:v>
                </c:pt>
                <c:pt idx="693">
                  <c:v>61.47</c:v>
                </c:pt>
                <c:pt idx="694">
                  <c:v>61.51</c:v>
                </c:pt>
                <c:pt idx="695">
                  <c:v>61.55</c:v>
                </c:pt>
                <c:pt idx="696">
                  <c:v>61.59</c:v>
                </c:pt>
                <c:pt idx="697">
                  <c:v>61.63</c:v>
                </c:pt>
                <c:pt idx="698">
                  <c:v>61.67</c:v>
                </c:pt>
                <c:pt idx="699">
                  <c:v>61.71</c:v>
                </c:pt>
                <c:pt idx="700">
                  <c:v>61.75</c:v>
                </c:pt>
                <c:pt idx="701">
                  <c:v>61.790000000000013</c:v>
                </c:pt>
                <c:pt idx="702">
                  <c:v>61.83</c:v>
                </c:pt>
                <c:pt idx="703">
                  <c:v>61.87</c:v>
                </c:pt>
                <c:pt idx="704">
                  <c:v>61.91</c:v>
                </c:pt>
                <c:pt idx="705">
                  <c:v>61.949999999999996</c:v>
                </c:pt>
                <c:pt idx="706">
                  <c:v>61.99</c:v>
                </c:pt>
                <c:pt idx="707">
                  <c:v>62.03</c:v>
                </c:pt>
                <c:pt idx="708">
                  <c:v>62.07</c:v>
                </c:pt>
                <c:pt idx="709">
                  <c:v>62.11</c:v>
                </c:pt>
                <c:pt idx="710">
                  <c:v>62.15</c:v>
                </c:pt>
                <c:pt idx="711">
                  <c:v>64.33</c:v>
                </c:pt>
                <c:pt idx="712">
                  <c:v>64.36999999999999</c:v>
                </c:pt>
                <c:pt idx="713">
                  <c:v>64.410000000000025</c:v>
                </c:pt>
                <c:pt idx="714">
                  <c:v>64.45</c:v>
                </c:pt>
                <c:pt idx="715">
                  <c:v>64.489999999999995</c:v>
                </c:pt>
                <c:pt idx="716">
                  <c:v>64.53</c:v>
                </c:pt>
                <c:pt idx="717">
                  <c:v>64.569999999999993</c:v>
                </c:pt>
                <c:pt idx="718">
                  <c:v>64.61</c:v>
                </c:pt>
                <c:pt idx="719">
                  <c:v>64.649999999999991</c:v>
                </c:pt>
                <c:pt idx="720">
                  <c:v>64.69</c:v>
                </c:pt>
                <c:pt idx="721">
                  <c:v>64.73</c:v>
                </c:pt>
                <c:pt idx="722">
                  <c:v>64.77</c:v>
                </c:pt>
                <c:pt idx="723">
                  <c:v>64.81</c:v>
                </c:pt>
                <c:pt idx="724">
                  <c:v>64.849999999999994</c:v>
                </c:pt>
                <c:pt idx="725">
                  <c:v>64.89</c:v>
                </c:pt>
                <c:pt idx="726">
                  <c:v>64.930000000000007</c:v>
                </c:pt>
                <c:pt idx="727">
                  <c:v>64.97</c:v>
                </c:pt>
                <c:pt idx="728">
                  <c:v>65.010000000000005</c:v>
                </c:pt>
                <c:pt idx="729">
                  <c:v>65.05</c:v>
                </c:pt>
                <c:pt idx="730">
                  <c:v>65.09</c:v>
                </c:pt>
                <c:pt idx="731">
                  <c:v>65.13</c:v>
                </c:pt>
                <c:pt idx="732">
                  <c:v>65.169999999999987</c:v>
                </c:pt>
                <c:pt idx="733">
                  <c:v>65.209999999999994</c:v>
                </c:pt>
                <c:pt idx="734">
                  <c:v>65.25</c:v>
                </c:pt>
                <c:pt idx="735">
                  <c:v>65.290000000000006</c:v>
                </c:pt>
                <c:pt idx="736">
                  <c:v>65.33</c:v>
                </c:pt>
                <c:pt idx="737">
                  <c:v>65.36999999999999</c:v>
                </c:pt>
                <c:pt idx="738">
                  <c:v>65.410000000000025</c:v>
                </c:pt>
                <c:pt idx="739">
                  <c:v>65.45</c:v>
                </c:pt>
                <c:pt idx="740">
                  <c:v>65.489999999999995</c:v>
                </c:pt>
                <c:pt idx="741">
                  <c:v>65.53</c:v>
                </c:pt>
                <c:pt idx="742">
                  <c:v>65.569999999999993</c:v>
                </c:pt>
                <c:pt idx="743">
                  <c:v>65.61</c:v>
                </c:pt>
                <c:pt idx="744">
                  <c:v>65.649999999999991</c:v>
                </c:pt>
                <c:pt idx="745">
                  <c:v>65.69</c:v>
                </c:pt>
                <c:pt idx="746">
                  <c:v>65.73</c:v>
                </c:pt>
                <c:pt idx="747">
                  <c:v>65.77</c:v>
                </c:pt>
                <c:pt idx="748">
                  <c:v>65.83</c:v>
                </c:pt>
                <c:pt idx="749">
                  <c:v>65.86999999999999</c:v>
                </c:pt>
                <c:pt idx="750">
                  <c:v>65.910000000000025</c:v>
                </c:pt>
                <c:pt idx="751">
                  <c:v>65.95</c:v>
                </c:pt>
                <c:pt idx="752">
                  <c:v>65.989999999999995</c:v>
                </c:pt>
                <c:pt idx="753">
                  <c:v>66.03</c:v>
                </c:pt>
                <c:pt idx="754">
                  <c:v>66.069999999999993</c:v>
                </c:pt>
                <c:pt idx="755">
                  <c:v>66.11</c:v>
                </c:pt>
                <c:pt idx="756">
                  <c:v>66.149999999999991</c:v>
                </c:pt>
                <c:pt idx="757">
                  <c:v>66.19</c:v>
                </c:pt>
                <c:pt idx="758">
                  <c:v>66.23</c:v>
                </c:pt>
                <c:pt idx="759">
                  <c:v>66.27</c:v>
                </c:pt>
                <c:pt idx="760">
                  <c:v>66.31</c:v>
                </c:pt>
                <c:pt idx="761">
                  <c:v>66.349999999999994</c:v>
                </c:pt>
                <c:pt idx="762">
                  <c:v>66.39</c:v>
                </c:pt>
                <c:pt idx="763">
                  <c:v>66.430000000000007</c:v>
                </c:pt>
                <c:pt idx="764">
                  <c:v>66.47</c:v>
                </c:pt>
                <c:pt idx="765">
                  <c:v>66.510000000000005</c:v>
                </c:pt>
                <c:pt idx="766">
                  <c:v>66.55</c:v>
                </c:pt>
                <c:pt idx="767">
                  <c:v>66.59</c:v>
                </c:pt>
                <c:pt idx="768">
                  <c:v>66.63</c:v>
                </c:pt>
                <c:pt idx="769">
                  <c:v>66.669999999999987</c:v>
                </c:pt>
                <c:pt idx="770">
                  <c:v>66.709999999999994</c:v>
                </c:pt>
                <c:pt idx="771">
                  <c:v>66.75</c:v>
                </c:pt>
                <c:pt idx="772">
                  <c:v>66.790000000000006</c:v>
                </c:pt>
                <c:pt idx="773">
                  <c:v>66.83</c:v>
                </c:pt>
                <c:pt idx="774">
                  <c:v>66.86999999999999</c:v>
                </c:pt>
                <c:pt idx="775">
                  <c:v>66.910000000000025</c:v>
                </c:pt>
                <c:pt idx="776">
                  <c:v>66.95</c:v>
                </c:pt>
                <c:pt idx="777">
                  <c:v>66.989999999999995</c:v>
                </c:pt>
                <c:pt idx="778">
                  <c:v>67.03</c:v>
                </c:pt>
                <c:pt idx="779">
                  <c:v>67.069999999999993</c:v>
                </c:pt>
                <c:pt idx="780">
                  <c:v>67.11</c:v>
                </c:pt>
                <c:pt idx="781">
                  <c:v>67.149999999999991</c:v>
                </c:pt>
                <c:pt idx="782">
                  <c:v>67.19</c:v>
                </c:pt>
                <c:pt idx="783">
                  <c:v>67.23</c:v>
                </c:pt>
                <c:pt idx="784">
                  <c:v>67.27</c:v>
                </c:pt>
                <c:pt idx="785">
                  <c:v>67.33</c:v>
                </c:pt>
                <c:pt idx="786">
                  <c:v>67.36999999999999</c:v>
                </c:pt>
                <c:pt idx="787">
                  <c:v>67.410000000000025</c:v>
                </c:pt>
                <c:pt idx="788">
                  <c:v>67.45</c:v>
                </c:pt>
                <c:pt idx="789">
                  <c:v>67.489999999999995</c:v>
                </c:pt>
                <c:pt idx="790">
                  <c:v>67.53</c:v>
                </c:pt>
                <c:pt idx="791">
                  <c:v>67.569999999999993</c:v>
                </c:pt>
                <c:pt idx="792">
                  <c:v>67.61</c:v>
                </c:pt>
                <c:pt idx="793">
                  <c:v>67.649999999999991</c:v>
                </c:pt>
                <c:pt idx="794">
                  <c:v>67.69</c:v>
                </c:pt>
                <c:pt idx="795">
                  <c:v>67.73</c:v>
                </c:pt>
                <c:pt idx="796">
                  <c:v>67.77</c:v>
                </c:pt>
                <c:pt idx="797">
                  <c:v>67.81</c:v>
                </c:pt>
                <c:pt idx="798">
                  <c:v>67.849999999999994</c:v>
                </c:pt>
                <c:pt idx="799">
                  <c:v>67.89</c:v>
                </c:pt>
                <c:pt idx="800">
                  <c:v>67.930000000000007</c:v>
                </c:pt>
                <c:pt idx="801">
                  <c:v>67.97</c:v>
                </c:pt>
                <c:pt idx="802">
                  <c:v>68.010000000000005</c:v>
                </c:pt>
                <c:pt idx="803">
                  <c:v>68.05</c:v>
                </c:pt>
                <c:pt idx="804">
                  <c:v>68.09</c:v>
                </c:pt>
                <c:pt idx="805">
                  <c:v>68.13</c:v>
                </c:pt>
                <c:pt idx="806">
                  <c:v>68.169999999999987</c:v>
                </c:pt>
                <c:pt idx="807">
                  <c:v>68.209999999999994</c:v>
                </c:pt>
                <c:pt idx="808">
                  <c:v>68.25</c:v>
                </c:pt>
                <c:pt idx="809">
                  <c:v>68.290000000000006</c:v>
                </c:pt>
                <c:pt idx="810">
                  <c:v>68.33</c:v>
                </c:pt>
                <c:pt idx="811">
                  <c:v>68.36999999999999</c:v>
                </c:pt>
                <c:pt idx="812">
                  <c:v>68.410000000000025</c:v>
                </c:pt>
                <c:pt idx="813">
                  <c:v>68.45</c:v>
                </c:pt>
                <c:pt idx="814">
                  <c:v>68.489999999999995</c:v>
                </c:pt>
                <c:pt idx="815">
                  <c:v>68.53</c:v>
                </c:pt>
                <c:pt idx="816">
                  <c:v>68.569999999999993</c:v>
                </c:pt>
                <c:pt idx="817">
                  <c:v>68.61</c:v>
                </c:pt>
                <c:pt idx="818">
                  <c:v>68.649999999999991</c:v>
                </c:pt>
                <c:pt idx="819">
                  <c:v>68.69</c:v>
                </c:pt>
                <c:pt idx="820">
                  <c:v>68.73</c:v>
                </c:pt>
                <c:pt idx="821">
                  <c:v>68.77</c:v>
                </c:pt>
                <c:pt idx="822">
                  <c:v>68.83</c:v>
                </c:pt>
                <c:pt idx="823">
                  <c:v>68.86999999999999</c:v>
                </c:pt>
                <c:pt idx="824">
                  <c:v>68.910000000000025</c:v>
                </c:pt>
                <c:pt idx="825">
                  <c:v>68.95</c:v>
                </c:pt>
                <c:pt idx="826">
                  <c:v>68.989999999999995</c:v>
                </c:pt>
                <c:pt idx="827">
                  <c:v>69.03</c:v>
                </c:pt>
                <c:pt idx="828">
                  <c:v>69.069999999999993</c:v>
                </c:pt>
                <c:pt idx="829">
                  <c:v>69.11</c:v>
                </c:pt>
                <c:pt idx="830">
                  <c:v>69.149999999999991</c:v>
                </c:pt>
                <c:pt idx="831">
                  <c:v>69.19</c:v>
                </c:pt>
                <c:pt idx="832">
                  <c:v>69.23</c:v>
                </c:pt>
                <c:pt idx="833">
                  <c:v>69.27</c:v>
                </c:pt>
                <c:pt idx="834">
                  <c:v>69.31</c:v>
                </c:pt>
                <c:pt idx="835">
                  <c:v>69.349999999999994</c:v>
                </c:pt>
                <c:pt idx="836">
                  <c:v>69.39</c:v>
                </c:pt>
                <c:pt idx="837">
                  <c:v>69.430000000000007</c:v>
                </c:pt>
                <c:pt idx="838">
                  <c:v>69.47</c:v>
                </c:pt>
                <c:pt idx="839">
                  <c:v>69.510000000000005</c:v>
                </c:pt>
                <c:pt idx="840">
                  <c:v>69.55</c:v>
                </c:pt>
                <c:pt idx="841">
                  <c:v>69.59</c:v>
                </c:pt>
                <c:pt idx="842">
                  <c:v>69.63</c:v>
                </c:pt>
                <c:pt idx="843">
                  <c:v>69.669999999999987</c:v>
                </c:pt>
                <c:pt idx="844">
                  <c:v>69.709999999999994</c:v>
                </c:pt>
                <c:pt idx="845">
                  <c:v>69.75</c:v>
                </c:pt>
                <c:pt idx="846">
                  <c:v>69.790000000000006</c:v>
                </c:pt>
                <c:pt idx="847">
                  <c:v>69.83</c:v>
                </c:pt>
                <c:pt idx="848">
                  <c:v>69.86999999999999</c:v>
                </c:pt>
                <c:pt idx="849">
                  <c:v>69.910000000000025</c:v>
                </c:pt>
                <c:pt idx="850">
                  <c:v>69.95</c:v>
                </c:pt>
                <c:pt idx="851">
                  <c:v>69.989999999999995</c:v>
                </c:pt>
                <c:pt idx="852">
                  <c:v>70.03</c:v>
                </c:pt>
                <c:pt idx="853">
                  <c:v>70.069999999999993</c:v>
                </c:pt>
                <c:pt idx="854">
                  <c:v>70.11</c:v>
                </c:pt>
                <c:pt idx="855">
                  <c:v>70.149999999999991</c:v>
                </c:pt>
                <c:pt idx="856">
                  <c:v>70.19</c:v>
                </c:pt>
                <c:pt idx="857">
                  <c:v>70.23</c:v>
                </c:pt>
                <c:pt idx="858">
                  <c:v>70.33</c:v>
                </c:pt>
                <c:pt idx="859">
                  <c:v>70.36999999999999</c:v>
                </c:pt>
                <c:pt idx="860">
                  <c:v>70.410000000000025</c:v>
                </c:pt>
                <c:pt idx="861">
                  <c:v>70.45</c:v>
                </c:pt>
                <c:pt idx="862">
                  <c:v>70.489999999999995</c:v>
                </c:pt>
                <c:pt idx="863">
                  <c:v>70.53</c:v>
                </c:pt>
                <c:pt idx="864">
                  <c:v>70.569999999999993</c:v>
                </c:pt>
                <c:pt idx="865">
                  <c:v>70.61</c:v>
                </c:pt>
                <c:pt idx="866">
                  <c:v>70.649999999999991</c:v>
                </c:pt>
                <c:pt idx="867">
                  <c:v>70.69</c:v>
                </c:pt>
                <c:pt idx="868">
                  <c:v>70.73</c:v>
                </c:pt>
                <c:pt idx="869">
                  <c:v>70.77</c:v>
                </c:pt>
                <c:pt idx="870">
                  <c:v>70.81</c:v>
                </c:pt>
                <c:pt idx="871">
                  <c:v>70.849999999999994</c:v>
                </c:pt>
                <c:pt idx="872">
                  <c:v>70.89</c:v>
                </c:pt>
                <c:pt idx="873">
                  <c:v>70.930000000000007</c:v>
                </c:pt>
                <c:pt idx="874">
                  <c:v>70.97</c:v>
                </c:pt>
                <c:pt idx="875">
                  <c:v>71.010000000000005</c:v>
                </c:pt>
                <c:pt idx="876">
                  <c:v>71.05</c:v>
                </c:pt>
                <c:pt idx="877">
                  <c:v>71.09</c:v>
                </c:pt>
                <c:pt idx="878">
                  <c:v>71.13</c:v>
                </c:pt>
                <c:pt idx="879">
                  <c:v>71.169999999999987</c:v>
                </c:pt>
                <c:pt idx="880">
                  <c:v>71.209999999999994</c:v>
                </c:pt>
                <c:pt idx="881">
                  <c:v>71.25</c:v>
                </c:pt>
                <c:pt idx="882">
                  <c:v>71.290000000000006</c:v>
                </c:pt>
                <c:pt idx="883">
                  <c:v>71.33</c:v>
                </c:pt>
                <c:pt idx="884">
                  <c:v>71.36999999999999</c:v>
                </c:pt>
                <c:pt idx="885">
                  <c:v>71.410000000000025</c:v>
                </c:pt>
                <c:pt idx="886">
                  <c:v>71.45</c:v>
                </c:pt>
                <c:pt idx="887">
                  <c:v>71.489999999999995</c:v>
                </c:pt>
                <c:pt idx="888">
                  <c:v>71.53</c:v>
                </c:pt>
                <c:pt idx="889">
                  <c:v>71.569999999999993</c:v>
                </c:pt>
                <c:pt idx="890">
                  <c:v>71.61</c:v>
                </c:pt>
                <c:pt idx="891">
                  <c:v>71.649999999999991</c:v>
                </c:pt>
                <c:pt idx="892">
                  <c:v>71.69</c:v>
                </c:pt>
                <c:pt idx="893">
                  <c:v>71.73</c:v>
                </c:pt>
                <c:pt idx="894">
                  <c:v>71.77</c:v>
                </c:pt>
                <c:pt idx="895">
                  <c:v>71.83</c:v>
                </c:pt>
                <c:pt idx="896">
                  <c:v>71.86999999999999</c:v>
                </c:pt>
                <c:pt idx="897">
                  <c:v>71.910000000000025</c:v>
                </c:pt>
                <c:pt idx="898">
                  <c:v>71.95</c:v>
                </c:pt>
                <c:pt idx="899">
                  <c:v>71.989999999999995</c:v>
                </c:pt>
                <c:pt idx="900">
                  <c:v>72.03</c:v>
                </c:pt>
                <c:pt idx="901">
                  <c:v>72.069999999999993</c:v>
                </c:pt>
                <c:pt idx="902">
                  <c:v>72.11</c:v>
                </c:pt>
                <c:pt idx="903">
                  <c:v>72.149999999999991</c:v>
                </c:pt>
                <c:pt idx="904">
                  <c:v>72.19</c:v>
                </c:pt>
                <c:pt idx="905">
                  <c:v>72.23</c:v>
                </c:pt>
                <c:pt idx="906">
                  <c:v>72.27</c:v>
                </c:pt>
                <c:pt idx="907">
                  <c:v>72.31</c:v>
                </c:pt>
                <c:pt idx="908">
                  <c:v>72.349999999999994</c:v>
                </c:pt>
                <c:pt idx="909">
                  <c:v>72.39</c:v>
                </c:pt>
                <c:pt idx="910">
                  <c:v>72.430000000000007</c:v>
                </c:pt>
                <c:pt idx="911">
                  <c:v>72.47</c:v>
                </c:pt>
                <c:pt idx="912">
                  <c:v>72.510000000000005</c:v>
                </c:pt>
                <c:pt idx="913">
                  <c:v>72.55</c:v>
                </c:pt>
                <c:pt idx="914">
                  <c:v>72.59</c:v>
                </c:pt>
                <c:pt idx="915">
                  <c:v>72.63</c:v>
                </c:pt>
                <c:pt idx="916">
                  <c:v>72.669999999999987</c:v>
                </c:pt>
                <c:pt idx="917">
                  <c:v>72.709999999999994</c:v>
                </c:pt>
                <c:pt idx="918">
                  <c:v>72.75</c:v>
                </c:pt>
                <c:pt idx="919">
                  <c:v>72.790000000000006</c:v>
                </c:pt>
                <c:pt idx="920">
                  <c:v>72.83</c:v>
                </c:pt>
                <c:pt idx="921">
                  <c:v>72.86999999999999</c:v>
                </c:pt>
                <c:pt idx="922">
                  <c:v>72.910000000000025</c:v>
                </c:pt>
                <c:pt idx="923">
                  <c:v>72.95</c:v>
                </c:pt>
                <c:pt idx="924">
                  <c:v>72.989999999999995</c:v>
                </c:pt>
                <c:pt idx="925">
                  <c:v>73.03</c:v>
                </c:pt>
                <c:pt idx="926">
                  <c:v>73.069999999999993</c:v>
                </c:pt>
                <c:pt idx="927">
                  <c:v>73.11</c:v>
                </c:pt>
                <c:pt idx="928">
                  <c:v>73.149999999999991</c:v>
                </c:pt>
                <c:pt idx="929">
                  <c:v>73.19</c:v>
                </c:pt>
                <c:pt idx="930">
                  <c:v>73.23</c:v>
                </c:pt>
                <c:pt idx="931">
                  <c:v>73.27</c:v>
                </c:pt>
                <c:pt idx="932">
                  <c:v>73.73</c:v>
                </c:pt>
                <c:pt idx="933">
                  <c:v>73.77</c:v>
                </c:pt>
                <c:pt idx="934">
                  <c:v>73.81</c:v>
                </c:pt>
                <c:pt idx="935">
                  <c:v>73.849999999999994</c:v>
                </c:pt>
                <c:pt idx="936">
                  <c:v>73.89</c:v>
                </c:pt>
                <c:pt idx="937">
                  <c:v>73.930000000000007</c:v>
                </c:pt>
                <c:pt idx="938">
                  <c:v>73.97</c:v>
                </c:pt>
                <c:pt idx="939">
                  <c:v>74.010000000000005</c:v>
                </c:pt>
                <c:pt idx="940">
                  <c:v>74.05</c:v>
                </c:pt>
                <c:pt idx="941">
                  <c:v>74.09</c:v>
                </c:pt>
                <c:pt idx="942">
                  <c:v>74.13</c:v>
                </c:pt>
                <c:pt idx="943">
                  <c:v>74.169999999999987</c:v>
                </c:pt>
                <c:pt idx="944">
                  <c:v>74.209999999999994</c:v>
                </c:pt>
                <c:pt idx="945">
                  <c:v>74.25</c:v>
                </c:pt>
                <c:pt idx="946">
                  <c:v>74.290000000000006</c:v>
                </c:pt>
                <c:pt idx="947">
                  <c:v>74.33</c:v>
                </c:pt>
                <c:pt idx="948">
                  <c:v>74.36999999999999</c:v>
                </c:pt>
                <c:pt idx="949">
                  <c:v>74.410000000000025</c:v>
                </c:pt>
                <c:pt idx="950">
                  <c:v>74.45</c:v>
                </c:pt>
                <c:pt idx="951">
                  <c:v>74.489999999999995</c:v>
                </c:pt>
                <c:pt idx="952">
                  <c:v>74.53</c:v>
                </c:pt>
                <c:pt idx="953">
                  <c:v>74.569999999999993</c:v>
                </c:pt>
                <c:pt idx="954">
                  <c:v>74.61</c:v>
                </c:pt>
                <c:pt idx="955">
                  <c:v>74.649999999999991</c:v>
                </c:pt>
                <c:pt idx="956">
                  <c:v>74.69</c:v>
                </c:pt>
                <c:pt idx="957">
                  <c:v>74.73</c:v>
                </c:pt>
                <c:pt idx="958">
                  <c:v>74.77</c:v>
                </c:pt>
                <c:pt idx="959">
                  <c:v>74.81</c:v>
                </c:pt>
                <c:pt idx="960">
                  <c:v>74.849999999999994</c:v>
                </c:pt>
                <c:pt idx="961">
                  <c:v>74.89</c:v>
                </c:pt>
                <c:pt idx="962">
                  <c:v>74.930000000000007</c:v>
                </c:pt>
                <c:pt idx="963">
                  <c:v>74.97</c:v>
                </c:pt>
                <c:pt idx="964">
                  <c:v>75.010000000000005</c:v>
                </c:pt>
                <c:pt idx="965">
                  <c:v>75.05</c:v>
                </c:pt>
                <c:pt idx="966">
                  <c:v>75.09</c:v>
                </c:pt>
                <c:pt idx="967">
                  <c:v>75.13</c:v>
                </c:pt>
                <c:pt idx="968">
                  <c:v>75.169999999999987</c:v>
                </c:pt>
                <c:pt idx="969">
                  <c:v>75.23</c:v>
                </c:pt>
                <c:pt idx="970">
                  <c:v>75.27</c:v>
                </c:pt>
                <c:pt idx="971">
                  <c:v>75.31</c:v>
                </c:pt>
                <c:pt idx="972">
                  <c:v>75.349999999999994</c:v>
                </c:pt>
                <c:pt idx="973">
                  <c:v>75.39</c:v>
                </c:pt>
                <c:pt idx="974">
                  <c:v>75.430000000000007</c:v>
                </c:pt>
                <c:pt idx="975">
                  <c:v>75.47</c:v>
                </c:pt>
                <c:pt idx="976">
                  <c:v>75.510000000000005</c:v>
                </c:pt>
                <c:pt idx="977">
                  <c:v>75.55</c:v>
                </c:pt>
                <c:pt idx="978">
                  <c:v>75.59</c:v>
                </c:pt>
                <c:pt idx="979">
                  <c:v>75.63</c:v>
                </c:pt>
                <c:pt idx="980">
                  <c:v>75.669999999999987</c:v>
                </c:pt>
                <c:pt idx="981">
                  <c:v>75.709999999999994</c:v>
                </c:pt>
                <c:pt idx="982">
                  <c:v>75.75</c:v>
                </c:pt>
                <c:pt idx="983">
                  <c:v>75.790000000000006</c:v>
                </c:pt>
                <c:pt idx="984">
                  <c:v>75.83</c:v>
                </c:pt>
                <c:pt idx="985">
                  <c:v>75.86999999999999</c:v>
                </c:pt>
                <c:pt idx="986">
                  <c:v>75.910000000000025</c:v>
                </c:pt>
                <c:pt idx="987">
                  <c:v>75.95</c:v>
                </c:pt>
                <c:pt idx="988">
                  <c:v>75.989999999999995</c:v>
                </c:pt>
                <c:pt idx="989">
                  <c:v>76.03</c:v>
                </c:pt>
                <c:pt idx="990">
                  <c:v>76.069999999999993</c:v>
                </c:pt>
                <c:pt idx="991">
                  <c:v>76.11</c:v>
                </c:pt>
                <c:pt idx="992">
                  <c:v>76.149999999999991</c:v>
                </c:pt>
                <c:pt idx="993">
                  <c:v>76.19</c:v>
                </c:pt>
                <c:pt idx="994">
                  <c:v>76.23</c:v>
                </c:pt>
                <c:pt idx="995">
                  <c:v>76.27</c:v>
                </c:pt>
                <c:pt idx="996">
                  <c:v>76.31</c:v>
                </c:pt>
                <c:pt idx="997">
                  <c:v>76.349999999999994</c:v>
                </c:pt>
                <c:pt idx="998">
                  <c:v>76.39</c:v>
                </c:pt>
                <c:pt idx="999">
                  <c:v>76.430000000000007</c:v>
                </c:pt>
                <c:pt idx="1000">
                  <c:v>76.47</c:v>
                </c:pt>
                <c:pt idx="1001">
                  <c:v>76.510000000000005</c:v>
                </c:pt>
                <c:pt idx="1002">
                  <c:v>76.55</c:v>
                </c:pt>
                <c:pt idx="1003">
                  <c:v>76.59</c:v>
                </c:pt>
                <c:pt idx="1004">
                  <c:v>76.63</c:v>
                </c:pt>
                <c:pt idx="1005">
                  <c:v>76.669999999999987</c:v>
                </c:pt>
                <c:pt idx="1006">
                  <c:v>76.73</c:v>
                </c:pt>
                <c:pt idx="1007">
                  <c:v>76.77</c:v>
                </c:pt>
                <c:pt idx="1008">
                  <c:v>76.81</c:v>
                </c:pt>
                <c:pt idx="1009">
                  <c:v>76.849999999999994</c:v>
                </c:pt>
                <c:pt idx="1010">
                  <c:v>76.89</c:v>
                </c:pt>
                <c:pt idx="1011">
                  <c:v>76.930000000000007</c:v>
                </c:pt>
                <c:pt idx="1012">
                  <c:v>76.97</c:v>
                </c:pt>
                <c:pt idx="1013">
                  <c:v>77.010000000000005</c:v>
                </c:pt>
                <c:pt idx="1014">
                  <c:v>77.05</c:v>
                </c:pt>
                <c:pt idx="1015">
                  <c:v>77.09</c:v>
                </c:pt>
                <c:pt idx="1016">
                  <c:v>77.13</c:v>
                </c:pt>
                <c:pt idx="1017">
                  <c:v>77.169999999999987</c:v>
                </c:pt>
                <c:pt idx="1018">
                  <c:v>77.209999999999994</c:v>
                </c:pt>
                <c:pt idx="1019">
                  <c:v>77.25</c:v>
                </c:pt>
                <c:pt idx="1020">
                  <c:v>77.290000000000006</c:v>
                </c:pt>
                <c:pt idx="1021">
                  <c:v>77.33</c:v>
                </c:pt>
                <c:pt idx="1022">
                  <c:v>77.36999999999999</c:v>
                </c:pt>
                <c:pt idx="1023">
                  <c:v>77.410000000000025</c:v>
                </c:pt>
                <c:pt idx="1024">
                  <c:v>77.45</c:v>
                </c:pt>
                <c:pt idx="1025">
                  <c:v>77.489999999999995</c:v>
                </c:pt>
                <c:pt idx="1026">
                  <c:v>77.53</c:v>
                </c:pt>
                <c:pt idx="1027">
                  <c:v>77.569999999999993</c:v>
                </c:pt>
                <c:pt idx="1028">
                  <c:v>77.61</c:v>
                </c:pt>
                <c:pt idx="1029">
                  <c:v>77.649999999999991</c:v>
                </c:pt>
                <c:pt idx="1030">
                  <c:v>77.69</c:v>
                </c:pt>
                <c:pt idx="1031">
                  <c:v>77.73</c:v>
                </c:pt>
                <c:pt idx="1032">
                  <c:v>77.77</c:v>
                </c:pt>
                <c:pt idx="1033">
                  <c:v>77.81</c:v>
                </c:pt>
                <c:pt idx="1034">
                  <c:v>77.849999999999994</c:v>
                </c:pt>
                <c:pt idx="1035">
                  <c:v>77.89</c:v>
                </c:pt>
                <c:pt idx="1036">
                  <c:v>77.930000000000007</c:v>
                </c:pt>
                <c:pt idx="1037">
                  <c:v>77.97</c:v>
                </c:pt>
                <c:pt idx="1038">
                  <c:v>78.010000000000005</c:v>
                </c:pt>
                <c:pt idx="1039">
                  <c:v>78.05</c:v>
                </c:pt>
                <c:pt idx="1040">
                  <c:v>78.09</c:v>
                </c:pt>
                <c:pt idx="1041">
                  <c:v>78.13</c:v>
                </c:pt>
                <c:pt idx="1042">
                  <c:v>78.169999999999987</c:v>
                </c:pt>
                <c:pt idx="1043">
                  <c:v>78.23</c:v>
                </c:pt>
                <c:pt idx="1044">
                  <c:v>78.27</c:v>
                </c:pt>
                <c:pt idx="1045">
                  <c:v>78.31</c:v>
                </c:pt>
                <c:pt idx="1046">
                  <c:v>78.349999999999994</c:v>
                </c:pt>
                <c:pt idx="1047">
                  <c:v>78.39</c:v>
                </c:pt>
                <c:pt idx="1048">
                  <c:v>78.430000000000007</c:v>
                </c:pt>
                <c:pt idx="1049">
                  <c:v>78.47</c:v>
                </c:pt>
                <c:pt idx="1050">
                  <c:v>78.510000000000005</c:v>
                </c:pt>
                <c:pt idx="1051">
                  <c:v>78.55</c:v>
                </c:pt>
                <c:pt idx="1052">
                  <c:v>78.59</c:v>
                </c:pt>
                <c:pt idx="1053">
                  <c:v>78.63</c:v>
                </c:pt>
                <c:pt idx="1054">
                  <c:v>78.669999999999987</c:v>
                </c:pt>
                <c:pt idx="1055">
                  <c:v>78.709999999999994</c:v>
                </c:pt>
                <c:pt idx="1056">
                  <c:v>78.75</c:v>
                </c:pt>
                <c:pt idx="1057">
                  <c:v>78.790000000000006</c:v>
                </c:pt>
                <c:pt idx="1058">
                  <c:v>78.83</c:v>
                </c:pt>
                <c:pt idx="1059">
                  <c:v>78.86999999999999</c:v>
                </c:pt>
                <c:pt idx="1060">
                  <c:v>78.910000000000025</c:v>
                </c:pt>
                <c:pt idx="1061">
                  <c:v>78.95</c:v>
                </c:pt>
                <c:pt idx="1062">
                  <c:v>78.989999999999995</c:v>
                </c:pt>
                <c:pt idx="1063">
                  <c:v>79.03</c:v>
                </c:pt>
                <c:pt idx="1064">
                  <c:v>83.13</c:v>
                </c:pt>
                <c:pt idx="1065">
                  <c:v>83.169999999999987</c:v>
                </c:pt>
                <c:pt idx="1066">
                  <c:v>83.210000000000022</c:v>
                </c:pt>
                <c:pt idx="1067">
                  <c:v>83.25</c:v>
                </c:pt>
                <c:pt idx="1068">
                  <c:v>83.29</c:v>
                </c:pt>
                <c:pt idx="1069">
                  <c:v>83.33</c:v>
                </c:pt>
                <c:pt idx="1070">
                  <c:v>83.36999999999999</c:v>
                </c:pt>
                <c:pt idx="1071">
                  <c:v>83.410000000000025</c:v>
                </c:pt>
                <c:pt idx="1072">
                  <c:v>83.45</c:v>
                </c:pt>
                <c:pt idx="1073">
                  <c:v>83.490000000000023</c:v>
                </c:pt>
                <c:pt idx="1074">
                  <c:v>83.53</c:v>
                </c:pt>
                <c:pt idx="1075">
                  <c:v>83.57</c:v>
                </c:pt>
                <c:pt idx="1076">
                  <c:v>83.61</c:v>
                </c:pt>
                <c:pt idx="1077">
                  <c:v>83.649999999999991</c:v>
                </c:pt>
                <c:pt idx="1078">
                  <c:v>83.69</c:v>
                </c:pt>
                <c:pt idx="1079">
                  <c:v>83.73</c:v>
                </c:pt>
                <c:pt idx="1080">
                  <c:v>83.77</c:v>
                </c:pt>
                <c:pt idx="1081">
                  <c:v>83.81</c:v>
                </c:pt>
                <c:pt idx="1082">
                  <c:v>83.85</c:v>
                </c:pt>
                <c:pt idx="1083">
                  <c:v>83.89</c:v>
                </c:pt>
                <c:pt idx="1084">
                  <c:v>83.93</c:v>
                </c:pt>
                <c:pt idx="1085">
                  <c:v>83.97</c:v>
                </c:pt>
                <c:pt idx="1086">
                  <c:v>84.01</c:v>
                </c:pt>
                <c:pt idx="1087">
                  <c:v>84.05</c:v>
                </c:pt>
                <c:pt idx="1088">
                  <c:v>84.09</c:v>
                </c:pt>
                <c:pt idx="1089">
                  <c:v>84.13</c:v>
                </c:pt>
                <c:pt idx="1090">
                  <c:v>84.169999999999987</c:v>
                </c:pt>
                <c:pt idx="1091">
                  <c:v>84.210000000000022</c:v>
                </c:pt>
                <c:pt idx="1092">
                  <c:v>84.25</c:v>
                </c:pt>
                <c:pt idx="1093">
                  <c:v>84.29</c:v>
                </c:pt>
                <c:pt idx="1094">
                  <c:v>84.33</c:v>
                </c:pt>
                <c:pt idx="1095">
                  <c:v>84.36999999999999</c:v>
                </c:pt>
                <c:pt idx="1096">
                  <c:v>84.410000000000025</c:v>
                </c:pt>
                <c:pt idx="1097">
                  <c:v>84.45</c:v>
                </c:pt>
                <c:pt idx="1098">
                  <c:v>84.490000000000023</c:v>
                </c:pt>
                <c:pt idx="1099">
                  <c:v>84.53</c:v>
                </c:pt>
                <c:pt idx="1100">
                  <c:v>84.63</c:v>
                </c:pt>
                <c:pt idx="1101">
                  <c:v>84.669999999999987</c:v>
                </c:pt>
                <c:pt idx="1102">
                  <c:v>84.710000000000022</c:v>
                </c:pt>
                <c:pt idx="1103">
                  <c:v>84.75</c:v>
                </c:pt>
                <c:pt idx="1104">
                  <c:v>84.79</c:v>
                </c:pt>
                <c:pt idx="1105">
                  <c:v>84.83</c:v>
                </c:pt>
                <c:pt idx="1106">
                  <c:v>84.86999999999999</c:v>
                </c:pt>
                <c:pt idx="1107">
                  <c:v>84.910000000000025</c:v>
                </c:pt>
                <c:pt idx="1108">
                  <c:v>84.95</c:v>
                </c:pt>
                <c:pt idx="1109">
                  <c:v>84.990000000000023</c:v>
                </c:pt>
                <c:pt idx="1110">
                  <c:v>85.03</c:v>
                </c:pt>
                <c:pt idx="1111">
                  <c:v>85.07</c:v>
                </c:pt>
                <c:pt idx="1112">
                  <c:v>85.11</c:v>
                </c:pt>
                <c:pt idx="1113">
                  <c:v>85.149999999999991</c:v>
                </c:pt>
                <c:pt idx="1114">
                  <c:v>85.19</c:v>
                </c:pt>
                <c:pt idx="1115">
                  <c:v>85.23</c:v>
                </c:pt>
                <c:pt idx="1116">
                  <c:v>85.27</c:v>
                </c:pt>
                <c:pt idx="1117">
                  <c:v>85.31</c:v>
                </c:pt>
                <c:pt idx="1118">
                  <c:v>85.35</c:v>
                </c:pt>
                <c:pt idx="1119">
                  <c:v>85.39</c:v>
                </c:pt>
                <c:pt idx="1120">
                  <c:v>85.43</c:v>
                </c:pt>
                <c:pt idx="1121">
                  <c:v>85.47</c:v>
                </c:pt>
                <c:pt idx="1122">
                  <c:v>85.51</c:v>
                </c:pt>
                <c:pt idx="1123">
                  <c:v>85.55</c:v>
                </c:pt>
                <c:pt idx="1124">
                  <c:v>85.59</c:v>
                </c:pt>
                <c:pt idx="1125">
                  <c:v>85.63</c:v>
                </c:pt>
                <c:pt idx="1126">
                  <c:v>85.669999999999987</c:v>
                </c:pt>
                <c:pt idx="1127">
                  <c:v>85.710000000000022</c:v>
                </c:pt>
                <c:pt idx="1128">
                  <c:v>85.75</c:v>
                </c:pt>
                <c:pt idx="1129">
                  <c:v>85.79</c:v>
                </c:pt>
                <c:pt idx="1130">
                  <c:v>85.83</c:v>
                </c:pt>
                <c:pt idx="1131">
                  <c:v>85.86999999999999</c:v>
                </c:pt>
                <c:pt idx="1132">
                  <c:v>85.910000000000025</c:v>
                </c:pt>
                <c:pt idx="1133">
                  <c:v>85.95</c:v>
                </c:pt>
                <c:pt idx="1134">
                  <c:v>85.990000000000023</c:v>
                </c:pt>
                <c:pt idx="1135">
                  <c:v>86.03</c:v>
                </c:pt>
                <c:pt idx="1136">
                  <c:v>86.07</c:v>
                </c:pt>
                <c:pt idx="1137">
                  <c:v>86.13</c:v>
                </c:pt>
                <c:pt idx="1138">
                  <c:v>86.169999999999987</c:v>
                </c:pt>
                <c:pt idx="1139">
                  <c:v>86.210000000000022</c:v>
                </c:pt>
                <c:pt idx="1140">
                  <c:v>86.25</c:v>
                </c:pt>
                <c:pt idx="1141">
                  <c:v>86.29</c:v>
                </c:pt>
                <c:pt idx="1142">
                  <c:v>86.33</c:v>
                </c:pt>
                <c:pt idx="1143">
                  <c:v>86.36999999999999</c:v>
                </c:pt>
                <c:pt idx="1144">
                  <c:v>86.410000000000025</c:v>
                </c:pt>
                <c:pt idx="1145">
                  <c:v>86.45</c:v>
                </c:pt>
                <c:pt idx="1146">
                  <c:v>86.490000000000023</c:v>
                </c:pt>
                <c:pt idx="1147">
                  <c:v>86.53</c:v>
                </c:pt>
                <c:pt idx="1148">
                  <c:v>86.57</c:v>
                </c:pt>
                <c:pt idx="1149">
                  <c:v>86.61</c:v>
                </c:pt>
                <c:pt idx="1150">
                  <c:v>86.649999999999991</c:v>
                </c:pt>
                <c:pt idx="1151">
                  <c:v>86.69</c:v>
                </c:pt>
                <c:pt idx="1152">
                  <c:v>86.73</c:v>
                </c:pt>
                <c:pt idx="1153">
                  <c:v>86.77</c:v>
                </c:pt>
                <c:pt idx="1154">
                  <c:v>86.81</c:v>
                </c:pt>
                <c:pt idx="1155">
                  <c:v>86.85</c:v>
                </c:pt>
                <c:pt idx="1156">
                  <c:v>86.89</c:v>
                </c:pt>
                <c:pt idx="1157">
                  <c:v>86.93</c:v>
                </c:pt>
                <c:pt idx="1158">
                  <c:v>86.97</c:v>
                </c:pt>
                <c:pt idx="1159">
                  <c:v>87.01</c:v>
                </c:pt>
                <c:pt idx="1160">
                  <c:v>87.05</c:v>
                </c:pt>
                <c:pt idx="1161">
                  <c:v>87.09</c:v>
                </c:pt>
                <c:pt idx="1162">
                  <c:v>87.13</c:v>
                </c:pt>
                <c:pt idx="1163">
                  <c:v>87.169999999999987</c:v>
                </c:pt>
                <c:pt idx="1164">
                  <c:v>87.210000000000022</c:v>
                </c:pt>
                <c:pt idx="1165">
                  <c:v>87.25</c:v>
                </c:pt>
                <c:pt idx="1166">
                  <c:v>87.29</c:v>
                </c:pt>
                <c:pt idx="1167">
                  <c:v>87.33</c:v>
                </c:pt>
                <c:pt idx="1168">
                  <c:v>92.73</c:v>
                </c:pt>
                <c:pt idx="1169">
                  <c:v>92.77</c:v>
                </c:pt>
                <c:pt idx="1170">
                  <c:v>92.81</c:v>
                </c:pt>
                <c:pt idx="1171">
                  <c:v>92.85</c:v>
                </c:pt>
                <c:pt idx="1172">
                  <c:v>92.89</c:v>
                </c:pt>
                <c:pt idx="1173">
                  <c:v>92.93</c:v>
                </c:pt>
                <c:pt idx="1174">
                  <c:v>92.97</c:v>
                </c:pt>
                <c:pt idx="1175">
                  <c:v>93.01</c:v>
                </c:pt>
                <c:pt idx="1176">
                  <c:v>93.05</c:v>
                </c:pt>
                <c:pt idx="1177">
                  <c:v>93.09</c:v>
                </c:pt>
                <c:pt idx="1178">
                  <c:v>93.13</c:v>
                </c:pt>
                <c:pt idx="1179">
                  <c:v>93.169999999999987</c:v>
                </c:pt>
                <c:pt idx="1180">
                  <c:v>93.210000000000022</c:v>
                </c:pt>
                <c:pt idx="1181">
                  <c:v>93.25</c:v>
                </c:pt>
                <c:pt idx="1182">
                  <c:v>93.29</c:v>
                </c:pt>
                <c:pt idx="1183">
                  <c:v>93.33</c:v>
                </c:pt>
                <c:pt idx="1184">
                  <c:v>93.36999999999999</c:v>
                </c:pt>
                <c:pt idx="1185">
                  <c:v>93.410000000000025</c:v>
                </c:pt>
                <c:pt idx="1186">
                  <c:v>93.45</c:v>
                </c:pt>
                <c:pt idx="1187">
                  <c:v>93.490000000000023</c:v>
                </c:pt>
                <c:pt idx="1188">
                  <c:v>93.53</c:v>
                </c:pt>
                <c:pt idx="1189">
                  <c:v>93.57</c:v>
                </c:pt>
                <c:pt idx="1190">
                  <c:v>93.61</c:v>
                </c:pt>
                <c:pt idx="1191">
                  <c:v>93.649999999999991</c:v>
                </c:pt>
                <c:pt idx="1192">
                  <c:v>93.69</c:v>
                </c:pt>
                <c:pt idx="1193">
                  <c:v>93.73</c:v>
                </c:pt>
                <c:pt idx="1194">
                  <c:v>93.77</c:v>
                </c:pt>
                <c:pt idx="1195">
                  <c:v>93.81</c:v>
                </c:pt>
                <c:pt idx="1196">
                  <c:v>93.85</c:v>
                </c:pt>
                <c:pt idx="1197">
                  <c:v>93.89</c:v>
                </c:pt>
                <c:pt idx="1198">
                  <c:v>93.93</c:v>
                </c:pt>
                <c:pt idx="1199">
                  <c:v>93.97</c:v>
                </c:pt>
                <c:pt idx="1200">
                  <c:v>94.01</c:v>
                </c:pt>
                <c:pt idx="1201">
                  <c:v>94.05</c:v>
                </c:pt>
                <c:pt idx="1202">
                  <c:v>94.09</c:v>
                </c:pt>
                <c:pt idx="1203">
                  <c:v>94.13</c:v>
                </c:pt>
                <c:pt idx="1204">
                  <c:v>94.169999999999987</c:v>
                </c:pt>
                <c:pt idx="1205">
                  <c:v>94.23</c:v>
                </c:pt>
                <c:pt idx="1206">
                  <c:v>94.27</c:v>
                </c:pt>
                <c:pt idx="1207">
                  <c:v>94.31</c:v>
                </c:pt>
                <c:pt idx="1208">
                  <c:v>94.35</c:v>
                </c:pt>
                <c:pt idx="1209">
                  <c:v>94.39</c:v>
                </c:pt>
                <c:pt idx="1210">
                  <c:v>94.43</c:v>
                </c:pt>
                <c:pt idx="1211">
                  <c:v>94.47</c:v>
                </c:pt>
                <c:pt idx="1212">
                  <c:v>94.51</c:v>
                </c:pt>
                <c:pt idx="1213">
                  <c:v>94.55</c:v>
                </c:pt>
                <c:pt idx="1214">
                  <c:v>94.59</c:v>
                </c:pt>
                <c:pt idx="1215">
                  <c:v>94.63</c:v>
                </c:pt>
                <c:pt idx="1216">
                  <c:v>94.669999999999987</c:v>
                </c:pt>
                <c:pt idx="1217">
                  <c:v>94.710000000000022</c:v>
                </c:pt>
                <c:pt idx="1218">
                  <c:v>94.75</c:v>
                </c:pt>
                <c:pt idx="1219">
                  <c:v>94.79</c:v>
                </c:pt>
                <c:pt idx="1220">
                  <c:v>94.83</c:v>
                </c:pt>
                <c:pt idx="1221">
                  <c:v>94.86999999999999</c:v>
                </c:pt>
                <c:pt idx="1222">
                  <c:v>94.910000000000025</c:v>
                </c:pt>
                <c:pt idx="1223">
                  <c:v>94.95</c:v>
                </c:pt>
                <c:pt idx="1224">
                  <c:v>94.990000000000023</c:v>
                </c:pt>
                <c:pt idx="1225">
                  <c:v>95.03</c:v>
                </c:pt>
                <c:pt idx="1226">
                  <c:v>95.07</c:v>
                </c:pt>
                <c:pt idx="1227">
                  <c:v>95.11</c:v>
                </c:pt>
                <c:pt idx="1228">
                  <c:v>95.149999999999991</c:v>
                </c:pt>
                <c:pt idx="1229">
                  <c:v>95.19</c:v>
                </c:pt>
                <c:pt idx="1230">
                  <c:v>95.23</c:v>
                </c:pt>
                <c:pt idx="1231">
                  <c:v>95.27</c:v>
                </c:pt>
                <c:pt idx="1232">
                  <c:v>95.31</c:v>
                </c:pt>
                <c:pt idx="1233">
                  <c:v>95.35</c:v>
                </c:pt>
                <c:pt idx="1234">
                  <c:v>95.39</c:v>
                </c:pt>
                <c:pt idx="1235">
                  <c:v>95.43</c:v>
                </c:pt>
                <c:pt idx="1236">
                  <c:v>95.47</c:v>
                </c:pt>
                <c:pt idx="1237">
                  <c:v>95.51</c:v>
                </c:pt>
                <c:pt idx="1238">
                  <c:v>95.55</c:v>
                </c:pt>
                <c:pt idx="1239">
                  <c:v>95.59</c:v>
                </c:pt>
                <c:pt idx="1240">
                  <c:v>95.63</c:v>
                </c:pt>
                <c:pt idx="1241">
                  <c:v>95.669999999999987</c:v>
                </c:pt>
                <c:pt idx="1242">
                  <c:v>95.73</c:v>
                </c:pt>
                <c:pt idx="1243">
                  <c:v>95.77</c:v>
                </c:pt>
                <c:pt idx="1244">
                  <c:v>95.81</c:v>
                </c:pt>
                <c:pt idx="1245">
                  <c:v>95.85</c:v>
                </c:pt>
                <c:pt idx="1246">
                  <c:v>95.89</c:v>
                </c:pt>
                <c:pt idx="1247">
                  <c:v>95.93</c:v>
                </c:pt>
                <c:pt idx="1248">
                  <c:v>95.97</c:v>
                </c:pt>
                <c:pt idx="1249">
                  <c:v>96.01</c:v>
                </c:pt>
                <c:pt idx="1250">
                  <c:v>96.05</c:v>
                </c:pt>
                <c:pt idx="1251">
                  <c:v>96.09</c:v>
                </c:pt>
                <c:pt idx="1252">
                  <c:v>96.13</c:v>
                </c:pt>
                <c:pt idx="1253">
                  <c:v>96.169999999999987</c:v>
                </c:pt>
                <c:pt idx="1254">
                  <c:v>96.210000000000022</c:v>
                </c:pt>
                <c:pt idx="1255">
                  <c:v>96.25</c:v>
                </c:pt>
                <c:pt idx="1256">
                  <c:v>96.29</c:v>
                </c:pt>
                <c:pt idx="1257">
                  <c:v>96.33</c:v>
                </c:pt>
                <c:pt idx="1258">
                  <c:v>96.36999999999999</c:v>
                </c:pt>
                <c:pt idx="1259">
                  <c:v>96.410000000000025</c:v>
                </c:pt>
                <c:pt idx="1260">
                  <c:v>96.45</c:v>
                </c:pt>
                <c:pt idx="1261">
                  <c:v>96.490000000000023</c:v>
                </c:pt>
                <c:pt idx="1262">
                  <c:v>96.53</c:v>
                </c:pt>
                <c:pt idx="1263">
                  <c:v>96.57</c:v>
                </c:pt>
                <c:pt idx="1264">
                  <c:v>96.61</c:v>
                </c:pt>
                <c:pt idx="1265">
                  <c:v>96.649999999999991</c:v>
                </c:pt>
                <c:pt idx="1266">
                  <c:v>96.69</c:v>
                </c:pt>
                <c:pt idx="1267">
                  <c:v>96.73</c:v>
                </c:pt>
                <c:pt idx="1268">
                  <c:v>96.77</c:v>
                </c:pt>
                <c:pt idx="1269">
                  <c:v>96.81</c:v>
                </c:pt>
                <c:pt idx="1270">
                  <c:v>96.85</c:v>
                </c:pt>
                <c:pt idx="1271">
                  <c:v>96.89</c:v>
                </c:pt>
                <c:pt idx="1272">
                  <c:v>96.93</c:v>
                </c:pt>
                <c:pt idx="1273">
                  <c:v>96.97</c:v>
                </c:pt>
                <c:pt idx="1274">
                  <c:v>97.01</c:v>
                </c:pt>
                <c:pt idx="1275">
                  <c:v>97.05</c:v>
                </c:pt>
                <c:pt idx="1276">
                  <c:v>97.09</c:v>
                </c:pt>
                <c:pt idx="1277">
                  <c:v>97.13</c:v>
                </c:pt>
                <c:pt idx="1278">
                  <c:v>97.169999999999987</c:v>
                </c:pt>
                <c:pt idx="1279">
                  <c:v>97.23</c:v>
                </c:pt>
                <c:pt idx="1280">
                  <c:v>97.27</c:v>
                </c:pt>
                <c:pt idx="1281">
                  <c:v>97.31</c:v>
                </c:pt>
                <c:pt idx="1282">
                  <c:v>97.35</c:v>
                </c:pt>
                <c:pt idx="1283">
                  <c:v>97.39</c:v>
                </c:pt>
                <c:pt idx="1284">
                  <c:v>97.43</c:v>
                </c:pt>
                <c:pt idx="1285">
                  <c:v>97.47</c:v>
                </c:pt>
                <c:pt idx="1286">
                  <c:v>97.51</c:v>
                </c:pt>
                <c:pt idx="1287">
                  <c:v>97.55</c:v>
                </c:pt>
                <c:pt idx="1288">
                  <c:v>97.59</c:v>
                </c:pt>
                <c:pt idx="1289">
                  <c:v>97.63</c:v>
                </c:pt>
                <c:pt idx="1290">
                  <c:v>97.669999999999987</c:v>
                </c:pt>
                <c:pt idx="1291">
                  <c:v>97.710000000000022</c:v>
                </c:pt>
                <c:pt idx="1292">
                  <c:v>97.75</c:v>
                </c:pt>
                <c:pt idx="1293">
                  <c:v>97.79</c:v>
                </c:pt>
                <c:pt idx="1294">
                  <c:v>97.83</c:v>
                </c:pt>
                <c:pt idx="1295">
                  <c:v>97.86999999999999</c:v>
                </c:pt>
                <c:pt idx="1296">
                  <c:v>97.910000000000025</c:v>
                </c:pt>
                <c:pt idx="1297">
                  <c:v>97.95</c:v>
                </c:pt>
                <c:pt idx="1298">
                  <c:v>97.990000000000023</c:v>
                </c:pt>
                <c:pt idx="1299">
                  <c:v>98.03</c:v>
                </c:pt>
                <c:pt idx="1300">
                  <c:v>98.07</c:v>
                </c:pt>
                <c:pt idx="1301">
                  <c:v>98.11</c:v>
                </c:pt>
                <c:pt idx="1302">
                  <c:v>98.149999999999991</c:v>
                </c:pt>
                <c:pt idx="1303">
                  <c:v>98.19</c:v>
                </c:pt>
                <c:pt idx="1304">
                  <c:v>98.23</c:v>
                </c:pt>
                <c:pt idx="1305">
                  <c:v>98.27</c:v>
                </c:pt>
                <c:pt idx="1306">
                  <c:v>98.31</c:v>
                </c:pt>
                <c:pt idx="1307">
                  <c:v>98.35</c:v>
                </c:pt>
                <c:pt idx="1308">
                  <c:v>98.39</c:v>
                </c:pt>
                <c:pt idx="1309">
                  <c:v>98.43</c:v>
                </c:pt>
                <c:pt idx="1310">
                  <c:v>98.47</c:v>
                </c:pt>
                <c:pt idx="1311">
                  <c:v>98.51</c:v>
                </c:pt>
                <c:pt idx="1312">
                  <c:v>98.55</c:v>
                </c:pt>
                <c:pt idx="1313">
                  <c:v>98.59</c:v>
                </c:pt>
                <c:pt idx="1314">
                  <c:v>98.63</c:v>
                </c:pt>
                <c:pt idx="1315">
                  <c:v>98.669999999999987</c:v>
                </c:pt>
                <c:pt idx="1316">
                  <c:v>98.73</c:v>
                </c:pt>
                <c:pt idx="1317">
                  <c:v>98.77</c:v>
                </c:pt>
                <c:pt idx="1318">
                  <c:v>98.81</c:v>
                </c:pt>
                <c:pt idx="1319">
                  <c:v>98.85</c:v>
                </c:pt>
                <c:pt idx="1320">
                  <c:v>98.89</c:v>
                </c:pt>
                <c:pt idx="1321">
                  <c:v>98.93</c:v>
                </c:pt>
                <c:pt idx="1322">
                  <c:v>98.97</c:v>
                </c:pt>
                <c:pt idx="1323">
                  <c:v>99.01</c:v>
                </c:pt>
                <c:pt idx="1324">
                  <c:v>99.05</c:v>
                </c:pt>
                <c:pt idx="1325">
                  <c:v>99.09</c:v>
                </c:pt>
                <c:pt idx="1326">
                  <c:v>99.13</c:v>
                </c:pt>
                <c:pt idx="1327">
                  <c:v>99.169999999999987</c:v>
                </c:pt>
                <c:pt idx="1328">
                  <c:v>99.210000000000022</c:v>
                </c:pt>
                <c:pt idx="1329">
                  <c:v>99.25</c:v>
                </c:pt>
                <c:pt idx="1330">
                  <c:v>99.29</c:v>
                </c:pt>
                <c:pt idx="1331">
                  <c:v>99.33</c:v>
                </c:pt>
                <c:pt idx="1332">
                  <c:v>99.36999999999999</c:v>
                </c:pt>
                <c:pt idx="1333">
                  <c:v>99.410000000000025</c:v>
                </c:pt>
                <c:pt idx="1334">
                  <c:v>99.45</c:v>
                </c:pt>
                <c:pt idx="1335">
                  <c:v>99.490000000000023</c:v>
                </c:pt>
                <c:pt idx="1336">
                  <c:v>99.53</c:v>
                </c:pt>
                <c:pt idx="1337">
                  <c:v>99.57</c:v>
                </c:pt>
                <c:pt idx="1338">
                  <c:v>99.61</c:v>
                </c:pt>
                <c:pt idx="1339">
                  <c:v>99.649999999999991</c:v>
                </c:pt>
                <c:pt idx="1340">
                  <c:v>99.69</c:v>
                </c:pt>
                <c:pt idx="1341">
                  <c:v>99.73</c:v>
                </c:pt>
                <c:pt idx="1342">
                  <c:v>99.77</c:v>
                </c:pt>
                <c:pt idx="1343">
                  <c:v>99.81</c:v>
                </c:pt>
                <c:pt idx="1344">
                  <c:v>99.85</c:v>
                </c:pt>
                <c:pt idx="1345">
                  <c:v>99.89</c:v>
                </c:pt>
                <c:pt idx="1346">
                  <c:v>99.93</c:v>
                </c:pt>
                <c:pt idx="1347">
                  <c:v>99.97</c:v>
                </c:pt>
                <c:pt idx="1348">
                  <c:v>100.01</c:v>
                </c:pt>
                <c:pt idx="1349">
                  <c:v>100.05</c:v>
                </c:pt>
                <c:pt idx="1350">
                  <c:v>100.09</c:v>
                </c:pt>
                <c:pt idx="1351">
                  <c:v>100.13</c:v>
                </c:pt>
                <c:pt idx="1352">
                  <c:v>100.23</c:v>
                </c:pt>
                <c:pt idx="1353">
                  <c:v>100.27</c:v>
                </c:pt>
                <c:pt idx="1354">
                  <c:v>100.31</c:v>
                </c:pt>
                <c:pt idx="1355">
                  <c:v>100.35</c:v>
                </c:pt>
                <c:pt idx="1356">
                  <c:v>100.39</c:v>
                </c:pt>
                <c:pt idx="1357">
                  <c:v>100.43</c:v>
                </c:pt>
                <c:pt idx="1358">
                  <c:v>100.47</c:v>
                </c:pt>
                <c:pt idx="1359">
                  <c:v>100.51</c:v>
                </c:pt>
                <c:pt idx="1360">
                  <c:v>100.55</c:v>
                </c:pt>
                <c:pt idx="1361">
                  <c:v>100.59</c:v>
                </c:pt>
                <c:pt idx="1362">
                  <c:v>100.63</c:v>
                </c:pt>
                <c:pt idx="1363">
                  <c:v>100.66999999999999</c:v>
                </c:pt>
                <c:pt idx="1364">
                  <c:v>100.71000000000002</c:v>
                </c:pt>
                <c:pt idx="1365">
                  <c:v>100.75</c:v>
                </c:pt>
                <c:pt idx="1366">
                  <c:v>100.79</c:v>
                </c:pt>
                <c:pt idx="1367">
                  <c:v>100.83</c:v>
                </c:pt>
                <c:pt idx="1368">
                  <c:v>100.86999999999999</c:v>
                </c:pt>
                <c:pt idx="1369">
                  <c:v>100.91000000000012</c:v>
                </c:pt>
                <c:pt idx="1370">
                  <c:v>100.95</c:v>
                </c:pt>
                <c:pt idx="1371">
                  <c:v>100.99000000000002</c:v>
                </c:pt>
                <c:pt idx="1372">
                  <c:v>101.03</c:v>
                </c:pt>
                <c:pt idx="1373">
                  <c:v>101.07</c:v>
                </c:pt>
                <c:pt idx="1374">
                  <c:v>101.11</c:v>
                </c:pt>
                <c:pt idx="1375">
                  <c:v>101.14999999999999</c:v>
                </c:pt>
                <c:pt idx="1376">
                  <c:v>101.19</c:v>
                </c:pt>
                <c:pt idx="1377">
                  <c:v>101.23</c:v>
                </c:pt>
                <c:pt idx="1378">
                  <c:v>101.27</c:v>
                </c:pt>
                <c:pt idx="1379">
                  <c:v>101.31</c:v>
                </c:pt>
                <c:pt idx="1380">
                  <c:v>101.35</c:v>
                </c:pt>
                <c:pt idx="1381">
                  <c:v>101.39</c:v>
                </c:pt>
                <c:pt idx="1382">
                  <c:v>101.43</c:v>
                </c:pt>
                <c:pt idx="1383">
                  <c:v>101.47</c:v>
                </c:pt>
                <c:pt idx="1384">
                  <c:v>101.51</c:v>
                </c:pt>
                <c:pt idx="1385">
                  <c:v>101.55</c:v>
                </c:pt>
                <c:pt idx="1386">
                  <c:v>101.59</c:v>
                </c:pt>
                <c:pt idx="1387">
                  <c:v>101.63</c:v>
                </c:pt>
                <c:pt idx="1388">
                  <c:v>101.66999999999999</c:v>
                </c:pt>
                <c:pt idx="1389">
                  <c:v>101.73</c:v>
                </c:pt>
                <c:pt idx="1390">
                  <c:v>101.77</c:v>
                </c:pt>
                <c:pt idx="1391">
                  <c:v>101.81</c:v>
                </c:pt>
                <c:pt idx="1392">
                  <c:v>101.85</c:v>
                </c:pt>
                <c:pt idx="1393">
                  <c:v>101.89</c:v>
                </c:pt>
                <c:pt idx="1394">
                  <c:v>101.93</c:v>
                </c:pt>
                <c:pt idx="1395">
                  <c:v>101.97</c:v>
                </c:pt>
                <c:pt idx="1396">
                  <c:v>102.01</c:v>
                </c:pt>
                <c:pt idx="1397">
                  <c:v>102.05</c:v>
                </c:pt>
                <c:pt idx="1398">
                  <c:v>102.09</c:v>
                </c:pt>
                <c:pt idx="1399">
                  <c:v>102.13</c:v>
                </c:pt>
                <c:pt idx="1400">
                  <c:v>102.16999999999999</c:v>
                </c:pt>
                <c:pt idx="1401">
                  <c:v>102.21000000000002</c:v>
                </c:pt>
                <c:pt idx="1402">
                  <c:v>102.25</c:v>
                </c:pt>
                <c:pt idx="1403">
                  <c:v>102.33</c:v>
                </c:pt>
                <c:pt idx="1404">
                  <c:v>102.36999999999999</c:v>
                </c:pt>
                <c:pt idx="1405">
                  <c:v>102.41000000000012</c:v>
                </c:pt>
                <c:pt idx="1406">
                  <c:v>102.45</c:v>
                </c:pt>
                <c:pt idx="1407">
                  <c:v>102.49000000000002</c:v>
                </c:pt>
                <c:pt idx="1408">
                  <c:v>102.53</c:v>
                </c:pt>
                <c:pt idx="1409">
                  <c:v>102.57</c:v>
                </c:pt>
                <c:pt idx="1410">
                  <c:v>102.61</c:v>
                </c:pt>
                <c:pt idx="1411">
                  <c:v>102.64999999999999</c:v>
                </c:pt>
                <c:pt idx="1412">
                  <c:v>102.69</c:v>
                </c:pt>
                <c:pt idx="1413">
                  <c:v>102.73</c:v>
                </c:pt>
                <c:pt idx="1414">
                  <c:v>102.77</c:v>
                </c:pt>
                <c:pt idx="1415">
                  <c:v>102.81</c:v>
                </c:pt>
                <c:pt idx="1416">
                  <c:v>102.85</c:v>
                </c:pt>
                <c:pt idx="1417">
                  <c:v>102.89</c:v>
                </c:pt>
                <c:pt idx="1418">
                  <c:v>102.93</c:v>
                </c:pt>
                <c:pt idx="1419">
                  <c:v>102.97</c:v>
                </c:pt>
                <c:pt idx="1420">
                  <c:v>103.01</c:v>
                </c:pt>
                <c:pt idx="1421">
                  <c:v>103.05</c:v>
                </c:pt>
                <c:pt idx="1422">
                  <c:v>103.09</c:v>
                </c:pt>
                <c:pt idx="1423">
                  <c:v>103.13</c:v>
                </c:pt>
                <c:pt idx="1424">
                  <c:v>103.16999999999999</c:v>
                </c:pt>
                <c:pt idx="1425">
                  <c:v>103.21000000000002</c:v>
                </c:pt>
                <c:pt idx="1426">
                  <c:v>103.25</c:v>
                </c:pt>
                <c:pt idx="1427">
                  <c:v>103.29</c:v>
                </c:pt>
                <c:pt idx="1428">
                  <c:v>103.33</c:v>
                </c:pt>
                <c:pt idx="1429">
                  <c:v>103.36999999999999</c:v>
                </c:pt>
                <c:pt idx="1430">
                  <c:v>103.41000000000012</c:v>
                </c:pt>
                <c:pt idx="1431">
                  <c:v>103.45</c:v>
                </c:pt>
                <c:pt idx="1432">
                  <c:v>103.49000000000002</c:v>
                </c:pt>
                <c:pt idx="1433">
                  <c:v>103.53</c:v>
                </c:pt>
                <c:pt idx="1434">
                  <c:v>103.57</c:v>
                </c:pt>
                <c:pt idx="1435">
                  <c:v>103.61</c:v>
                </c:pt>
                <c:pt idx="1436">
                  <c:v>103.64999999999999</c:v>
                </c:pt>
                <c:pt idx="1437">
                  <c:v>103.69</c:v>
                </c:pt>
                <c:pt idx="1438">
                  <c:v>103.73</c:v>
                </c:pt>
                <c:pt idx="1439">
                  <c:v>103.77</c:v>
                </c:pt>
                <c:pt idx="1440">
                  <c:v>103.83</c:v>
                </c:pt>
                <c:pt idx="1441">
                  <c:v>103.86999999999999</c:v>
                </c:pt>
                <c:pt idx="1442">
                  <c:v>103.91000000000012</c:v>
                </c:pt>
                <c:pt idx="1443">
                  <c:v>103.95</c:v>
                </c:pt>
                <c:pt idx="1444">
                  <c:v>103.99000000000002</c:v>
                </c:pt>
                <c:pt idx="1445">
                  <c:v>104.03</c:v>
                </c:pt>
                <c:pt idx="1446">
                  <c:v>104.07</c:v>
                </c:pt>
                <c:pt idx="1447">
                  <c:v>104.11</c:v>
                </c:pt>
                <c:pt idx="1448">
                  <c:v>104.14999999999999</c:v>
                </c:pt>
                <c:pt idx="1449">
                  <c:v>104.19</c:v>
                </c:pt>
                <c:pt idx="1450">
                  <c:v>104.23</c:v>
                </c:pt>
                <c:pt idx="1451">
                  <c:v>104.27</c:v>
                </c:pt>
                <c:pt idx="1452">
                  <c:v>104.31</c:v>
                </c:pt>
                <c:pt idx="1453">
                  <c:v>104.35</c:v>
                </c:pt>
                <c:pt idx="1454">
                  <c:v>104.39</c:v>
                </c:pt>
                <c:pt idx="1455">
                  <c:v>104.43</c:v>
                </c:pt>
                <c:pt idx="1456">
                  <c:v>104.47</c:v>
                </c:pt>
                <c:pt idx="1457">
                  <c:v>104.51</c:v>
                </c:pt>
                <c:pt idx="1458">
                  <c:v>104.55</c:v>
                </c:pt>
                <c:pt idx="1459">
                  <c:v>104.59</c:v>
                </c:pt>
                <c:pt idx="1460">
                  <c:v>104.63</c:v>
                </c:pt>
                <c:pt idx="1461">
                  <c:v>104.66999999999999</c:v>
                </c:pt>
                <c:pt idx="1462">
                  <c:v>104.71000000000002</c:v>
                </c:pt>
                <c:pt idx="1463">
                  <c:v>104.75</c:v>
                </c:pt>
                <c:pt idx="1464">
                  <c:v>104.79</c:v>
                </c:pt>
                <c:pt idx="1465">
                  <c:v>104.83</c:v>
                </c:pt>
                <c:pt idx="1466">
                  <c:v>104.86999999999999</c:v>
                </c:pt>
                <c:pt idx="1467">
                  <c:v>104.91000000000012</c:v>
                </c:pt>
                <c:pt idx="1468">
                  <c:v>104.95</c:v>
                </c:pt>
                <c:pt idx="1469">
                  <c:v>104.99000000000002</c:v>
                </c:pt>
                <c:pt idx="1470">
                  <c:v>105.03</c:v>
                </c:pt>
                <c:pt idx="1471">
                  <c:v>105.07</c:v>
                </c:pt>
                <c:pt idx="1472">
                  <c:v>105.11</c:v>
                </c:pt>
                <c:pt idx="1473">
                  <c:v>105.14999999999999</c:v>
                </c:pt>
                <c:pt idx="1474">
                  <c:v>105.19</c:v>
                </c:pt>
                <c:pt idx="1475">
                  <c:v>105.23</c:v>
                </c:pt>
                <c:pt idx="1476">
                  <c:v>105.27</c:v>
                </c:pt>
                <c:pt idx="1477">
                  <c:v>105.33</c:v>
                </c:pt>
                <c:pt idx="1478">
                  <c:v>105.36999999999999</c:v>
                </c:pt>
                <c:pt idx="1479">
                  <c:v>105.41000000000012</c:v>
                </c:pt>
                <c:pt idx="1480">
                  <c:v>105.45</c:v>
                </c:pt>
                <c:pt idx="1481">
                  <c:v>105.49000000000002</c:v>
                </c:pt>
                <c:pt idx="1482">
                  <c:v>105.53</c:v>
                </c:pt>
                <c:pt idx="1483">
                  <c:v>105.57</c:v>
                </c:pt>
                <c:pt idx="1484">
                  <c:v>105.61</c:v>
                </c:pt>
                <c:pt idx="1485">
                  <c:v>105.64999999999999</c:v>
                </c:pt>
                <c:pt idx="1486">
                  <c:v>105.69</c:v>
                </c:pt>
                <c:pt idx="1487">
                  <c:v>105.73</c:v>
                </c:pt>
                <c:pt idx="1488">
                  <c:v>105.77</c:v>
                </c:pt>
                <c:pt idx="1489">
                  <c:v>105.81</c:v>
                </c:pt>
                <c:pt idx="1490">
                  <c:v>105.85</c:v>
                </c:pt>
                <c:pt idx="1491">
                  <c:v>105.89</c:v>
                </c:pt>
                <c:pt idx="1492">
                  <c:v>105.93</c:v>
                </c:pt>
                <c:pt idx="1493">
                  <c:v>105.97</c:v>
                </c:pt>
                <c:pt idx="1494">
                  <c:v>106.01</c:v>
                </c:pt>
                <c:pt idx="1495">
                  <c:v>106.05</c:v>
                </c:pt>
                <c:pt idx="1496">
                  <c:v>106.09</c:v>
                </c:pt>
                <c:pt idx="1497">
                  <c:v>106.13</c:v>
                </c:pt>
                <c:pt idx="1498">
                  <c:v>106.16999999999999</c:v>
                </c:pt>
                <c:pt idx="1499">
                  <c:v>106.21000000000002</c:v>
                </c:pt>
                <c:pt idx="1500">
                  <c:v>106.25</c:v>
                </c:pt>
                <c:pt idx="1501">
                  <c:v>106.29</c:v>
                </c:pt>
                <c:pt idx="1502">
                  <c:v>106.33</c:v>
                </c:pt>
                <c:pt idx="1503">
                  <c:v>106.36999999999999</c:v>
                </c:pt>
                <c:pt idx="1504">
                  <c:v>106.41000000000012</c:v>
                </c:pt>
                <c:pt idx="1505">
                  <c:v>106.45</c:v>
                </c:pt>
                <c:pt idx="1506">
                  <c:v>106.49000000000002</c:v>
                </c:pt>
                <c:pt idx="1507">
                  <c:v>106.53</c:v>
                </c:pt>
                <c:pt idx="1508">
                  <c:v>106.57</c:v>
                </c:pt>
                <c:pt idx="1509">
                  <c:v>106.61</c:v>
                </c:pt>
                <c:pt idx="1510">
                  <c:v>106.64999999999999</c:v>
                </c:pt>
                <c:pt idx="1511">
                  <c:v>106.69</c:v>
                </c:pt>
                <c:pt idx="1512">
                  <c:v>106.73</c:v>
                </c:pt>
                <c:pt idx="1513">
                  <c:v>106.77</c:v>
                </c:pt>
                <c:pt idx="1514">
                  <c:v>112.03</c:v>
                </c:pt>
                <c:pt idx="1515">
                  <c:v>112.07</c:v>
                </c:pt>
                <c:pt idx="1516">
                  <c:v>112.11</c:v>
                </c:pt>
                <c:pt idx="1517">
                  <c:v>112.14999999999999</c:v>
                </c:pt>
                <c:pt idx="1518">
                  <c:v>112.19</c:v>
                </c:pt>
                <c:pt idx="1519">
                  <c:v>112.23</c:v>
                </c:pt>
                <c:pt idx="1520">
                  <c:v>112.27</c:v>
                </c:pt>
                <c:pt idx="1521">
                  <c:v>112.31</c:v>
                </c:pt>
                <c:pt idx="1522">
                  <c:v>112.35</c:v>
                </c:pt>
                <c:pt idx="1523">
                  <c:v>112.39</c:v>
                </c:pt>
                <c:pt idx="1524">
                  <c:v>112.43</c:v>
                </c:pt>
                <c:pt idx="1525">
                  <c:v>112.47</c:v>
                </c:pt>
                <c:pt idx="1526">
                  <c:v>112.51</c:v>
                </c:pt>
                <c:pt idx="1527">
                  <c:v>112.55</c:v>
                </c:pt>
                <c:pt idx="1528">
                  <c:v>112.59</c:v>
                </c:pt>
                <c:pt idx="1529">
                  <c:v>112.63</c:v>
                </c:pt>
                <c:pt idx="1530">
                  <c:v>112.66999999999999</c:v>
                </c:pt>
                <c:pt idx="1531">
                  <c:v>112.71000000000002</c:v>
                </c:pt>
                <c:pt idx="1532">
                  <c:v>112.75</c:v>
                </c:pt>
                <c:pt idx="1533">
                  <c:v>112.79</c:v>
                </c:pt>
                <c:pt idx="1534">
                  <c:v>112.83</c:v>
                </c:pt>
                <c:pt idx="1535">
                  <c:v>112.86999999999999</c:v>
                </c:pt>
                <c:pt idx="1536">
                  <c:v>112.91000000000012</c:v>
                </c:pt>
                <c:pt idx="1537">
                  <c:v>112.95</c:v>
                </c:pt>
                <c:pt idx="1538">
                  <c:v>112.99000000000002</c:v>
                </c:pt>
                <c:pt idx="1539">
                  <c:v>113.03</c:v>
                </c:pt>
                <c:pt idx="1540">
                  <c:v>113.07</c:v>
                </c:pt>
                <c:pt idx="1541">
                  <c:v>113.11</c:v>
                </c:pt>
                <c:pt idx="1542">
                  <c:v>113.14999999999999</c:v>
                </c:pt>
                <c:pt idx="1543">
                  <c:v>113.19</c:v>
                </c:pt>
                <c:pt idx="1544">
                  <c:v>113.23</c:v>
                </c:pt>
                <c:pt idx="1545">
                  <c:v>113.27</c:v>
                </c:pt>
                <c:pt idx="1546">
                  <c:v>113.31</c:v>
                </c:pt>
                <c:pt idx="1547">
                  <c:v>113.35</c:v>
                </c:pt>
                <c:pt idx="1548">
                  <c:v>113.39</c:v>
                </c:pt>
                <c:pt idx="1549">
                  <c:v>113.43</c:v>
                </c:pt>
                <c:pt idx="1550">
                  <c:v>113.47</c:v>
                </c:pt>
                <c:pt idx="1551">
                  <c:v>113.53</c:v>
                </c:pt>
                <c:pt idx="1552">
                  <c:v>113.57</c:v>
                </c:pt>
                <c:pt idx="1553">
                  <c:v>113.61</c:v>
                </c:pt>
                <c:pt idx="1554">
                  <c:v>113.64999999999999</c:v>
                </c:pt>
                <c:pt idx="1555">
                  <c:v>113.69</c:v>
                </c:pt>
                <c:pt idx="1556">
                  <c:v>113.73</c:v>
                </c:pt>
                <c:pt idx="1557">
                  <c:v>113.77</c:v>
                </c:pt>
                <c:pt idx="1558">
                  <c:v>113.81</c:v>
                </c:pt>
                <c:pt idx="1559">
                  <c:v>113.85</c:v>
                </c:pt>
                <c:pt idx="1560">
                  <c:v>113.89</c:v>
                </c:pt>
                <c:pt idx="1561">
                  <c:v>113.93</c:v>
                </c:pt>
                <c:pt idx="1562">
                  <c:v>113.97</c:v>
                </c:pt>
                <c:pt idx="1563">
                  <c:v>114.01</c:v>
                </c:pt>
                <c:pt idx="1564">
                  <c:v>114.05</c:v>
                </c:pt>
                <c:pt idx="1565">
                  <c:v>114.09</c:v>
                </c:pt>
                <c:pt idx="1566">
                  <c:v>114.13</c:v>
                </c:pt>
                <c:pt idx="1567">
                  <c:v>114.16999999999999</c:v>
                </c:pt>
                <c:pt idx="1568">
                  <c:v>114.21000000000002</c:v>
                </c:pt>
                <c:pt idx="1569">
                  <c:v>114.25</c:v>
                </c:pt>
                <c:pt idx="1570">
                  <c:v>114.29</c:v>
                </c:pt>
                <c:pt idx="1571">
                  <c:v>114.33</c:v>
                </c:pt>
                <c:pt idx="1572">
                  <c:v>114.36999999999999</c:v>
                </c:pt>
                <c:pt idx="1573">
                  <c:v>114.41000000000012</c:v>
                </c:pt>
                <c:pt idx="1574">
                  <c:v>114.45</c:v>
                </c:pt>
                <c:pt idx="1575">
                  <c:v>114.49000000000002</c:v>
                </c:pt>
                <c:pt idx="1576">
                  <c:v>114.53</c:v>
                </c:pt>
                <c:pt idx="1577">
                  <c:v>114.57</c:v>
                </c:pt>
                <c:pt idx="1578">
                  <c:v>114.61</c:v>
                </c:pt>
                <c:pt idx="1579">
                  <c:v>114.64999999999999</c:v>
                </c:pt>
                <c:pt idx="1580">
                  <c:v>114.69</c:v>
                </c:pt>
                <c:pt idx="1581">
                  <c:v>114.73</c:v>
                </c:pt>
                <c:pt idx="1582">
                  <c:v>114.77</c:v>
                </c:pt>
                <c:pt idx="1583">
                  <c:v>114.81</c:v>
                </c:pt>
                <c:pt idx="1584">
                  <c:v>114.85</c:v>
                </c:pt>
                <c:pt idx="1585">
                  <c:v>114.89</c:v>
                </c:pt>
                <c:pt idx="1586">
                  <c:v>114.93</c:v>
                </c:pt>
                <c:pt idx="1587">
                  <c:v>114.97</c:v>
                </c:pt>
                <c:pt idx="1588">
                  <c:v>115.03</c:v>
                </c:pt>
                <c:pt idx="1589">
                  <c:v>115.07</c:v>
                </c:pt>
                <c:pt idx="1590">
                  <c:v>115.11</c:v>
                </c:pt>
                <c:pt idx="1591">
                  <c:v>115.14999999999999</c:v>
                </c:pt>
                <c:pt idx="1592">
                  <c:v>115.19</c:v>
                </c:pt>
                <c:pt idx="1593">
                  <c:v>115.23</c:v>
                </c:pt>
                <c:pt idx="1594">
                  <c:v>115.27</c:v>
                </c:pt>
                <c:pt idx="1595">
                  <c:v>115.31</c:v>
                </c:pt>
                <c:pt idx="1596">
                  <c:v>115.35</c:v>
                </c:pt>
                <c:pt idx="1597">
                  <c:v>115.39</c:v>
                </c:pt>
                <c:pt idx="1598">
                  <c:v>115.43</c:v>
                </c:pt>
                <c:pt idx="1599">
                  <c:v>115.47</c:v>
                </c:pt>
                <c:pt idx="1600">
                  <c:v>115.51</c:v>
                </c:pt>
                <c:pt idx="1601">
                  <c:v>115.55</c:v>
                </c:pt>
                <c:pt idx="1602">
                  <c:v>115.59</c:v>
                </c:pt>
                <c:pt idx="1603">
                  <c:v>115.63</c:v>
                </c:pt>
                <c:pt idx="1604">
                  <c:v>115.66999999999999</c:v>
                </c:pt>
                <c:pt idx="1605">
                  <c:v>115.71000000000002</c:v>
                </c:pt>
                <c:pt idx="1606">
                  <c:v>115.75</c:v>
                </c:pt>
                <c:pt idx="1607">
                  <c:v>115.79</c:v>
                </c:pt>
                <c:pt idx="1608">
                  <c:v>115.83</c:v>
                </c:pt>
                <c:pt idx="1609">
                  <c:v>115.86999999999999</c:v>
                </c:pt>
                <c:pt idx="1610">
                  <c:v>115.91000000000012</c:v>
                </c:pt>
                <c:pt idx="1611">
                  <c:v>115.95</c:v>
                </c:pt>
                <c:pt idx="1612">
                  <c:v>115.99000000000002</c:v>
                </c:pt>
                <c:pt idx="1613">
                  <c:v>116.03</c:v>
                </c:pt>
                <c:pt idx="1614">
                  <c:v>116.07</c:v>
                </c:pt>
                <c:pt idx="1615">
                  <c:v>116.11</c:v>
                </c:pt>
                <c:pt idx="1616">
                  <c:v>116.14999999999999</c:v>
                </c:pt>
                <c:pt idx="1617">
                  <c:v>116.19</c:v>
                </c:pt>
                <c:pt idx="1618">
                  <c:v>116.23</c:v>
                </c:pt>
                <c:pt idx="1619">
                  <c:v>116.27</c:v>
                </c:pt>
                <c:pt idx="1620">
                  <c:v>116.31</c:v>
                </c:pt>
                <c:pt idx="1621">
                  <c:v>116.35</c:v>
                </c:pt>
                <c:pt idx="1622">
                  <c:v>116.39</c:v>
                </c:pt>
                <c:pt idx="1623">
                  <c:v>116.43</c:v>
                </c:pt>
                <c:pt idx="1624">
                  <c:v>116.47</c:v>
                </c:pt>
                <c:pt idx="1625">
                  <c:v>116.53</c:v>
                </c:pt>
                <c:pt idx="1626">
                  <c:v>116.57</c:v>
                </c:pt>
                <c:pt idx="1627">
                  <c:v>116.61</c:v>
                </c:pt>
                <c:pt idx="1628">
                  <c:v>116.64999999999999</c:v>
                </c:pt>
                <c:pt idx="1629">
                  <c:v>116.69</c:v>
                </c:pt>
                <c:pt idx="1630">
                  <c:v>116.73</c:v>
                </c:pt>
                <c:pt idx="1631">
                  <c:v>116.77</c:v>
                </c:pt>
                <c:pt idx="1632">
                  <c:v>116.81</c:v>
                </c:pt>
                <c:pt idx="1633">
                  <c:v>116.85</c:v>
                </c:pt>
                <c:pt idx="1634">
                  <c:v>116.89</c:v>
                </c:pt>
                <c:pt idx="1635">
                  <c:v>116.93</c:v>
                </c:pt>
                <c:pt idx="1636">
                  <c:v>116.97</c:v>
                </c:pt>
                <c:pt idx="1637">
                  <c:v>117.01</c:v>
                </c:pt>
                <c:pt idx="1638">
                  <c:v>117.05</c:v>
                </c:pt>
                <c:pt idx="1639">
                  <c:v>117.09</c:v>
                </c:pt>
                <c:pt idx="1640">
                  <c:v>117.13</c:v>
                </c:pt>
                <c:pt idx="1641">
                  <c:v>117.16999999999999</c:v>
                </c:pt>
                <c:pt idx="1642">
                  <c:v>117.21000000000002</c:v>
                </c:pt>
                <c:pt idx="1643">
                  <c:v>117.25</c:v>
                </c:pt>
                <c:pt idx="1644">
                  <c:v>117.29</c:v>
                </c:pt>
                <c:pt idx="1645">
                  <c:v>117.33</c:v>
                </c:pt>
                <c:pt idx="1646">
                  <c:v>117.36999999999999</c:v>
                </c:pt>
                <c:pt idx="1647">
                  <c:v>117.41000000000012</c:v>
                </c:pt>
                <c:pt idx="1648">
                  <c:v>117.45</c:v>
                </c:pt>
                <c:pt idx="1649">
                  <c:v>117.49000000000002</c:v>
                </c:pt>
                <c:pt idx="1650">
                  <c:v>117.53</c:v>
                </c:pt>
                <c:pt idx="1651">
                  <c:v>117.57</c:v>
                </c:pt>
                <c:pt idx="1652">
                  <c:v>117.61</c:v>
                </c:pt>
                <c:pt idx="1653">
                  <c:v>117.64999999999999</c:v>
                </c:pt>
                <c:pt idx="1654">
                  <c:v>117.69</c:v>
                </c:pt>
                <c:pt idx="1655">
                  <c:v>117.73</c:v>
                </c:pt>
                <c:pt idx="1656">
                  <c:v>117.77</c:v>
                </c:pt>
                <c:pt idx="1657">
                  <c:v>117.81</c:v>
                </c:pt>
                <c:pt idx="1658">
                  <c:v>117.85</c:v>
                </c:pt>
                <c:pt idx="1659">
                  <c:v>117.89</c:v>
                </c:pt>
                <c:pt idx="1660">
                  <c:v>117.93</c:v>
                </c:pt>
                <c:pt idx="1661">
                  <c:v>118.03</c:v>
                </c:pt>
                <c:pt idx="1662">
                  <c:v>118.07</c:v>
                </c:pt>
                <c:pt idx="1663">
                  <c:v>118.11</c:v>
                </c:pt>
                <c:pt idx="1664">
                  <c:v>118.14999999999999</c:v>
                </c:pt>
                <c:pt idx="1665">
                  <c:v>118.19</c:v>
                </c:pt>
                <c:pt idx="1666">
                  <c:v>118.23</c:v>
                </c:pt>
                <c:pt idx="1667">
                  <c:v>118.27</c:v>
                </c:pt>
                <c:pt idx="1668">
                  <c:v>118.31</c:v>
                </c:pt>
                <c:pt idx="1669">
                  <c:v>118.35</c:v>
                </c:pt>
                <c:pt idx="1670">
                  <c:v>121.63</c:v>
                </c:pt>
                <c:pt idx="1671">
                  <c:v>121.66999999999999</c:v>
                </c:pt>
                <c:pt idx="1672">
                  <c:v>121.71000000000002</c:v>
                </c:pt>
                <c:pt idx="1673">
                  <c:v>121.75</c:v>
                </c:pt>
                <c:pt idx="1674">
                  <c:v>121.79</c:v>
                </c:pt>
                <c:pt idx="1675">
                  <c:v>121.83</c:v>
                </c:pt>
                <c:pt idx="1676">
                  <c:v>121.86999999999999</c:v>
                </c:pt>
                <c:pt idx="1677">
                  <c:v>121.91000000000012</c:v>
                </c:pt>
                <c:pt idx="1678">
                  <c:v>121.95</c:v>
                </c:pt>
                <c:pt idx="1679">
                  <c:v>121.99000000000002</c:v>
                </c:pt>
                <c:pt idx="1680">
                  <c:v>122.03</c:v>
                </c:pt>
                <c:pt idx="1681">
                  <c:v>122.07</c:v>
                </c:pt>
                <c:pt idx="1682">
                  <c:v>122.11</c:v>
                </c:pt>
                <c:pt idx="1683">
                  <c:v>122.14999999999999</c:v>
                </c:pt>
                <c:pt idx="1684">
                  <c:v>122.19</c:v>
                </c:pt>
                <c:pt idx="1685">
                  <c:v>122.23</c:v>
                </c:pt>
                <c:pt idx="1686">
                  <c:v>122.27</c:v>
                </c:pt>
                <c:pt idx="1687">
                  <c:v>122.31</c:v>
                </c:pt>
                <c:pt idx="1688">
                  <c:v>122.35</c:v>
                </c:pt>
                <c:pt idx="1689">
                  <c:v>122.39</c:v>
                </c:pt>
                <c:pt idx="1690">
                  <c:v>122.43</c:v>
                </c:pt>
                <c:pt idx="1691">
                  <c:v>122.47</c:v>
                </c:pt>
                <c:pt idx="1692">
                  <c:v>122.51</c:v>
                </c:pt>
                <c:pt idx="1693">
                  <c:v>122.55</c:v>
                </c:pt>
                <c:pt idx="1694">
                  <c:v>122.59</c:v>
                </c:pt>
                <c:pt idx="1695">
                  <c:v>122.63</c:v>
                </c:pt>
                <c:pt idx="1696">
                  <c:v>122.66999999999999</c:v>
                </c:pt>
                <c:pt idx="1697">
                  <c:v>122.71000000000002</c:v>
                </c:pt>
                <c:pt idx="1698">
                  <c:v>122.75</c:v>
                </c:pt>
                <c:pt idx="1699">
                  <c:v>122.79</c:v>
                </c:pt>
                <c:pt idx="1700">
                  <c:v>122.83</c:v>
                </c:pt>
                <c:pt idx="1701">
                  <c:v>122.86999999999999</c:v>
                </c:pt>
                <c:pt idx="1702">
                  <c:v>122.91000000000012</c:v>
                </c:pt>
                <c:pt idx="1703">
                  <c:v>122.95</c:v>
                </c:pt>
                <c:pt idx="1704">
                  <c:v>122.99000000000002</c:v>
                </c:pt>
                <c:pt idx="1705">
                  <c:v>123.03</c:v>
                </c:pt>
                <c:pt idx="1706">
                  <c:v>123.07</c:v>
                </c:pt>
                <c:pt idx="1707">
                  <c:v>123.13</c:v>
                </c:pt>
                <c:pt idx="1708">
                  <c:v>123.16999999999999</c:v>
                </c:pt>
                <c:pt idx="1709">
                  <c:v>123.21000000000002</c:v>
                </c:pt>
                <c:pt idx="1710">
                  <c:v>123.25</c:v>
                </c:pt>
                <c:pt idx="1711">
                  <c:v>123.29</c:v>
                </c:pt>
                <c:pt idx="1712">
                  <c:v>123.33</c:v>
                </c:pt>
                <c:pt idx="1713">
                  <c:v>123.36999999999999</c:v>
                </c:pt>
                <c:pt idx="1714">
                  <c:v>123.41000000000012</c:v>
                </c:pt>
                <c:pt idx="1715">
                  <c:v>123.45</c:v>
                </c:pt>
                <c:pt idx="1716">
                  <c:v>123.49000000000002</c:v>
                </c:pt>
                <c:pt idx="1717">
                  <c:v>123.53</c:v>
                </c:pt>
                <c:pt idx="1718">
                  <c:v>123.57</c:v>
                </c:pt>
                <c:pt idx="1719">
                  <c:v>123.61</c:v>
                </c:pt>
                <c:pt idx="1720">
                  <c:v>123.64999999999999</c:v>
                </c:pt>
                <c:pt idx="1721">
                  <c:v>123.69</c:v>
                </c:pt>
                <c:pt idx="1722">
                  <c:v>123.73</c:v>
                </c:pt>
                <c:pt idx="1723">
                  <c:v>123.77</c:v>
                </c:pt>
                <c:pt idx="1724">
                  <c:v>123.81</c:v>
                </c:pt>
                <c:pt idx="1725">
                  <c:v>123.85</c:v>
                </c:pt>
                <c:pt idx="1726">
                  <c:v>123.89</c:v>
                </c:pt>
                <c:pt idx="1727">
                  <c:v>123.93</c:v>
                </c:pt>
                <c:pt idx="1728">
                  <c:v>123.97</c:v>
                </c:pt>
                <c:pt idx="1729">
                  <c:v>124.01</c:v>
                </c:pt>
                <c:pt idx="1730">
                  <c:v>124.05</c:v>
                </c:pt>
                <c:pt idx="1731">
                  <c:v>124.09</c:v>
                </c:pt>
                <c:pt idx="1732">
                  <c:v>124.13</c:v>
                </c:pt>
                <c:pt idx="1733">
                  <c:v>124.16999999999999</c:v>
                </c:pt>
                <c:pt idx="1734">
                  <c:v>124.21000000000002</c:v>
                </c:pt>
                <c:pt idx="1735">
                  <c:v>124.25</c:v>
                </c:pt>
                <c:pt idx="1736">
                  <c:v>124.29</c:v>
                </c:pt>
                <c:pt idx="1737">
                  <c:v>124.33</c:v>
                </c:pt>
                <c:pt idx="1738">
                  <c:v>124.36999999999999</c:v>
                </c:pt>
                <c:pt idx="1739">
                  <c:v>124.41000000000012</c:v>
                </c:pt>
                <c:pt idx="1740">
                  <c:v>124.45</c:v>
                </c:pt>
                <c:pt idx="1741">
                  <c:v>124.49000000000002</c:v>
                </c:pt>
                <c:pt idx="1742">
                  <c:v>124.53</c:v>
                </c:pt>
                <c:pt idx="1743">
                  <c:v>124.57</c:v>
                </c:pt>
                <c:pt idx="1744">
                  <c:v>124.63</c:v>
                </c:pt>
                <c:pt idx="1745">
                  <c:v>124.66999999999999</c:v>
                </c:pt>
                <c:pt idx="1746">
                  <c:v>124.71000000000002</c:v>
                </c:pt>
                <c:pt idx="1747">
                  <c:v>124.75</c:v>
                </c:pt>
                <c:pt idx="1748">
                  <c:v>124.79</c:v>
                </c:pt>
                <c:pt idx="1749">
                  <c:v>124.83</c:v>
                </c:pt>
                <c:pt idx="1750">
                  <c:v>124.86999999999999</c:v>
                </c:pt>
                <c:pt idx="1751">
                  <c:v>124.91000000000012</c:v>
                </c:pt>
                <c:pt idx="1752">
                  <c:v>124.95</c:v>
                </c:pt>
                <c:pt idx="1753">
                  <c:v>124.99000000000002</c:v>
                </c:pt>
                <c:pt idx="1754">
                  <c:v>125.03</c:v>
                </c:pt>
                <c:pt idx="1755">
                  <c:v>125.07</c:v>
                </c:pt>
                <c:pt idx="1756">
                  <c:v>125.11</c:v>
                </c:pt>
                <c:pt idx="1757">
                  <c:v>125.14999999999999</c:v>
                </c:pt>
                <c:pt idx="1758">
                  <c:v>125.19</c:v>
                </c:pt>
                <c:pt idx="1759">
                  <c:v>125.23</c:v>
                </c:pt>
                <c:pt idx="1760">
                  <c:v>125.27</c:v>
                </c:pt>
                <c:pt idx="1761">
                  <c:v>125.31</c:v>
                </c:pt>
                <c:pt idx="1762">
                  <c:v>125.35</c:v>
                </c:pt>
                <c:pt idx="1763">
                  <c:v>125.39</c:v>
                </c:pt>
                <c:pt idx="1764">
                  <c:v>125.43</c:v>
                </c:pt>
                <c:pt idx="1765">
                  <c:v>125.47</c:v>
                </c:pt>
                <c:pt idx="1766">
                  <c:v>125.51</c:v>
                </c:pt>
                <c:pt idx="1767">
                  <c:v>125.55</c:v>
                </c:pt>
                <c:pt idx="1768">
                  <c:v>125.59</c:v>
                </c:pt>
                <c:pt idx="1769">
                  <c:v>125.63</c:v>
                </c:pt>
                <c:pt idx="1770">
                  <c:v>125.66999999999999</c:v>
                </c:pt>
                <c:pt idx="1771">
                  <c:v>125.71000000000002</c:v>
                </c:pt>
                <c:pt idx="1772">
                  <c:v>125.75</c:v>
                </c:pt>
                <c:pt idx="1773">
                  <c:v>125.79</c:v>
                </c:pt>
                <c:pt idx="1774">
                  <c:v>125.83</c:v>
                </c:pt>
                <c:pt idx="1775">
                  <c:v>125.86999999999999</c:v>
                </c:pt>
                <c:pt idx="1776">
                  <c:v>125.91000000000012</c:v>
                </c:pt>
                <c:pt idx="1777">
                  <c:v>125.95</c:v>
                </c:pt>
                <c:pt idx="1778">
                  <c:v>125.99000000000002</c:v>
                </c:pt>
                <c:pt idx="1779">
                  <c:v>126.03</c:v>
                </c:pt>
                <c:pt idx="1780">
                  <c:v>131.22999999999999</c:v>
                </c:pt>
                <c:pt idx="1781">
                  <c:v>131.26999999999998</c:v>
                </c:pt>
                <c:pt idx="1782">
                  <c:v>131.31</c:v>
                </c:pt>
                <c:pt idx="1783">
                  <c:v>131.3500000000007</c:v>
                </c:pt>
                <c:pt idx="1784">
                  <c:v>131.39000000000001</c:v>
                </c:pt>
                <c:pt idx="1785">
                  <c:v>131.43</c:v>
                </c:pt>
                <c:pt idx="1786">
                  <c:v>131.47</c:v>
                </c:pt>
                <c:pt idx="1787">
                  <c:v>131.51</c:v>
                </c:pt>
                <c:pt idx="1788">
                  <c:v>131.55000000000001</c:v>
                </c:pt>
                <c:pt idx="1789">
                  <c:v>131.59</c:v>
                </c:pt>
                <c:pt idx="1790">
                  <c:v>131.63</c:v>
                </c:pt>
                <c:pt idx="1791">
                  <c:v>131.66999999999999</c:v>
                </c:pt>
                <c:pt idx="1792">
                  <c:v>131.70999999999998</c:v>
                </c:pt>
                <c:pt idx="1793">
                  <c:v>131.75</c:v>
                </c:pt>
                <c:pt idx="1794">
                  <c:v>131.79</c:v>
                </c:pt>
                <c:pt idx="1795">
                  <c:v>131.83000000000001</c:v>
                </c:pt>
                <c:pt idx="1796">
                  <c:v>131.87</c:v>
                </c:pt>
                <c:pt idx="1797">
                  <c:v>131.91</c:v>
                </c:pt>
                <c:pt idx="1798">
                  <c:v>131.94999999999999</c:v>
                </c:pt>
                <c:pt idx="1799">
                  <c:v>131.99</c:v>
                </c:pt>
                <c:pt idx="1800">
                  <c:v>132.03</c:v>
                </c:pt>
                <c:pt idx="1801">
                  <c:v>132.07</c:v>
                </c:pt>
                <c:pt idx="1802">
                  <c:v>132.10999999999999</c:v>
                </c:pt>
                <c:pt idx="1803">
                  <c:v>132.15</c:v>
                </c:pt>
                <c:pt idx="1804">
                  <c:v>132.19</c:v>
                </c:pt>
                <c:pt idx="1805">
                  <c:v>132.22999999999999</c:v>
                </c:pt>
                <c:pt idx="1806">
                  <c:v>132.26999999999998</c:v>
                </c:pt>
                <c:pt idx="1807">
                  <c:v>132.31</c:v>
                </c:pt>
                <c:pt idx="1808">
                  <c:v>132.3500000000007</c:v>
                </c:pt>
                <c:pt idx="1809">
                  <c:v>132.39000000000001</c:v>
                </c:pt>
                <c:pt idx="1810">
                  <c:v>132.43</c:v>
                </c:pt>
                <c:pt idx="1811">
                  <c:v>132.47</c:v>
                </c:pt>
                <c:pt idx="1812">
                  <c:v>132.51</c:v>
                </c:pt>
                <c:pt idx="1813">
                  <c:v>132.55000000000001</c:v>
                </c:pt>
                <c:pt idx="1814">
                  <c:v>132.59</c:v>
                </c:pt>
                <c:pt idx="1815">
                  <c:v>132.63</c:v>
                </c:pt>
                <c:pt idx="1816">
                  <c:v>132.66999999999999</c:v>
                </c:pt>
                <c:pt idx="1817">
                  <c:v>132.72999999999999</c:v>
                </c:pt>
                <c:pt idx="1818">
                  <c:v>132.76999999999998</c:v>
                </c:pt>
                <c:pt idx="1819">
                  <c:v>132.81</c:v>
                </c:pt>
                <c:pt idx="1820">
                  <c:v>132.8500000000007</c:v>
                </c:pt>
                <c:pt idx="1821">
                  <c:v>132.89000000000001</c:v>
                </c:pt>
                <c:pt idx="1822">
                  <c:v>132.93</c:v>
                </c:pt>
                <c:pt idx="1823">
                  <c:v>132.97</c:v>
                </c:pt>
                <c:pt idx="1824">
                  <c:v>133.01</c:v>
                </c:pt>
                <c:pt idx="1825">
                  <c:v>133.05000000000001</c:v>
                </c:pt>
                <c:pt idx="1826">
                  <c:v>133.09</c:v>
                </c:pt>
                <c:pt idx="1827">
                  <c:v>133.13</c:v>
                </c:pt>
                <c:pt idx="1828">
                  <c:v>133.16999999999999</c:v>
                </c:pt>
                <c:pt idx="1829">
                  <c:v>133.20999999999998</c:v>
                </c:pt>
                <c:pt idx="1830">
                  <c:v>133.25</c:v>
                </c:pt>
                <c:pt idx="1831">
                  <c:v>133.29</c:v>
                </c:pt>
                <c:pt idx="1832">
                  <c:v>133.33000000000001</c:v>
                </c:pt>
                <c:pt idx="1833">
                  <c:v>133.37</c:v>
                </c:pt>
                <c:pt idx="1834">
                  <c:v>133.41</c:v>
                </c:pt>
                <c:pt idx="1835">
                  <c:v>133.44999999999999</c:v>
                </c:pt>
                <c:pt idx="1836">
                  <c:v>133.49</c:v>
                </c:pt>
                <c:pt idx="1837">
                  <c:v>133.53</c:v>
                </c:pt>
                <c:pt idx="1838">
                  <c:v>133.57</c:v>
                </c:pt>
                <c:pt idx="1839">
                  <c:v>133.60999999999999</c:v>
                </c:pt>
                <c:pt idx="1840">
                  <c:v>133.65</c:v>
                </c:pt>
                <c:pt idx="1841">
                  <c:v>133.69</c:v>
                </c:pt>
                <c:pt idx="1842">
                  <c:v>133.72999999999999</c:v>
                </c:pt>
                <c:pt idx="1843">
                  <c:v>133.76999999999998</c:v>
                </c:pt>
                <c:pt idx="1844">
                  <c:v>133.81</c:v>
                </c:pt>
                <c:pt idx="1845">
                  <c:v>133.8500000000007</c:v>
                </c:pt>
                <c:pt idx="1846">
                  <c:v>133.89000000000001</c:v>
                </c:pt>
                <c:pt idx="1847">
                  <c:v>133.93</c:v>
                </c:pt>
                <c:pt idx="1848">
                  <c:v>133.97</c:v>
                </c:pt>
                <c:pt idx="1849">
                  <c:v>134.01</c:v>
                </c:pt>
                <c:pt idx="1850">
                  <c:v>140.83000000000001</c:v>
                </c:pt>
                <c:pt idx="1851">
                  <c:v>140.87</c:v>
                </c:pt>
                <c:pt idx="1852">
                  <c:v>140.91</c:v>
                </c:pt>
                <c:pt idx="1853">
                  <c:v>140.94999999999999</c:v>
                </c:pt>
                <c:pt idx="1854">
                  <c:v>140.99</c:v>
                </c:pt>
                <c:pt idx="1855">
                  <c:v>141.03</c:v>
                </c:pt>
                <c:pt idx="1856">
                  <c:v>141.07</c:v>
                </c:pt>
                <c:pt idx="1857">
                  <c:v>141.10999999999999</c:v>
                </c:pt>
                <c:pt idx="1858">
                  <c:v>141.15</c:v>
                </c:pt>
                <c:pt idx="1859">
                  <c:v>141.19</c:v>
                </c:pt>
                <c:pt idx="1860">
                  <c:v>141.22999999999999</c:v>
                </c:pt>
                <c:pt idx="1861">
                  <c:v>141.26999999999998</c:v>
                </c:pt>
                <c:pt idx="1862">
                  <c:v>141.31</c:v>
                </c:pt>
                <c:pt idx="1863">
                  <c:v>141.3500000000007</c:v>
                </c:pt>
                <c:pt idx="1864">
                  <c:v>141.39000000000001</c:v>
                </c:pt>
                <c:pt idx="1865">
                  <c:v>141.43</c:v>
                </c:pt>
                <c:pt idx="1866">
                  <c:v>141.47</c:v>
                </c:pt>
                <c:pt idx="1867">
                  <c:v>141.51</c:v>
                </c:pt>
                <c:pt idx="1868">
                  <c:v>141.55000000000001</c:v>
                </c:pt>
                <c:pt idx="1869">
                  <c:v>141.59</c:v>
                </c:pt>
                <c:pt idx="1870">
                  <c:v>141.63</c:v>
                </c:pt>
                <c:pt idx="1871">
                  <c:v>141.66999999999999</c:v>
                </c:pt>
                <c:pt idx="1872">
                  <c:v>141.70999999999998</c:v>
                </c:pt>
                <c:pt idx="1873">
                  <c:v>141.75</c:v>
                </c:pt>
                <c:pt idx="1874">
                  <c:v>141.79</c:v>
                </c:pt>
                <c:pt idx="1875">
                  <c:v>141.83000000000001</c:v>
                </c:pt>
                <c:pt idx="1876">
                  <c:v>141.87</c:v>
                </c:pt>
                <c:pt idx="1877">
                  <c:v>141.91</c:v>
                </c:pt>
                <c:pt idx="1878">
                  <c:v>141.94999999999999</c:v>
                </c:pt>
                <c:pt idx="1879">
                  <c:v>141.99</c:v>
                </c:pt>
                <c:pt idx="1880">
                  <c:v>142.03</c:v>
                </c:pt>
                <c:pt idx="1881">
                  <c:v>142.07</c:v>
                </c:pt>
                <c:pt idx="1882">
                  <c:v>142.10999999999999</c:v>
                </c:pt>
                <c:pt idx="1883">
                  <c:v>142.15</c:v>
                </c:pt>
                <c:pt idx="1884">
                  <c:v>142.19</c:v>
                </c:pt>
                <c:pt idx="1885">
                  <c:v>142.22999999999999</c:v>
                </c:pt>
                <c:pt idx="1886">
                  <c:v>142.26999999999998</c:v>
                </c:pt>
                <c:pt idx="1887">
                  <c:v>142.33000000000001</c:v>
                </c:pt>
                <c:pt idx="1888">
                  <c:v>142.37</c:v>
                </c:pt>
                <c:pt idx="1889">
                  <c:v>142.41</c:v>
                </c:pt>
                <c:pt idx="1890">
                  <c:v>142.44999999999999</c:v>
                </c:pt>
                <c:pt idx="1891">
                  <c:v>142.49</c:v>
                </c:pt>
                <c:pt idx="1892">
                  <c:v>142.53</c:v>
                </c:pt>
                <c:pt idx="1893">
                  <c:v>142.57</c:v>
                </c:pt>
                <c:pt idx="1894">
                  <c:v>142.60999999999999</c:v>
                </c:pt>
                <c:pt idx="1895">
                  <c:v>142.65</c:v>
                </c:pt>
                <c:pt idx="1896">
                  <c:v>142.69</c:v>
                </c:pt>
                <c:pt idx="1897">
                  <c:v>142.72999999999999</c:v>
                </c:pt>
                <c:pt idx="1898">
                  <c:v>142.76999999999998</c:v>
                </c:pt>
                <c:pt idx="1899">
                  <c:v>142.81</c:v>
                </c:pt>
                <c:pt idx="1900">
                  <c:v>142.8500000000007</c:v>
                </c:pt>
                <c:pt idx="1901">
                  <c:v>142.89000000000001</c:v>
                </c:pt>
                <c:pt idx="1902">
                  <c:v>142.93</c:v>
                </c:pt>
                <c:pt idx="1903">
                  <c:v>142.97</c:v>
                </c:pt>
                <c:pt idx="1904">
                  <c:v>143.01</c:v>
                </c:pt>
                <c:pt idx="1905">
                  <c:v>143.05000000000001</c:v>
                </c:pt>
                <c:pt idx="1906">
                  <c:v>143.09</c:v>
                </c:pt>
                <c:pt idx="1907">
                  <c:v>143.13</c:v>
                </c:pt>
                <c:pt idx="1908">
                  <c:v>143.16999999999999</c:v>
                </c:pt>
                <c:pt idx="1909">
                  <c:v>143.20999999999998</c:v>
                </c:pt>
                <c:pt idx="1910">
                  <c:v>143.25</c:v>
                </c:pt>
                <c:pt idx="1911">
                  <c:v>143.29</c:v>
                </c:pt>
                <c:pt idx="1912">
                  <c:v>143.33000000000001</c:v>
                </c:pt>
                <c:pt idx="1913">
                  <c:v>143.37</c:v>
                </c:pt>
                <c:pt idx="1914">
                  <c:v>143.41</c:v>
                </c:pt>
                <c:pt idx="1915">
                  <c:v>143.44999999999999</c:v>
                </c:pt>
                <c:pt idx="1916">
                  <c:v>143.49</c:v>
                </c:pt>
                <c:pt idx="1917">
                  <c:v>143.53</c:v>
                </c:pt>
                <c:pt idx="1918">
                  <c:v>143.57</c:v>
                </c:pt>
                <c:pt idx="1919">
                  <c:v>143.60999999999999</c:v>
                </c:pt>
                <c:pt idx="1920">
                  <c:v>143.65</c:v>
                </c:pt>
                <c:pt idx="1921">
                  <c:v>143.69</c:v>
                </c:pt>
                <c:pt idx="1922">
                  <c:v>143.72999999999999</c:v>
                </c:pt>
                <c:pt idx="1923">
                  <c:v>143.76999999999998</c:v>
                </c:pt>
                <c:pt idx="1924">
                  <c:v>143.83000000000001</c:v>
                </c:pt>
                <c:pt idx="1925">
                  <c:v>143.87</c:v>
                </c:pt>
                <c:pt idx="1926">
                  <c:v>143.91</c:v>
                </c:pt>
                <c:pt idx="1927">
                  <c:v>143.94999999999999</c:v>
                </c:pt>
                <c:pt idx="1928">
                  <c:v>143.99</c:v>
                </c:pt>
                <c:pt idx="1929">
                  <c:v>144.03</c:v>
                </c:pt>
                <c:pt idx="1930">
                  <c:v>144.07</c:v>
                </c:pt>
                <c:pt idx="1931">
                  <c:v>144.10999999999999</c:v>
                </c:pt>
                <c:pt idx="1932">
                  <c:v>144.15</c:v>
                </c:pt>
                <c:pt idx="1933">
                  <c:v>144.19</c:v>
                </c:pt>
                <c:pt idx="1934">
                  <c:v>144.22999999999999</c:v>
                </c:pt>
                <c:pt idx="1935">
                  <c:v>144.26999999999998</c:v>
                </c:pt>
                <c:pt idx="1936">
                  <c:v>144.31</c:v>
                </c:pt>
                <c:pt idx="1937">
                  <c:v>144.3500000000007</c:v>
                </c:pt>
                <c:pt idx="1938">
                  <c:v>144.39000000000001</c:v>
                </c:pt>
                <c:pt idx="1939">
                  <c:v>144.43</c:v>
                </c:pt>
                <c:pt idx="1940">
                  <c:v>144.47</c:v>
                </c:pt>
                <c:pt idx="1941">
                  <c:v>144.51</c:v>
                </c:pt>
                <c:pt idx="1942">
                  <c:v>144.55000000000001</c:v>
                </c:pt>
                <c:pt idx="1943">
                  <c:v>144.59</c:v>
                </c:pt>
                <c:pt idx="1944">
                  <c:v>144.63</c:v>
                </c:pt>
                <c:pt idx="1945">
                  <c:v>144.66999999999999</c:v>
                </c:pt>
                <c:pt idx="1946">
                  <c:v>144.70999999999998</c:v>
                </c:pt>
                <c:pt idx="1947">
                  <c:v>144.75</c:v>
                </c:pt>
                <c:pt idx="1948">
                  <c:v>144.79</c:v>
                </c:pt>
                <c:pt idx="1949">
                  <c:v>144.83000000000001</c:v>
                </c:pt>
                <c:pt idx="1950">
                  <c:v>144.87</c:v>
                </c:pt>
                <c:pt idx="1951">
                  <c:v>144.91</c:v>
                </c:pt>
                <c:pt idx="1952">
                  <c:v>144.94999999999999</c:v>
                </c:pt>
                <c:pt idx="1953">
                  <c:v>144.99</c:v>
                </c:pt>
                <c:pt idx="1954">
                  <c:v>145.03</c:v>
                </c:pt>
                <c:pt idx="1955">
                  <c:v>145.07</c:v>
                </c:pt>
                <c:pt idx="1956">
                  <c:v>145.10999999999999</c:v>
                </c:pt>
                <c:pt idx="1957">
                  <c:v>145.15</c:v>
                </c:pt>
                <c:pt idx="1958">
                  <c:v>145.19</c:v>
                </c:pt>
                <c:pt idx="1959">
                  <c:v>145.22999999999999</c:v>
                </c:pt>
                <c:pt idx="1960">
                  <c:v>145.26999999999998</c:v>
                </c:pt>
                <c:pt idx="1961">
                  <c:v>145.33000000000001</c:v>
                </c:pt>
                <c:pt idx="1962">
                  <c:v>145.37</c:v>
                </c:pt>
                <c:pt idx="1963">
                  <c:v>145.41</c:v>
                </c:pt>
                <c:pt idx="1964">
                  <c:v>145.44999999999999</c:v>
                </c:pt>
                <c:pt idx="1965">
                  <c:v>145.49</c:v>
                </c:pt>
                <c:pt idx="1966">
                  <c:v>145.53</c:v>
                </c:pt>
                <c:pt idx="1967">
                  <c:v>145.57</c:v>
                </c:pt>
                <c:pt idx="1968">
                  <c:v>145.60999999999999</c:v>
                </c:pt>
                <c:pt idx="1969">
                  <c:v>145.65</c:v>
                </c:pt>
                <c:pt idx="1970">
                  <c:v>150.53</c:v>
                </c:pt>
                <c:pt idx="1971">
                  <c:v>150.57</c:v>
                </c:pt>
                <c:pt idx="1972">
                  <c:v>150.60999999999999</c:v>
                </c:pt>
                <c:pt idx="1973">
                  <c:v>150.65</c:v>
                </c:pt>
                <c:pt idx="1974">
                  <c:v>150.69</c:v>
                </c:pt>
                <c:pt idx="1975">
                  <c:v>150.72999999999999</c:v>
                </c:pt>
                <c:pt idx="1976">
                  <c:v>150.76999999999998</c:v>
                </c:pt>
                <c:pt idx="1977">
                  <c:v>150.81</c:v>
                </c:pt>
                <c:pt idx="1978">
                  <c:v>150.8500000000007</c:v>
                </c:pt>
                <c:pt idx="1979">
                  <c:v>150.89000000000001</c:v>
                </c:pt>
                <c:pt idx="1980">
                  <c:v>150.93</c:v>
                </c:pt>
                <c:pt idx="1981">
                  <c:v>150.97</c:v>
                </c:pt>
                <c:pt idx="1982">
                  <c:v>151.01</c:v>
                </c:pt>
                <c:pt idx="1983">
                  <c:v>151.05000000000001</c:v>
                </c:pt>
                <c:pt idx="1984">
                  <c:v>151.09</c:v>
                </c:pt>
                <c:pt idx="1985">
                  <c:v>151.13</c:v>
                </c:pt>
                <c:pt idx="1986">
                  <c:v>151.16999999999999</c:v>
                </c:pt>
                <c:pt idx="1987">
                  <c:v>151.20999999999998</c:v>
                </c:pt>
                <c:pt idx="1988">
                  <c:v>151.25</c:v>
                </c:pt>
                <c:pt idx="1989">
                  <c:v>151.29</c:v>
                </c:pt>
                <c:pt idx="1990">
                  <c:v>151.33000000000001</c:v>
                </c:pt>
                <c:pt idx="1991">
                  <c:v>151.37</c:v>
                </c:pt>
                <c:pt idx="1992">
                  <c:v>151.41</c:v>
                </c:pt>
                <c:pt idx="1993">
                  <c:v>151.44999999999999</c:v>
                </c:pt>
                <c:pt idx="1994">
                  <c:v>151.49</c:v>
                </c:pt>
                <c:pt idx="1995">
                  <c:v>151.53</c:v>
                </c:pt>
                <c:pt idx="1996">
                  <c:v>151.57</c:v>
                </c:pt>
                <c:pt idx="1997">
                  <c:v>151.60999999999999</c:v>
                </c:pt>
                <c:pt idx="1998">
                  <c:v>151.65</c:v>
                </c:pt>
                <c:pt idx="1999">
                  <c:v>151.69</c:v>
                </c:pt>
                <c:pt idx="2000">
                  <c:v>151.72999999999999</c:v>
                </c:pt>
                <c:pt idx="2001">
                  <c:v>151.76999999999998</c:v>
                </c:pt>
                <c:pt idx="2002">
                  <c:v>151.81</c:v>
                </c:pt>
                <c:pt idx="2003">
                  <c:v>151.8500000000007</c:v>
                </c:pt>
                <c:pt idx="2004">
                  <c:v>151.89000000000001</c:v>
                </c:pt>
                <c:pt idx="2005">
                  <c:v>151.93</c:v>
                </c:pt>
                <c:pt idx="2006">
                  <c:v>151.97</c:v>
                </c:pt>
                <c:pt idx="2007">
                  <c:v>152.03</c:v>
                </c:pt>
                <c:pt idx="2008">
                  <c:v>152.07</c:v>
                </c:pt>
                <c:pt idx="2009">
                  <c:v>152.10999999999999</c:v>
                </c:pt>
                <c:pt idx="2010">
                  <c:v>152.15</c:v>
                </c:pt>
                <c:pt idx="2011">
                  <c:v>152.19</c:v>
                </c:pt>
                <c:pt idx="2012">
                  <c:v>152.22999999999999</c:v>
                </c:pt>
                <c:pt idx="2013">
                  <c:v>152.26999999999998</c:v>
                </c:pt>
                <c:pt idx="2014">
                  <c:v>152.31</c:v>
                </c:pt>
                <c:pt idx="2015">
                  <c:v>152.3500000000007</c:v>
                </c:pt>
                <c:pt idx="2016">
                  <c:v>152.39000000000001</c:v>
                </c:pt>
                <c:pt idx="2017">
                  <c:v>152.43</c:v>
                </c:pt>
                <c:pt idx="2018">
                  <c:v>152.47</c:v>
                </c:pt>
                <c:pt idx="2019">
                  <c:v>152.51</c:v>
                </c:pt>
                <c:pt idx="2020">
                  <c:v>152.55000000000001</c:v>
                </c:pt>
                <c:pt idx="2021">
                  <c:v>152.59</c:v>
                </c:pt>
                <c:pt idx="2022">
                  <c:v>152.63</c:v>
                </c:pt>
                <c:pt idx="2023">
                  <c:v>152.66999999999999</c:v>
                </c:pt>
                <c:pt idx="2024">
                  <c:v>152.70999999999998</c:v>
                </c:pt>
                <c:pt idx="2025">
                  <c:v>152.75</c:v>
                </c:pt>
                <c:pt idx="2026">
                  <c:v>152.79</c:v>
                </c:pt>
                <c:pt idx="2027">
                  <c:v>152.83000000000001</c:v>
                </c:pt>
                <c:pt idx="2028">
                  <c:v>152.87</c:v>
                </c:pt>
                <c:pt idx="2029">
                  <c:v>152.91</c:v>
                </c:pt>
                <c:pt idx="2030">
                  <c:v>152.94999999999999</c:v>
                </c:pt>
                <c:pt idx="2031">
                  <c:v>152.99</c:v>
                </c:pt>
                <c:pt idx="2032">
                  <c:v>153.03</c:v>
                </c:pt>
                <c:pt idx="2033">
                  <c:v>153.07</c:v>
                </c:pt>
                <c:pt idx="2034">
                  <c:v>153.10999999999999</c:v>
                </c:pt>
                <c:pt idx="2035">
                  <c:v>153.15</c:v>
                </c:pt>
                <c:pt idx="2036">
                  <c:v>153.19</c:v>
                </c:pt>
                <c:pt idx="2037">
                  <c:v>153.22999999999999</c:v>
                </c:pt>
                <c:pt idx="2038">
                  <c:v>153.26999999999998</c:v>
                </c:pt>
                <c:pt idx="2039">
                  <c:v>153.31</c:v>
                </c:pt>
                <c:pt idx="2040">
                  <c:v>153.3500000000007</c:v>
                </c:pt>
                <c:pt idx="2041">
                  <c:v>153.39000000000001</c:v>
                </c:pt>
                <c:pt idx="2042">
                  <c:v>153.43</c:v>
                </c:pt>
                <c:pt idx="2043">
                  <c:v>153.53</c:v>
                </c:pt>
                <c:pt idx="2044">
                  <c:v>153.57</c:v>
                </c:pt>
                <c:pt idx="2045">
                  <c:v>153.60999999999999</c:v>
                </c:pt>
                <c:pt idx="2046">
                  <c:v>153.65</c:v>
                </c:pt>
                <c:pt idx="2047">
                  <c:v>153.69</c:v>
                </c:pt>
                <c:pt idx="2048">
                  <c:v>153.72999999999999</c:v>
                </c:pt>
                <c:pt idx="2049">
                  <c:v>153.76999999999998</c:v>
                </c:pt>
                <c:pt idx="2050">
                  <c:v>153.81</c:v>
                </c:pt>
                <c:pt idx="2051">
                  <c:v>153.8500000000007</c:v>
                </c:pt>
                <c:pt idx="2052">
                  <c:v>153.89000000000001</c:v>
                </c:pt>
                <c:pt idx="2053">
                  <c:v>153.93</c:v>
                </c:pt>
                <c:pt idx="2054">
                  <c:v>153.97</c:v>
                </c:pt>
                <c:pt idx="2055">
                  <c:v>154.01</c:v>
                </c:pt>
                <c:pt idx="2056">
                  <c:v>154.05000000000001</c:v>
                </c:pt>
                <c:pt idx="2057">
                  <c:v>154.09</c:v>
                </c:pt>
                <c:pt idx="2058">
                  <c:v>154.13</c:v>
                </c:pt>
                <c:pt idx="2059">
                  <c:v>154.16999999999999</c:v>
                </c:pt>
                <c:pt idx="2060">
                  <c:v>154.20999999999998</c:v>
                </c:pt>
                <c:pt idx="2061">
                  <c:v>154.25</c:v>
                </c:pt>
                <c:pt idx="2062">
                  <c:v>154.29</c:v>
                </c:pt>
                <c:pt idx="2063">
                  <c:v>154.33000000000001</c:v>
                </c:pt>
                <c:pt idx="2064">
                  <c:v>154.37</c:v>
                </c:pt>
                <c:pt idx="2065">
                  <c:v>154.41</c:v>
                </c:pt>
                <c:pt idx="2066">
                  <c:v>154.44999999999999</c:v>
                </c:pt>
                <c:pt idx="2067">
                  <c:v>154.49</c:v>
                </c:pt>
                <c:pt idx="2068">
                  <c:v>154.53</c:v>
                </c:pt>
                <c:pt idx="2069">
                  <c:v>154.57</c:v>
                </c:pt>
                <c:pt idx="2070">
                  <c:v>154.60999999999999</c:v>
                </c:pt>
                <c:pt idx="2071">
                  <c:v>154.65</c:v>
                </c:pt>
                <c:pt idx="2072">
                  <c:v>154.69</c:v>
                </c:pt>
                <c:pt idx="2073">
                  <c:v>154.72999999999999</c:v>
                </c:pt>
                <c:pt idx="2074">
                  <c:v>154.76999999999998</c:v>
                </c:pt>
                <c:pt idx="2075">
                  <c:v>154.81</c:v>
                </c:pt>
                <c:pt idx="2076">
                  <c:v>154.8500000000007</c:v>
                </c:pt>
                <c:pt idx="2077">
                  <c:v>154.89000000000001</c:v>
                </c:pt>
                <c:pt idx="2078">
                  <c:v>154.93</c:v>
                </c:pt>
                <c:pt idx="2079">
                  <c:v>154.97</c:v>
                </c:pt>
                <c:pt idx="2080">
                  <c:v>155.03</c:v>
                </c:pt>
                <c:pt idx="2081">
                  <c:v>155.07</c:v>
                </c:pt>
                <c:pt idx="2082">
                  <c:v>155.10999999999999</c:v>
                </c:pt>
                <c:pt idx="2083">
                  <c:v>155.15</c:v>
                </c:pt>
                <c:pt idx="2084">
                  <c:v>155.19</c:v>
                </c:pt>
                <c:pt idx="2085">
                  <c:v>155.22999999999999</c:v>
                </c:pt>
                <c:pt idx="2086">
                  <c:v>155.26999999999998</c:v>
                </c:pt>
                <c:pt idx="2087">
                  <c:v>155.31</c:v>
                </c:pt>
                <c:pt idx="2088">
                  <c:v>155.3500000000007</c:v>
                </c:pt>
                <c:pt idx="2089">
                  <c:v>155.39000000000001</c:v>
                </c:pt>
                <c:pt idx="2090">
                  <c:v>155.43</c:v>
                </c:pt>
                <c:pt idx="2091">
                  <c:v>155.47</c:v>
                </c:pt>
                <c:pt idx="2092">
                  <c:v>155.51</c:v>
                </c:pt>
                <c:pt idx="2093">
                  <c:v>155.55000000000001</c:v>
                </c:pt>
                <c:pt idx="2094">
                  <c:v>155.59</c:v>
                </c:pt>
                <c:pt idx="2095">
                  <c:v>155.63</c:v>
                </c:pt>
                <c:pt idx="2096">
                  <c:v>155.66999999999999</c:v>
                </c:pt>
                <c:pt idx="2097">
                  <c:v>155.70999999999998</c:v>
                </c:pt>
                <c:pt idx="2098">
                  <c:v>155.75</c:v>
                </c:pt>
                <c:pt idx="2099">
                  <c:v>155.79</c:v>
                </c:pt>
                <c:pt idx="2100">
                  <c:v>155.83000000000001</c:v>
                </c:pt>
                <c:pt idx="2101">
                  <c:v>155.87</c:v>
                </c:pt>
                <c:pt idx="2102">
                  <c:v>155.91</c:v>
                </c:pt>
                <c:pt idx="2103">
                  <c:v>155.94999999999999</c:v>
                </c:pt>
                <c:pt idx="2104">
                  <c:v>155.99</c:v>
                </c:pt>
                <c:pt idx="2105">
                  <c:v>156.03</c:v>
                </c:pt>
                <c:pt idx="2106">
                  <c:v>156.07</c:v>
                </c:pt>
                <c:pt idx="2107">
                  <c:v>156.10999999999999</c:v>
                </c:pt>
                <c:pt idx="2108">
                  <c:v>156.15</c:v>
                </c:pt>
                <c:pt idx="2109">
                  <c:v>156.19</c:v>
                </c:pt>
                <c:pt idx="2110">
                  <c:v>156.22999999999999</c:v>
                </c:pt>
                <c:pt idx="2111">
                  <c:v>156.26999999999998</c:v>
                </c:pt>
                <c:pt idx="2112">
                  <c:v>156.31</c:v>
                </c:pt>
                <c:pt idx="2113">
                  <c:v>156.3500000000007</c:v>
                </c:pt>
                <c:pt idx="2114">
                  <c:v>156.39000000000001</c:v>
                </c:pt>
                <c:pt idx="2115">
                  <c:v>156.43</c:v>
                </c:pt>
                <c:pt idx="2116">
                  <c:v>156.47</c:v>
                </c:pt>
                <c:pt idx="2117">
                  <c:v>156.53</c:v>
                </c:pt>
                <c:pt idx="2118">
                  <c:v>156.57</c:v>
                </c:pt>
                <c:pt idx="2119">
                  <c:v>156.60999999999999</c:v>
                </c:pt>
                <c:pt idx="2120">
                  <c:v>156.65</c:v>
                </c:pt>
                <c:pt idx="2121">
                  <c:v>156.69</c:v>
                </c:pt>
                <c:pt idx="2122">
                  <c:v>156.72999999999999</c:v>
                </c:pt>
                <c:pt idx="2123">
                  <c:v>156.76999999999998</c:v>
                </c:pt>
                <c:pt idx="2124">
                  <c:v>156.81</c:v>
                </c:pt>
                <c:pt idx="2125">
                  <c:v>156.8500000000007</c:v>
                </c:pt>
                <c:pt idx="2126">
                  <c:v>156.89000000000001</c:v>
                </c:pt>
                <c:pt idx="2127">
                  <c:v>156.93</c:v>
                </c:pt>
                <c:pt idx="2128">
                  <c:v>156.97</c:v>
                </c:pt>
                <c:pt idx="2129">
                  <c:v>157.01</c:v>
                </c:pt>
                <c:pt idx="2130">
                  <c:v>157.05000000000001</c:v>
                </c:pt>
                <c:pt idx="2131">
                  <c:v>157.09</c:v>
                </c:pt>
                <c:pt idx="2132">
                  <c:v>157.13</c:v>
                </c:pt>
                <c:pt idx="2133">
                  <c:v>157.16999999999999</c:v>
                </c:pt>
                <c:pt idx="2134">
                  <c:v>157.20999999999998</c:v>
                </c:pt>
                <c:pt idx="2135">
                  <c:v>157.25</c:v>
                </c:pt>
                <c:pt idx="2136">
                  <c:v>157.29</c:v>
                </c:pt>
                <c:pt idx="2137">
                  <c:v>157.33000000000001</c:v>
                </c:pt>
                <c:pt idx="2138">
                  <c:v>157.37</c:v>
                </c:pt>
                <c:pt idx="2139">
                  <c:v>157.41</c:v>
                </c:pt>
                <c:pt idx="2140">
                  <c:v>157.44999999999999</c:v>
                </c:pt>
                <c:pt idx="2141">
                  <c:v>157.49</c:v>
                </c:pt>
                <c:pt idx="2142">
                  <c:v>157.53</c:v>
                </c:pt>
                <c:pt idx="2143">
                  <c:v>157.57</c:v>
                </c:pt>
                <c:pt idx="2144">
                  <c:v>157.60999999999999</c:v>
                </c:pt>
                <c:pt idx="2145">
                  <c:v>157.65</c:v>
                </c:pt>
                <c:pt idx="2146">
                  <c:v>157.69</c:v>
                </c:pt>
                <c:pt idx="2147">
                  <c:v>157.72999999999999</c:v>
                </c:pt>
                <c:pt idx="2148">
                  <c:v>157.76999999999998</c:v>
                </c:pt>
                <c:pt idx="2149">
                  <c:v>157.81</c:v>
                </c:pt>
                <c:pt idx="2150">
                  <c:v>157.8500000000007</c:v>
                </c:pt>
                <c:pt idx="2151">
                  <c:v>157.89000000000001</c:v>
                </c:pt>
                <c:pt idx="2152">
                  <c:v>157.93</c:v>
                </c:pt>
                <c:pt idx="2153">
                  <c:v>160.13</c:v>
                </c:pt>
                <c:pt idx="2154">
                  <c:v>160.16999999999999</c:v>
                </c:pt>
                <c:pt idx="2155">
                  <c:v>160.20999999999998</c:v>
                </c:pt>
                <c:pt idx="2156">
                  <c:v>160.25</c:v>
                </c:pt>
                <c:pt idx="2157">
                  <c:v>160.29</c:v>
                </c:pt>
                <c:pt idx="2158">
                  <c:v>160.33000000000001</c:v>
                </c:pt>
                <c:pt idx="2159">
                  <c:v>160.37</c:v>
                </c:pt>
                <c:pt idx="2160">
                  <c:v>160.41</c:v>
                </c:pt>
                <c:pt idx="2161">
                  <c:v>160.44999999999999</c:v>
                </c:pt>
                <c:pt idx="2162">
                  <c:v>160.49</c:v>
                </c:pt>
                <c:pt idx="2163">
                  <c:v>160.53</c:v>
                </c:pt>
                <c:pt idx="2164">
                  <c:v>160.57</c:v>
                </c:pt>
                <c:pt idx="2165">
                  <c:v>160.60999999999999</c:v>
                </c:pt>
                <c:pt idx="2166">
                  <c:v>160.65</c:v>
                </c:pt>
                <c:pt idx="2167">
                  <c:v>160.69</c:v>
                </c:pt>
                <c:pt idx="2168">
                  <c:v>160.72999999999999</c:v>
                </c:pt>
                <c:pt idx="2169">
                  <c:v>160.76999999999998</c:v>
                </c:pt>
                <c:pt idx="2170">
                  <c:v>160.81</c:v>
                </c:pt>
                <c:pt idx="2171">
                  <c:v>160.8500000000007</c:v>
                </c:pt>
                <c:pt idx="2172">
                  <c:v>160.89000000000001</c:v>
                </c:pt>
                <c:pt idx="2173">
                  <c:v>160.93</c:v>
                </c:pt>
                <c:pt idx="2174">
                  <c:v>160.97</c:v>
                </c:pt>
                <c:pt idx="2175">
                  <c:v>161.01</c:v>
                </c:pt>
                <c:pt idx="2176">
                  <c:v>161.05000000000001</c:v>
                </c:pt>
                <c:pt idx="2177">
                  <c:v>161.09</c:v>
                </c:pt>
                <c:pt idx="2178">
                  <c:v>161.13</c:v>
                </c:pt>
                <c:pt idx="2179">
                  <c:v>161.16999999999999</c:v>
                </c:pt>
                <c:pt idx="2180">
                  <c:v>161.20999999999998</c:v>
                </c:pt>
                <c:pt idx="2181">
                  <c:v>161.25</c:v>
                </c:pt>
                <c:pt idx="2182">
                  <c:v>161.29</c:v>
                </c:pt>
                <c:pt idx="2183">
                  <c:v>161.33000000000001</c:v>
                </c:pt>
                <c:pt idx="2184">
                  <c:v>161.37</c:v>
                </c:pt>
                <c:pt idx="2185">
                  <c:v>161.41</c:v>
                </c:pt>
                <c:pt idx="2186">
                  <c:v>161.44999999999999</c:v>
                </c:pt>
                <c:pt idx="2187">
                  <c:v>161.49</c:v>
                </c:pt>
                <c:pt idx="2188">
                  <c:v>161.53</c:v>
                </c:pt>
                <c:pt idx="2189">
                  <c:v>161.57</c:v>
                </c:pt>
                <c:pt idx="2190">
                  <c:v>161.63</c:v>
                </c:pt>
                <c:pt idx="2191">
                  <c:v>161.66999999999999</c:v>
                </c:pt>
                <c:pt idx="2192">
                  <c:v>161.70999999999998</c:v>
                </c:pt>
                <c:pt idx="2193">
                  <c:v>161.75</c:v>
                </c:pt>
                <c:pt idx="2194">
                  <c:v>161.79</c:v>
                </c:pt>
                <c:pt idx="2195">
                  <c:v>161.83000000000001</c:v>
                </c:pt>
                <c:pt idx="2196">
                  <c:v>161.87</c:v>
                </c:pt>
                <c:pt idx="2197">
                  <c:v>161.91</c:v>
                </c:pt>
                <c:pt idx="2198">
                  <c:v>161.94999999999999</c:v>
                </c:pt>
                <c:pt idx="2199">
                  <c:v>161.99</c:v>
                </c:pt>
                <c:pt idx="2200">
                  <c:v>162.03</c:v>
                </c:pt>
                <c:pt idx="2201">
                  <c:v>162.07</c:v>
                </c:pt>
                <c:pt idx="2202">
                  <c:v>162.10999999999999</c:v>
                </c:pt>
                <c:pt idx="2203">
                  <c:v>162.15</c:v>
                </c:pt>
                <c:pt idx="2204">
                  <c:v>162.19</c:v>
                </c:pt>
                <c:pt idx="2205">
                  <c:v>162.22999999999999</c:v>
                </c:pt>
                <c:pt idx="2206">
                  <c:v>162.26999999999998</c:v>
                </c:pt>
                <c:pt idx="2207">
                  <c:v>162.31</c:v>
                </c:pt>
                <c:pt idx="2208">
                  <c:v>162.3500000000007</c:v>
                </c:pt>
                <c:pt idx="2209">
                  <c:v>162.39000000000001</c:v>
                </c:pt>
                <c:pt idx="2210">
                  <c:v>162.43</c:v>
                </c:pt>
                <c:pt idx="2211">
                  <c:v>162.47</c:v>
                </c:pt>
                <c:pt idx="2212">
                  <c:v>162.51</c:v>
                </c:pt>
                <c:pt idx="2213">
                  <c:v>162.55000000000001</c:v>
                </c:pt>
                <c:pt idx="2214">
                  <c:v>162.59</c:v>
                </c:pt>
                <c:pt idx="2215">
                  <c:v>162.63</c:v>
                </c:pt>
                <c:pt idx="2216">
                  <c:v>162.66999999999999</c:v>
                </c:pt>
                <c:pt idx="2217">
                  <c:v>162.70999999999998</c:v>
                </c:pt>
                <c:pt idx="2218">
                  <c:v>162.75</c:v>
                </c:pt>
                <c:pt idx="2219">
                  <c:v>162.79</c:v>
                </c:pt>
                <c:pt idx="2220">
                  <c:v>162.83000000000001</c:v>
                </c:pt>
                <c:pt idx="2221">
                  <c:v>162.87</c:v>
                </c:pt>
                <c:pt idx="2222">
                  <c:v>162.91</c:v>
                </c:pt>
                <c:pt idx="2223">
                  <c:v>162.94999999999999</c:v>
                </c:pt>
                <c:pt idx="2224">
                  <c:v>162.99</c:v>
                </c:pt>
                <c:pt idx="2225">
                  <c:v>163.03</c:v>
                </c:pt>
                <c:pt idx="2226">
                  <c:v>163.07</c:v>
                </c:pt>
                <c:pt idx="2227">
                  <c:v>163.13</c:v>
                </c:pt>
                <c:pt idx="2228">
                  <c:v>163.16999999999999</c:v>
                </c:pt>
                <c:pt idx="2229">
                  <c:v>163.20999999999998</c:v>
                </c:pt>
                <c:pt idx="2230">
                  <c:v>163.25</c:v>
                </c:pt>
                <c:pt idx="2231">
                  <c:v>163.29</c:v>
                </c:pt>
                <c:pt idx="2232">
                  <c:v>163.33000000000001</c:v>
                </c:pt>
                <c:pt idx="2233">
                  <c:v>163.37</c:v>
                </c:pt>
                <c:pt idx="2234">
                  <c:v>163.41</c:v>
                </c:pt>
                <c:pt idx="2235">
                  <c:v>163.44999999999999</c:v>
                </c:pt>
                <c:pt idx="2236">
                  <c:v>163.49</c:v>
                </c:pt>
                <c:pt idx="2237">
                  <c:v>163.53</c:v>
                </c:pt>
                <c:pt idx="2238">
                  <c:v>163.57</c:v>
                </c:pt>
                <c:pt idx="2239">
                  <c:v>163.60999999999999</c:v>
                </c:pt>
                <c:pt idx="2240">
                  <c:v>163.65</c:v>
                </c:pt>
                <c:pt idx="2241">
                  <c:v>163.69</c:v>
                </c:pt>
                <c:pt idx="2242">
                  <c:v>163.72999999999999</c:v>
                </c:pt>
                <c:pt idx="2243">
                  <c:v>163.76999999999998</c:v>
                </c:pt>
                <c:pt idx="2244">
                  <c:v>163.81</c:v>
                </c:pt>
                <c:pt idx="2245">
                  <c:v>163.8500000000007</c:v>
                </c:pt>
                <c:pt idx="2246">
                  <c:v>163.89000000000001</c:v>
                </c:pt>
                <c:pt idx="2247">
                  <c:v>163.93</c:v>
                </c:pt>
                <c:pt idx="2248">
                  <c:v>163.97</c:v>
                </c:pt>
                <c:pt idx="2249">
                  <c:v>164.01</c:v>
                </c:pt>
                <c:pt idx="2250">
                  <c:v>164.05</c:v>
                </c:pt>
                <c:pt idx="2251">
                  <c:v>164.09</c:v>
                </c:pt>
                <c:pt idx="2252">
                  <c:v>164.13</c:v>
                </c:pt>
                <c:pt idx="2253">
                  <c:v>164.17</c:v>
                </c:pt>
                <c:pt idx="2254">
                  <c:v>164.20999999999998</c:v>
                </c:pt>
                <c:pt idx="2255">
                  <c:v>164.25</c:v>
                </c:pt>
                <c:pt idx="2256">
                  <c:v>164.29</c:v>
                </c:pt>
                <c:pt idx="2257">
                  <c:v>164.33</c:v>
                </c:pt>
                <c:pt idx="2258">
                  <c:v>164.37</c:v>
                </c:pt>
                <c:pt idx="2259">
                  <c:v>164.41</c:v>
                </c:pt>
                <c:pt idx="2260">
                  <c:v>164.45000000000007</c:v>
                </c:pt>
                <c:pt idx="2261">
                  <c:v>164.49</c:v>
                </c:pt>
                <c:pt idx="2262">
                  <c:v>164.53</c:v>
                </c:pt>
                <c:pt idx="2263">
                  <c:v>164.57</c:v>
                </c:pt>
                <c:pt idx="2264">
                  <c:v>164.63</c:v>
                </c:pt>
                <c:pt idx="2265">
                  <c:v>164.67</c:v>
                </c:pt>
                <c:pt idx="2266">
                  <c:v>164.70999999999998</c:v>
                </c:pt>
                <c:pt idx="2267">
                  <c:v>164.75</c:v>
                </c:pt>
                <c:pt idx="2268">
                  <c:v>164.79</c:v>
                </c:pt>
                <c:pt idx="2269">
                  <c:v>164.83</c:v>
                </c:pt>
                <c:pt idx="2270">
                  <c:v>164.87</c:v>
                </c:pt>
                <c:pt idx="2271">
                  <c:v>164.91</c:v>
                </c:pt>
                <c:pt idx="2272">
                  <c:v>164.95000000000007</c:v>
                </c:pt>
                <c:pt idx="2273">
                  <c:v>164.99</c:v>
                </c:pt>
                <c:pt idx="2274">
                  <c:v>165.03</c:v>
                </c:pt>
                <c:pt idx="2275">
                  <c:v>165.07</c:v>
                </c:pt>
                <c:pt idx="2276">
                  <c:v>165.10999999999999</c:v>
                </c:pt>
                <c:pt idx="2277">
                  <c:v>165.15</c:v>
                </c:pt>
                <c:pt idx="2278">
                  <c:v>165.19</c:v>
                </c:pt>
                <c:pt idx="2279">
                  <c:v>165.23</c:v>
                </c:pt>
                <c:pt idx="2280">
                  <c:v>165.26999999999998</c:v>
                </c:pt>
                <c:pt idx="2281">
                  <c:v>165.31</c:v>
                </c:pt>
                <c:pt idx="2282">
                  <c:v>165.3500000000007</c:v>
                </c:pt>
                <c:pt idx="2283">
                  <c:v>165.39000000000001</c:v>
                </c:pt>
                <c:pt idx="2284">
                  <c:v>165.43</c:v>
                </c:pt>
                <c:pt idx="2285">
                  <c:v>165.47</c:v>
                </c:pt>
                <c:pt idx="2286">
                  <c:v>165.51</c:v>
                </c:pt>
                <c:pt idx="2287">
                  <c:v>165.55</c:v>
                </c:pt>
                <c:pt idx="2288">
                  <c:v>165.59</c:v>
                </c:pt>
                <c:pt idx="2289">
                  <c:v>165.63</c:v>
                </c:pt>
                <c:pt idx="2290">
                  <c:v>165.67</c:v>
                </c:pt>
                <c:pt idx="2291">
                  <c:v>165.70999999999998</c:v>
                </c:pt>
                <c:pt idx="2292">
                  <c:v>165.75</c:v>
                </c:pt>
                <c:pt idx="2293">
                  <c:v>165.79</c:v>
                </c:pt>
                <c:pt idx="2294">
                  <c:v>165.83</c:v>
                </c:pt>
                <c:pt idx="2295">
                  <c:v>165.87</c:v>
                </c:pt>
                <c:pt idx="2296">
                  <c:v>165.91</c:v>
                </c:pt>
                <c:pt idx="2297">
                  <c:v>165.95000000000007</c:v>
                </c:pt>
                <c:pt idx="2298">
                  <c:v>165.99</c:v>
                </c:pt>
                <c:pt idx="2299">
                  <c:v>166.03</c:v>
                </c:pt>
                <c:pt idx="2300">
                  <c:v>166.13</c:v>
                </c:pt>
                <c:pt idx="2301">
                  <c:v>166.17</c:v>
                </c:pt>
                <c:pt idx="2302">
                  <c:v>166.20999999999998</c:v>
                </c:pt>
                <c:pt idx="2303">
                  <c:v>166.25</c:v>
                </c:pt>
                <c:pt idx="2304">
                  <c:v>166.29</c:v>
                </c:pt>
                <c:pt idx="2305">
                  <c:v>166.33</c:v>
                </c:pt>
                <c:pt idx="2306">
                  <c:v>166.37</c:v>
                </c:pt>
                <c:pt idx="2307">
                  <c:v>166.41</c:v>
                </c:pt>
                <c:pt idx="2308">
                  <c:v>166.45000000000007</c:v>
                </c:pt>
                <c:pt idx="2309">
                  <c:v>166.49</c:v>
                </c:pt>
                <c:pt idx="2310">
                  <c:v>166.53</c:v>
                </c:pt>
                <c:pt idx="2311">
                  <c:v>166.57</c:v>
                </c:pt>
                <c:pt idx="2312">
                  <c:v>166.60999999999999</c:v>
                </c:pt>
                <c:pt idx="2313">
                  <c:v>166.65</c:v>
                </c:pt>
                <c:pt idx="2314">
                  <c:v>166.69</c:v>
                </c:pt>
                <c:pt idx="2315">
                  <c:v>166.73</c:v>
                </c:pt>
                <c:pt idx="2316">
                  <c:v>166.76999999999998</c:v>
                </c:pt>
                <c:pt idx="2317">
                  <c:v>166.81</c:v>
                </c:pt>
                <c:pt idx="2318">
                  <c:v>166.8500000000007</c:v>
                </c:pt>
                <c:pt idx="2319">
                  <c:v>166.89000000000001</c:v>
                </c:pt>
                <c:pt idx="2320">
                  <c:v>166.93</c:v>
                </c:pt>
                <c:pt idx="2321">
                  <c:v>166.97</c:v>
                </c:pt>
                <c:pt idx="2322">
                  <c:v>167.01</c:v>
                </c:pt>
                <c:pt idx="2323">
                  <c:v>167.05</c:v>
                </c:pt>
                <c:pt idx="2324">
                  <c:v>167.09</c:v>
                </c:pt>
                <c:pt idx="2325">
                  <c:v>167.13</c:v>
                </c:pt>
                <c:pt idx="2326">
                  <c:v>167.17</c:v>
                </c:pt>
                <c:pt idx="2327">
                  <c:v>167.20999999999998</c:v>
                </c:pt>
                <c:pt idx="2328">
                  <c:v>167.25</c:v>
                </c:pt>
                <c:pt idx="2329">
                  <c:v>167.29</c:v>
                </c:pt>
                <c:pt idx="2330">
                  <c:v>167.33</c:v>
                </c:pt>
                <c:pt idx="2331">
                  <c:v>167.37</c:v>
                </c:pt>
                <c:pt idx="2332">
                  <c:v>167.41</c:v>
                </c:pt>
                <c:pt idx="2333">
                  <c:v>167.45000000000007</c:v>
                </c:pt>
                <c:pt idx="2334">
                  <c:v>167.49</c:v>
                </c:pt>
                <c:pt idx="2335">
                  <c:v>167.53</c:v>
                </c:pt>
                <c:pt idx="2336">
                  <c:v>167.63</c:v>
                </c:pt>
                <c:pt idx="2337">
                  <c:v>167.67</c:v>
                </c:pt>
                <c:pt idx="2338">
                  <c:v>167.70999999999998</c:v>
                </c:pt>
                <c:pt idx="2339">
                  <c:v>167.75</c:v>
                </c:pt>
                <c:pt idx="2340">
                  <c:v>167.79</c:v>
                </c:pt>
                <c:pt idx="2341">
                  <c:v>167.83</c:v>
                </c:pt>
                <c:pt idx="2342">
                  <c:v>167.87</c:v>
                </c:pt>
                <c:pt idx="2343">
                  <c:v>167.91</c:v>
                </c:pt>
                <c:pt idx="2344">
                  <c:v>167.95000000000007</c:v>
                </c:pt>
                <c:pt idx="2345">
                  <c:v>167.99</c:v>
                </c:pt>
                <c:pt idx="2346">
                  <c:v>168.03</c:v>
                </c:pt>
                <c:pt idx="2347">
                  <c:v>168.07</c:v>
                </c:pt>
                <c:pt idx="2348">
                  <c:v>168.10999999999999</c:v>
                </c:pt>
                <c:pt idx="2349">
                  <c:v>168.15</c:v>
                </c:pt>
                <c:pt idx="2350">
                  <c:v>168.19</c:v>
                </c:pt>
                <c:pt idx="2351">
                  <c:v>168.23</c:v>
                </c:pt>
                <c:pt idx="2352">
                  <c:v>168.26999999999998</c:v>
                </c:pt>
                <c:pt idx="2353">
                  <c:v>168.31</c:v>
                </c:pt>
                <c:pt idx="2354">
                  <c:v>168.3500000000007</c:v>
                </c:pt>
                <c:pt idx="2355">
                  <c:v>168.39000000000001</c:v>
                </c:pt>
                <c:pt idx="2356">
                  <c:v>168.43</c:v>
                </c:pt>
                <c:pt idx="2357">
                  <c:v>168.47</c:v>
                </c:pt>
                <c:pt idx="2358">
                  <c:v>168.51</c:v>
                </c:pt>
                <c:pt idx="2359">
                  <c:v>168.55</c:v>
                </c:pt>
                <c:pt idx="2360">
                  <c:v>168.59</c:v>
                </c:pt>
                <c:pt idx="2361">
                  <c:v>168.63</c:v>
                </c:pt>
                <c:pt idx="2362">
                  <c:v>168.67</c:v>
                </c:pt>
                <c:pt idx="2363">
                  <c:v>168.70999999999998</c:v>
                </c:pt>
                <c:pt idx="2364">
                  <c:v>168.75</c:v>
                </c:pt>
                <c:pt idx="2365">
                  <c:v>168.79</c:v>
                </c:pt>
                <c:pt idx="2366">
                  <c:v>169.73</c:v>
                </c:pt>
                <c:pt idx="2367">
                  <c:v>169.76999999999998</c:v>
                </c:pt>
                <c:pt idx="2368">
                  <c:v>169.81</c:v>
                </c:pt>
                <c:pt idx="2369">
                  <c:v>169.8500000000007</c:v>
                </c:pt>
                <c:pt idx="2370">
                  <c:v>169.89000000000001</c:v>
                </c:pt>
                <c:pt idx="2371">
                  <c:v>169.93</c:v>
                </c:pt>
                <c:pt idx="2372">
                  <c:v>169.97</c:v>
                </c:pt>
                <c:pt idx="2373">
                  <c:v>170.01</c:v>
                </c:pt>
                <c:pt idx="2374">
                  <c:v>170.05</c:v>
                </c:pt>
                <c:pt idx="2375">
                  <c:v>170.09</c:v>
                </c:pt>
                <c:pt idx="2376">
                  <c:v>170.13</c:v>
                </c:pt>
                <c:pt idx="2377">
                  <c:v>170.17</c:v>
                </c:pt>
                <c:pt idx="2378">
                  <c:v>170.20999999999998</c:v>
                </c:pt>
                <c:pt idx="2379">
                  <c:v>170.25</c:v>
                </c:pt>
                <c:pt idx="2380">
                  <c:v>170.29</c:v>
                </c:pt>
                <c:pt idx="2381">
                  <c:v>170.33</c:v>
                </c:pt>
                <c:pt idx="2382">
                  <c:v>170.37</c:v>
                </c:pt>
                <c:pt idx="2383">
                  <c:v>170.41</c:v>
                </c:pt>
                <c:pt idx="2384">
                  <c:v>170.45000000000007</c:v>
                </c:pt>
                <c:pt idx="2385">
                  <c:v>170.49</c:v>
                </c:pt>
                <c:pt idx="2386">
                  <c:v>170.53</c:v>
                </c:pt>
                <c:pt idx="2387">
                  <c:v>170.57</c:v>
                </c:pt>
                <c:pt idx="2388">
                  <c:v>170.60999999999999</c:v>
                </c:pt>
                <c:pt idx="2389">
                  <c:v>170.65</c:v>
                </c:pt>
                <c:pt idx="2390">
                  <c:v>170.69</c:v>
                </c:pt>
                <c:pt idx="2391">
                  <c:v>170.73</c:v>
                </c:pt>
                <c:pt idx="2392">
                  <c:v>170.76999999999998</c:v>
                </c:pt>
                <c:pt idx="2393">
                  <c:v>170.81</c:v>
                </c:pt>
                <c:pt idx="2394">
                  <c:v>170.8500000000007</c:v>
                </c:pt>
                <c:pt idx="2395">
                  <c:v>170.89000000000001</c:v>
                </c:pt>
                <c:pt idx="2396">
                  <c:v>170.93</c:v>
                </c:pt>
                <c:pt idx="2397">
                  <c:v>170.97</c:v>
                </c:pt>
                <c:pt idx="2398">
                  <c:v>171.01</c:v>
                </c:pt>
                <c:pt idx="2399">
                  <c:v>171.05</c:v>
                </c:pt>
                <c:pt idx="2400">
                  <c:v>171.09</c:v>
                </c:pt>
                <c:pt idx="2401">
                  <c:v>171.13</c:v>
                </c:pt>
                <c:pt idx="2402">
                  <c:v>171.23</c:v>
                </c:pt>
                <c:pt idx="2403">
                  <c:v>171.26999999999998</c:v>
                </c:pt>
                <c:pt idx="2404">
                  <c:v>171.31</c:v>
                </c:pt>
                <c:pt idx="2405">
                  <c:v>171.3500000000007</c:v>
                </c:pt>
                <c:pt idx="2406">
                  <c:v>171.39000000000001</c:v>
                </c:pt>
                <c:pt idx="2407">
                  <c:v>171.43</c:v>
                </c:pt>
                <c:pt idx="2408">
                  <c:v>171.47</c:v>
                </c:pt>
                <c:pt idx="2409">
                  <c:v>171.51</c:v>
                </c:pt>
                <c:pt idx="2410">
                  <c:v>171.55</c:v>
                </c:pt>
                <c:pt idx="2411">
                  <c:v>171.59</c:v>
                </c:pt>
                <c:pt idx="2412">
                  <c:v>171.63</c:v>
                </c:pt>
                <c:pt idx="2413">
                  <c:v>171.67</c:v>
                </c:pt>
                <c:pt idx="2414">
                  <c:v>171.70999999999998</c:v>
                </c:pt>
                <c:pt idx="2415">
                  <c:v>171.75</c:v>
                </c:pt>
                <c:pt idx="2416">
                  <c:v>171.79</c:v>
                </c:pt>
                <c:pt idx="2417">
                  <c:v>171.83</c:v>
                </c:pt>
                <c:pt idx="2418">
                  <c:v>171.87</c:v>
                </c:pt>
                <c:pt idx="2419">
                  <c:v>171.91</c:v>
                </c:pt>
                <c:pt idx="2420">
                  <c:v>171.95000000000007</c:v>
                </c:pt>
                <c:pt idx="2421">
                  <c:v>171.99</c:v>
                </c:pt>
                <c:pt idx="2422">
                  <c:v>172.03</c:v>
                </c:pt>
                <c:pt idx="2423">
                  <c:v>172.07</c:v>
                </c:pt>
                <c:pt idx="2424">
                  <c:v>172.10999999999999</c:v>
                </c:pt>
                <c:pt idx="2425">
                  <c:v>172.15</c:v>
                </c:pt>
                <c:pt idx="2426">
                  <c:v>172.19</c:v>
                </c:pt>
                <c:pt idx="2427">
                  <c:v>172.23</c:v>
                </c:pt>
                <c:pt idx="2428">
                  <c:v>172.26999999999998</c:v>
                </c:pt>
                <c:pt idx="2429">
                  <c:v>172.31</c:v>
                </c:pt>
                <c:pt idx="2430">
                  <c:v>172.3500000000007</c:v>
                </c:pt>
                <c:pt idx="2431">
                  <c:v>172.39000000000001</c:v>
                </c:pt>
                <c:pt idx="2432">
                  <c:v>172.43</c:v>
                </c:pt>
                <c:pt idx="2433">
                  <c:v>172.47</c:v>
                </c:pt>
                <c:pt idx="2434">
                  <c:v>172.51</c:v>
                </c:pt>
                <c:pt idx="2435">
                  <c:v>172.55</c:v>
                </c:pt>
                <c:pt idx="2436">
                  <c:v>172.59</c:v>
                </c:pt>
                <c:pt idx="2437">
                  <c:v>172.63</c:v>
                </c:pt>
                <c:pt idx="2438">
                  <c:v>172.67</c:v>
                </c:pt>
                <c:pt idx="2439">
                  <c:v>172.73</c:v>
                </c:pt>
                <c:pt idx="2440">
                  <c:v>172.76999999999998</c:v>
                </c:pt>
                <c:pt idx="2441">
                  <c:v>172.81</c:v>
                </c:pt>
                <c:pt idx="2442">
                  <c:v>172.8500000000007</c:v>
                </c:pt>
                <c:pt idx="2443">
                  <c:v>172.89000000000001</c:v>
                </c:pt>
                <c:pt idx="2444">
                  <c:v>172.93</c:v>
                </c:pt>
                <c:pt idx="2445">
                  <c:v>172.97</c:v>
                </c:pt>
                <c:pt idx="2446">
                  <c:v>173.01</c:v>
                </c:pt>
                <c:pt idx="2447">
                  <c:v>173.05</c:v>
                </c:pt>
                <c:pt idx="2448">
                  <c:v>173.09</c:v>
                </c:pt>
                <c:pt idx="2449">
                  <c:v>173.13</c:v>
                </c:pt>
                <c:pt idx="2450">
                  <c:v>173.17</c:v>
                </c:pt>
                <c:pt idx="2451">
                  <c:v>173.20999999999998</c:v>
                </c:pt>
                <c:pt idx="2452">
                  <c:v>173.25</c:v>
                </c:pt>
                <c:pt idx="2453">
                  <c:v>173.29</c:v>
                </c:pt>
                <c:pt idx="2454">
                  <c:v>173.33</c:v>
                </c:pt>
                <c:pt idx="2455">
                  <c:v>173.37</c:v>
                </c:pt>
                <c:pt idx="2456">
                  <c:v>173.41</c:v>
                </c:pt>
                <c:pt idx="2457">
                  <c:v>173.45000000000007</c:v>
                </c:pt>
                <c:pt idx="2458">
                  <c:v>173.49</c:v>
                </c:pt>
                <c:pt idx="2459">
                  <c:v>173.53</c:v>
                </c:pt>
                <c:pt idx="2460">
                  <c:v>173.57</c:v>
                </c:pt>
                <c:pt idx="2461">
                  <c:v>173.60999999999999</c:v>
                </c:pt>
                <c:pt idx="2462">
                  <c:v>173.65</c:v>
                </c:pt>
                <c:pt idx="2463">
                  <c:v>173.69</c:v>
                </c:pt>
                <c:pt idx="2464">
                  <c:v>173.73</c:v>
                </c:pt>
                <c:pt idx="2465">
                  <c:v>173.76999999999998</c:v>
                </c:pt>
                <c:pt idx="2466">
                  <c:v>173.81</c:v>
                </c:pt>
                <c:pt idx="2467">
                  <c:v>173.8500000000007</c:v>
                </c:pt>
                <c:pt idx="2468">
                  <c:v>173.89000000000001</c:v>
                </c:pt>
                <c:pt idx="2469">
                  <c:v>173.93</c:v>
                </c:pt>
                <c:pt idx="2470">
                  <c:v>173.97</c:v>
                </c:pt>
                <c:pt idx="2471">
                  <c:v>174.01</c:v>
                </c:pt>
                <c:pt idx="2472">
                  <c:v>174.05</c:v>
                </c:pt>
                <c:pt idx="2473">
                  <c:v>174.09</c:v>
                </c:pt>
                <c:pt idx="2474">
                  <c:v>174.13</c:v>
                </c:pt>
                <c:pt idx="2475">
                  <c:v>174.23</c:v>
                </c:pt>
                <c:pt idx="2476">
                  <c:v>174.26999999999998</c:v>
                </c:pt>
                <c:pt idx="2477">
                  <c:v>174.31</c:v>
                </c:pt>
                <c:pt idx="2478">
                  <c:v>174.3500000000007</c:v>
                </c:pt>
                <c:pt idx="2479">
                  <c:v>174.39000000000001</c:v>
                </c:pt>
                <c:pt idx="2480">
                  <c:v>174.43</c:v>
                </c:pt>
                <c:pt idx="2481">
                  <c:v>174.47</c:v>
                </c:pt>
                <c:pt idx="2482">
                  <c:v>174.51</c:v>
                </c:pt>
                <c:pt idx="2483">
                  <c:v>174.55</c:v>
                </c:pt>
                <c:pt idx="2484">
                  <c:v>179.33</c:v>
                </c:pt>
                <c:pt idx="2485">
                  <c:v>179.37</c:v>
                </c:pt>
                <c:pt idx="2486">
                  <c:v>179.41</c:v>
                </c:pt>
                <c:pt idx="2487">
                  <c:v>179.45000000000007</c:v>
                </c:pt>
                <c:pt idx="2488">
                  <c:v>179.49</c:v>
                </c:pt>
                <c:pt idx="2489">
                  <c:v>179.53</c:v>
                </c:pt>
                <c:pt idx="2490">
                  <c:v>179.57</c:v>
                </c:pt>
                <c:pt idx="2491">
                  <c:v>179.60999999999999</c:v>
                </c:pt>
                <c:pt idx="2492">
                  <c:v>179.65</c:v>
                </c:pt>
                <c:pt idx="2493">
                  <c:v>179.69</c:v>
                </c:pt>
                <c:pt idx="2494">
                  <c:v>179.73</c:v>
                </c:pt>
                <c:pt idx="2495">
                  <c:v>179.76999999999998</c:v>
                </c:pt>
                <c:pt idx="2496">
                  <c:v>179.81</c:v>
                </c:pt>
                <c:pt idx="2497">
                  <c:v>179.8500000000007</c:v>
                </c:pt>
                <c:pt idx="2498">
                  <c:v>179.89000000000001</c:v>
                </c:pt>
                <c:pt idx="2499">
                  <c:v>179.93</c:v>
                </c:pt>
                <c:pt idx="2500">
                  <c:v>179.97</c:v>
                </c:pt>
                <c:pt idx="2501">
                  <c:v>180.01</c:v>
                </c:pt>
                <c:pt idx="2502">
                  <c:v>180.05</c:v>
                </c:pt>
                <c:pt idx="2503">
                  <c:v>180.09</c:v>
                </c:pt>
                <c:pt idx="2504">
                  <c:v>180.13</c:v>
                </c:pt>
                <c:pt idx="2505">
                  <c:v>180.17</c:v>
                </c:pt>
                <c:pt idx="2506">
                  <c:v>180.20999999999998</c:v>
                </c:pt>
                <c:pt idx="2507">
                  <c:v>180.25</c:v>
                </c:pt>
                <c:pt idx="2508">
                  <c:v>180.29</c:v>
                </c:pt>
                <c:pt idx="2509">
                  <c:v>180.33</c:v>
                </c:pt>
                <c:pt idx="2510">
                  <c:v>180.37</c:v>
                </c:pt>
                <c:pt idx="2511">
                  <c:v>180.41</c:v>
                </c:pt>
                <c:pt idx="2512">
                  <c:v>180.45000000000007</c:v>
                </c:pt>
                <c:pt idx="2513">
                  <c:v>180.49</c:v>
                </c:pt>
                <c:pt idx="2514">
                  <c:v>180.53</c:v>
                </c:pt>
                <c:pt idx="2515">
                  <c:v>180.57</c:v>
                </c:pt>
                <c:pt idx="2516">
                  <c:v>180.60999999999999</c:v>
                </c:pt>
                <c:pt idx="2517">
                  <c:v>180.65</c:v>
                </c:pt>
                <c:pt idx="2518">
                  <c:v>180.69</c:v>
                </c:pt>
                <c:pt idx="2519">
                  <c:v>180.73</c:v>
                </c:pt>
                <c:pt idx="2520">
                  <c:v>180.83</c:v>
                </c:pt>
                <c:pt idx="2521">
                  <c:v>180.87</c:v>
                </c:pt>
                <c:pt idx="2522">
                  <c:v>180.91</c:v>
                </c:pt>
                <c:pt idx="2523">
                  <c:v>180.95000000000007</c:v>
                </c:pt>
                <c:pt idx="2524">
                  <c:v>180.99</c:v>
                </c:pt>
                <c:pt idx="2525">
                  <c:v>181.03</c:v>
                </c:pt>
                <c:pt idx="2526">
                  <c:v>181.07</c:v>
                </c:pt>
                <c:pt idx="2527">
                  <c:v>181.10999999999999</c:v>
                </c:pt>
                <c:pt idx="2528">
                  <c:v>181.15</c:v>
                </c:pt>
                <c:pt idx="2529">
                  <c:v>181.19</c:v>
                </c:pt>
                <c:pt idx="2530">
                  <c:v>181.23</c:v>
                </c:pt>
                <c:pt idx="2531">
                  <c:v>181.26999999999998</c:v>
                </c:pt>
                <c:pt idx="2532">
                  <c:v>181.31</c:v>
                </c:pt>
                <c:pt idx="2533">
                  <c:v>181.3500000000007</c:v>
                </c:pt>
                <c:pt idx="2534">
                  <c:v>181.39000000000001</c:v>
                </c:pt>
                <c:pt idx="2535">
                  <c:v>181.43</c:v>
                </c:pt>
                <c:pt idx="2536">
                  <c:v>181.47</c:v>
                </c:pt>
                <c:pt idx="2537">
                  <c:v>181.51</c:v>
                </c:pt>
                <c:pt idx="2538">
                  <c:v>181.55</c:v>
                </c:pt>
                <c:pt idx="2539">
                  <c:v>181.59</c:v>
                </c:pt>
                <c:pt idx="2540">
                  <c:v>181.63</c:v>
                </c:pt>
                <c:pt idx="2541">
                  <c:v>181.67</c:v>
                </c:pt>
                <c:pt idx="2542">
                  <c:v>181.70999999999998</c:v>
                </c:pt>
                <c:pt idx="2543">
                  <c:v>181.75</c:v>
                </c:pt>
                <c:pt idx="2544">
                  <c:v>181.79</c:v>
                </c:pt>
                <c:pt idx="2545">
                  <c:v>181.83</c:v>
                </c:pt>
                <c:pt idx="2546">
                  <c:v>181.87</c:v>
                </c:pt>
                <c:pt idx="2547">
                  <c:v>181.91</c:v>
                </c:pt>
                <c:pt idx="2548">
                  <c:v>181.95000000000007</c:v>
                </c:pt>
                <c:pt idx="2549">
                  <c:v>181.99</c:v>
                </c:pt>
                <c:pt idx="2550">
                  <c:v>182.03</c:v>
                </c:pt>
                <c:pt idx="2551">
                  <c:v>182.07</c:v>
                </c:pt>
                <c:pt idx="2552">
                  <c:v>182.10999999999999</c:v>
                </c:pt>
                <c:pt idx="2553">
                  <c:v>182.15</c:v>
                </c:pt>
                <c:pt idx="2554">
                  <c:v>182.19</c:v>
                </c:pt>
                <c:pt idx="2555">
                  <c:v>182.23</c:v>
                </c:pt>
                <c:pt idx="2556">
                  <c:v>182.26999999999998</c:v>
                </c:pt>
                <c:pt idx="2557">
                  <c:v>182.33</c:v>
                </c:pt>
                <c:pt idx="2558">
                  <c:v>182.37</c:v>
                </c:pt>
                <c:pt idx="2559">
                  <c:v>182.41</c:v>
                </c:pt>
                <c:pt idx="2560">
                  <c:v>182.45000000000007</c:v>
                </c:pt>
                <c:pt idx="2561">
                  <c:v>182.49</c:v>
                </c:pt>
                <c:pt idx="2562">
                  <c:v>182.53</c:v>
                </c:pt>
                <c:pt idx="2563">
                  <c:v>182.57</c:v>
                </c:pt>
                <c:pt idx="2564">
                  <c:v>182.60999999999999</c:v>
                </c:pt>
                <c:pt idx="2565">
                  <c:v>182.65</c:v>
                </c:pt>
                <c:pt idx="2566">
                  <c:v>182.69</c:v>
                </c:pt>
                <c:pt idx="2567">
                  <c:v>182.73</c:v>
                </c:pt>
                <c:pt idx="2568">
                  <c:v>182.76999999999998</c:v>
                </c:pt>
                <c:pt idx="2569">
                  <c:v>182.81</c:v>
                </c:pt>
                <c:pt idx="2570">
                  <c:v>182.8500000000007</c:v>
                </c:pt>
                <c:pt idx="2571">
                  <c:v>182.89000000000001</c:v>
                </c:pt>
                <c:pt idx="2572">
                  <c:v>182.93</c:v>
                </c:pt>
                <c:pt idx="2573">
                  <c:v>182.97</c:v>
                </c:pt>
                <c:pt idx="2574">
                  <c:v>183.01</c:v>
                </c:pt>
                <c:pt idx="2575">
                  <c:v>183.05</c:v>
                </c:pt>
                <c:pt idx="2576">
                  <c:v>183.09</c:v>
                </c:pt>
                <c:pt idx="2577">
                  <c:v>183.13</c:v>
                </c:pt>
                <c:pt idx="2578">
                  <c:v>183.17</c:v>
                </c:pt>
                <c:pt idx="2579">
                  <c:v>183.20999999999998</c:v>
                </c:pt>
                <c:pt idx="2580">
                  <c:v>183.25</c:v>
                </c:pt>
                <c:pt idx="2581">
                  <c:v>183.29</c:v>
                </c:pt>
                <c:pt idx="2582">
                  <c:v>183.33</c:v>
                </c:pt>
                <c:pt idx="2583">
                  <c:v>183.37</c:v>
                </c:pt>
                <c:pt idx="2584">
                  <c:v>183.41</c:v>
                </c:pt>
                <c:pt idx="2585">
                  <c:v>183.45000000000007</c:v>
                </c:pt>
                <c:pt idx="2586">
                  <c:v>183.49</c:v>
                </c:pt>
                <c:pt idx="2587">
                  <c:v>183.53</c:v>
                </c:pt>
                <c:pt idx="2588">
                  <c:v>183.57</c:v>
                </c:pt>
                <c:pt idx="2589">
                  <c:v>183.60999999999999</c:v>
                </c:pt>
                <c:pt idx="2590">
                  <c:v>183.65</c:v>
                </c:pt>
                <c:pt idx="2591">
                  <c:v>183.69</c:v>
                </c:pt>
                <c:pt idx="2592">
                  <c:v>183.73</c:v>
                </c:pt>
                <c:pt idx="2593">
                  <c:v>183.76999999999998</c:v>
                </c:pt>
                <c:pt idx="2594">
                  <c:v>183.83</c:v>
                </c:pt>
                <c:pt idx="2595">
                  <c:v>183.87</c:v>
                </c:pt>
                <c:pt idx="2596">
                  <c:v>183.91</c:v>
                </c:pt>
                <c:pt idx="2597">
                  <c:v>183.95000000000007</c:v>
                </c:pt>
                <c:pt idx="2598">
                  <c:v>183.99</c:v>
                </c:pt>
                <c:pt idx="2599">
                  <c:v>184.03</c:v>
                </c:pt>
                <c:pt idx="2600">
                  <c:v>184.07</c:v>
                </c:pt>
                <c:pt idx="2601">
                  <c:v>184.10999999999999</c:v>
                </c:pt>
                <c:pt idx="2602">
                  <c:v>184.15</c:v>
                </c:pt>
                <c:pt idx="2603">
                  <c:v>184.19</c:v>
                </c:pt>
                <c:pt idx="2604">
                  <c:v>184.23</c:v>
                </c:pt>
                <c:pt idx="2605">
                  <c:v>184.26999999999998</c:v>
                </c:pt>
                <c:pt idx="2606">
                  <c:v>184.31</c:v>
                </c:pt>
                <c:pt idx="2607">
                  <c:v>184.3500000000007</c:v>
                </c:pt>
                <c:pt idx="2608">
                  <c:v>184.39000000000001</c:v>
                </c:pt>
                <c:pt idx="2609">
                  <c:v>184.43</c:v>
                </c:pt>
                <c:pt idx="2610">
                  <c:v>184.47</c:v>
                </c:pt>
                <c:pt idx="2611">
                  <c:v>184.51</c:v>
                </c:pt>
                <c:pt idx="2612">
                  <c:v>184.55</c:v>
                </c:pt>
                <c:pt idx="2613">
                  <c:v>184.59</c:v>
                </c:pt>
                <c:pt idx="2614">
                  <c:v>184.63</c:v>
                </c:pt>
                <c:pt idx="2615">
                  <c:v>184.67</c:v>
                </c:pt>
                <c:pt idx="2616">
                  <c:v>184.70999999999998</c:v>
                </c:pt>
                <c:pt idx="2617">
                  <c:v>184.75</c:v>
                </c:pt>
                <c:pt idx="2618">
                  <c:v>184.79</c:v>
                </c:pt>
                <c:pt idx="2619">
                  <c:v>184.83</c:v>
                </c:pt>
                <c:pt idx="2620">
                  <c:v>184.87</c:v>
                </c:pt>
                <c:pt idx="2621">
                  <c:v>184.91</c:v>
                </c:pt>
                <c:pt idx="2622">
                  <c:v>184.95000000000007</c:v>
                </c:pt>
                <c:pt idx="2623">
                  <c:v>184.99</c:v>
                </c:pt>
                <c:pt idx="2624">
                  <c:v>185.03</c:v>
                </c:pt>
                <c:pt idx="2625">
                  <c:v>185.07</c:v>
                </c:pt>
                <c:pt idx="2626">
                  <c:v>185.10999999999999</c:v>
                </c:pt>
                <c:pt idx="2627">
                  <c:v>185.15</c:v>
                </c:pt>
                <c:pt idx="2628">
                  <c:v>185.19</c:v>
                </c:pt>
                <c:pt idx="2629">
                  <c:v>185.23</c:v>
                </c:pt>
                <c:pt idx="2630">
                  <c:v>185.26999999999998</c:v>
                </c:pt>
                <c:pt idx="2631">
                  <c:v>185.33</c:v>
                </c:pt>
                <c:pt idx="2632">
                  <c:v>185.37</c:v>
                </c:pt>
                <c:pt idx="2633">
                  <c:v>185.41</c:v>
                </c:pt>
                <c:pt idx="2634">
                  <c:v>185.45000000000007</c:v>
                </c:pt>
                <c:pt idx="2635">
                  <c:v>185.49</c:v>
                </c:pt>
                <c:pt idx="2636">
                  <c:v>185.53</c:v>
                </c:pt>
                <c:pt idx="2637">
                  <c:v>185.57</c:v>
                </c:pt>
                <c:pt idx="2638">
                  <c:v>185.60999999999999</c:v>
                </c:pt>
                <c:pt idx="2639">
                  <c:v>185.65</c:v>
                </c:pt>
                <c:pt idx="2640">
                  <c:v>185.69</c:v>
                </c:pt>
                <c:pt idx="2641">
                  <c:v>185.73</c:v>
                </c:pt>
                <c:pt idx="2642">
                  <c:v>185.76999999999998</c:v>
                </c:pt>
                <c:pt idx="2643">
                  <c:v>185.81</c:v>
                </c:pt>
                <c:pt idx="2644">
                  <c:v>185.8500000000007</c:v>
                </c:pt>
                <c:pt idx="2645">
                  <c:v>185.89000000000001</c:v>
                </c:pt>
                <c:pt idx="2646">
                  <c:v>185.93</c:v>
                </c:pt>
                <c:pt idx="2647">
                  <c:v>185.97</c:v>
                </c:pt>
                <c:pt idx="2648">
                  <c:v>189.03</c:v>
                </c:pt>
                <c:pt idx="2649">
                  <c:v>189.07</c:v>
                </c:pt>
                <c:pt idx="2650">
                  <c:v>189.10999999999999</c:v>
                </c:pt>
                <c:pt idx="2651">
                  <c:v>189.15</c:v>
                </c:pt>
                <c:pt idx="2652">
                  <c:v>189.19</c:v>
                </c:pt>
                <c:pt idx="2653">
                  <c:v>189.23</c:v>
                </c:pt>
                <c:pt idx="2654">
                  <c:v>189.26999999999998</c:v>
                </c:pt>
                <c:pt idx="2655">
                  <c:v>189.31</c:v>
                </c:pt>
                <c:pt idx="2656">
                  <c:v>189.3500000000007</c:v>
                </c:pt>
                <c:pt idx="2657">
                  <c:v>189.39000000000001</c:v>
                </c:pt>
                <c:pt idx="2658">
                  <c:v>189.43</c:v>
                </c:pt>
                <c:pt idx="2659">
                  <c:v>189.47</c:v>
                </c:pt>
                <c:pt idx="2660">
                  <c:v>189.51</c:v>
                </c:pt>
                <c:pt idx="2661">
                  <c:v>189.55</c:v>
                </c:pt>
                <c:pt idx="2662">
                  <c:v>189.59</c:v>
                </c:pt>
                <c:pt idx="2663">
                  <c:v>189.63</c:v>
                </c:pt>
                <c:pt idx="2664">
                  <c:v>189.67</c:v>
                </c:pt>
                <c:pt idx="2665">
                  <c:v>189.70999999999998</c:v>
                </c:pt>
                <c:pt idx="2666">
                  <c:v>189.75</c:v>
                </c:pt>
                <c:pt idx="2667">
                  <c:v>189.79</c:v>
                </c:pt>
                <c:pt idx="2668">
                  <c:v>189.83</c:v>
                </c:pt>
                <c:pt idx="2669">
                  <c:v>189.87</c:v>
                </c:pt>
                <c:pt idx="2670">
                  <c:v>189.91</c:v>
                </c:pt>
                <c:pt idx="2671">
                  <c:v>189.95000000000007</c:v>
                </c:pt>
                <c:pt idx="2672">
                  <c:v>189.99</c:v>
                </c:pt>
                <c:pt idx="2673">
                  <c:v>190.03</c:v>
                </c:pt>
                <c:pt idx="2674">
                  <c:v>190.07</c:v>
                </c:pt>
                <c:pt idx="2675">
                  <c:v>190.10999999999999</c:v>
                </c:pt>
                <c:pt idx="2676">
                  <c:v>190.15</c:v>
                </c:pt>
                <c:pt idx="2677">
                  <c:v>190.19</c:v>
                </c:pt>
                <c:pt idx="2678">
                  <c:v>190.23</c:v>
                </c:pt>
                <c:pt idx="2679">
                  <c:v>190.26999999999998</c:v>
                </c:pt>
                <c:pt idx="2680">
                  <c:v>190.31</c:v>
                </c:pt>
                <c:pt idx="2681">
                  <c:v>190.3500000000007</c:v>
                </c:pt>
                <c:pt idx="2682">
                  <c:v>190.39000000000001</c:v>
                </c:pt>
                <c:pt idx="2683">
                  <c:v>190.43</c:v>
                </c:pt>
                <c:pt idx="2684">
                  <c:v>190.47</c:v>
                </c:pt>
                <c:pt idx="2685">
                  <c:v>190.53</c:v>
                </c:pt>
                <c:pt idx="2686">
                  <c:v>190.57</c:v>
                </c:pt>
                <c:pt idx="2687">
                  <c:v>190.60999999999999</c:v>
                </c:pt>
                <c:pt idx="2688">
                  <c:v>190.65</c:v>
                </c:pt>
                <c:pt idx="2689">
                  <c:v>190.69</c:v>
                </c:pt>
                <c:pt idx="2690">
                  <c:v>190.73</c:v>
                </c:pt>
                <c:pt idx="2691">
                  <c:v>190.76999999999998</c:v>
                </c:pt>
                <c:pt idx="2692">
                  <c:v>190.81</c:v>
                </c:pt>
                <c:pt idx="2693">
                  <c:v>190.8500000000007</c:v>
                </c:pt>
                <c:pt idx="2694">
                  <c:v>190.89000000000001</c:v>
                </c:pt>
                <c:pt idx="2695">
                  <c:v>190.93</c:v>
                </c:pt>
                <c:pt idx="2696">
                  <c:v>190.97</c:v>
                </c:pt>
                <c:pt idx="2697">
                  <c:v>191.01</c:v>
                </c:pt>
                <c:pt idx="2698">
                  <c:v>191.05</c:v>
                </c:pt>
                <c:pt idx="2699">
                  <c:v>198.63</c:v>
                </c:pt>
                <c:pt idx="2700">
                  <c:v>198.67</c:v>
                </c:pt>
                <c:pt idx="2701">
                  <c:v>198.70999999999998</c:v>
                </c:pt>
                <c:pt idx="2702">
                  <c:v>198.75</c:v>
                </c:pt>
                <c:pt idx="2703">
                  <c:v>198.79</c:v>
                </c:pt>
                <c:pt idx="2704">
                  <c:v>198.83</c:v>
                </c:pt>
                <c:pt idx="2705">
                  <c:v>198.87</c:v>
                </c:pt>
                <c:pt idx="2706">
                  <c:v>198.91</c:v>
                </c:pt>
                <c:pt idx="2707">
                  <c:v>198.95000000000007</c:v>
                </c:pt>
                <c:pt idx="2708">
                  <c:v>198.99</c:v>
                </c:pt>
                <c:pt idx="2709">
                  <c:v>199.03</c:v>
                </c:pt>
                <c:pt idx="2710">
                  <c:v>199.07</c:v>
                </c:pt>
                <c:pt idx="2711">
                  <c:v>199.10999999999999</c:v>
                </c:pt>
                <c:pt idx="2712">
                  <c:v>199.15</c:v>
                </c:pt>
                <c:pt idx="2713">
                  <c:v>199.19</c:v>
                </c:pt>
                <c:pt idx="2714">
                  <c:v>199.23</c:v>
                </c:pt>
                <c:pt idx="2715">
                  <c:v>199.26999999999998</c:v>
                </c:pt>
                <c:pt idx="2716">
                  <c:v>199.31</c:v>
                </c:pt>
                <c:pt idx="2717">
                  <c:v>199.3500000000007</c:v>
                </c:pt>
                <c:pt idx="2718">
                  <c:v>199.39000000000001</c:v>
                </c:pt>
                <c:pt idx="2719">
                  <c:v>199.43</c:v>
                </c:pt>
                <c:pt idx="2720">
                  <c:v>199.47</c:v>
                </c:pt>
                <c:pt idx="2721">
                  <c:v>199.51</c:v>
                </c:pt>
                <c:pt idx="2722">
                  <c:v>199.55</c:v>
                </c:pt>
                <c:pt idx="2723">
                  <c:v>199.59</c:v>
                </c:pt>
                <c:pt idx="2724">
                  <c:v>199.63</c:v>
                </c:pt>
                <c:pt idx="2725">
                  <c:v>199.67</c:v>
                </c:pt>
                <c:pt idx="2726">
                  <c:v>199.70999999999998</c:v>
                </c:pt>
                <c:pt idx="2727">
                  <c:v>199.75</c:v>
                </c:pt>
                <c:pt idx="2728">
                  <c:v>199.79</c:v>
                </c:pt>
                <c:pt idx="2729">
                  <c:v>199.83</c:v>
                </c:pt>
                <c:pt idx="2730">
                  <c:v>199.87</c:v>
                </c:pt>
                <c:pt idx="2731">
                  <c:v>199.91</c:v>
                </c:pt>
                <c:pt idx="2732">
                  <c:v>199.95000000000007</c:v>
                </c:pt>
                <c:pt idx="2733">
                  <c:v>199.99</c:v>
                </c:pt>
                <c:pt idx="2734">
                  <c:v>200.03</c:v>
                </c:pt>
                <c:pt idx="2735">
                  <c:v>200.07</c:v>
                </c:pt>
                <c:pt idx="2736">
                  <c:v>200.13</c:v>
                </c:pt>
                <c:pt idx="2737">
                  <c:v>200.17</c:v>
                </c:pt>
                <c:pt idx="2738">
                  <c:v>200.20999999999998</c:v>
                </c:pt>
                <c:pt idx="2739">
                  <c:v>200.25</c:v>
                </c:pt>
                <c:pt idx="2740">
                  <c:v>200.29</c:v>
                </c:pt>
                <c:pt idx="2741">
                  <c:v>200.33</c:v>
                </c:pt>
                <c:pt idx="2742">
                  <c:v>200.37</c:v>
                </c:pt>
                <c:pt idx="2743">
                  <c:v>200.41</c:v>
                </c:pt>
                <c:pt idx="2744">
                  <c:v>200.45000000000007</c:v>
                </c:pt>
                <c:pt idx="2745">
                  <c:v>200.49</c:v>
                </c:pt>
                <c:pt idx="2746">
                  <c:v>200.53</c:v>
                </c:pt>
                <c:pt idx="2747">
                  <c:v>200.57</c:v>
                </c:pt>
                <c:pt idx="2748">
                  <c:v>200.60999999999999</c:v>
                </c:pt>
                <c:pt idx="2749">
                  <c:v>200.65</c:v>
                </c:pt>
                <c:pt idx="2750">
                  <c:v>200.69</c:v>
                </c:pt>
                <c:pt idx="2751">
                  <c:v>200.73</c:v>
                </c:pt>
                <c:pt idx="2752">
                  <c:v>200.76999999999998</c:v>
                </c:pt>
                <c:pt idx="2753">
                  <c:v>200.81</c:v>
                </c:pt>
                <c:pt idx="2754">
                  <c:v>200.8500000000007</c:v>
                </c:pt>
                <c:pt idx="2755">
                  <c:v>200.89000000000001</c:v>
                </c:pt>
                <c:pt idx="2756">
                  <c:v>200.93</c:v>
                </c:pt>
                <c:pt idx="2757">
                  <c:v>200.97</c:v>
                </c:pt>
                <c:pt idx="2758">
                  <c:v>201.01</c:v>
                </c:pt>
                <c:pt idx="2759">
                  <c:v>201.05</c:v>
                </c:pt>
                <c:pt idx="2760">
                  <c:v>201.09</c:v>
                </c:pt>
                <c:pt idx="2761">
                  <c:v>201.13</c:v>
                </c:pt>
                <c:pt idx="2762">
                  <c:v>201.17</c:v>
                </c:pt>
                <c:pt idx="2763">
                  <c:v>201.20999999999998</c:v>
                </c:pt>
                <c:pt idx="2764">
                  <c:v>201.25</c:v>
                </c:pt>
                <c:pt idx="2765">
                  <c:v>201.29</c:v>
                </c:pt>
                <c:pt idx="2766">
                  <c:v>201.33</c:v>
                </c:pt>
                <c:pt idx="2767">
                  <c:v>201.37</c:v>
                </c:pt>
                <c:pt idx="2768">
                  <c:v>201.41</c:v>
                </c:pt>
                <c:pt idx="2769">
                  <c:v>201.45000000000007</c:v>
                </c:pt>
                <c:pt idx="2770">
                  <c:v>201.49</c:v>
                </c:pt>
                <c:pt idx="2771">
                  <c:v>201.53</c:v>
                </c:pt>
                <c:pt idx="2772">
                  <c:v>208.23</c:v>
                </c:pt>
                <c:pt idx="2773">
                  <c:v>208.26999999999998</c:v>
                </c:pt>
                <c:pt idx="2774">
                  <c:v>208.31</c:v>
                </c:pt>
                <c:pt idx="2775">
                  <c:v>208.3500000000007</c:v>
                </c:pt>
                <c:pt idx="2776">
                  <c:v>208.39000000000001</c:v>
                </c:pt>
                <c:pt idx="2777">
                  <c:v>208.43</c:v>
                </c:pt>
                <c:pt idx="2778">
                  <c:v>208.47</c:v>
                </c:pt>
                <c:pt idx="2779">
                  <c:v>208.51</c:v>
                </c:pt>
                <c:pt idx="2780">
                  <c:v>208.55</c:v>
                </c:pt>
                <c:pt idx="2781">
                  <c:v>208.59</c:v>
                </c:pt>
                <c:pt idx="2782">
                  <c:v>208.63</c:v>
                </c:pt>
                <c:pt idx="2783">
                  <c:v>208.67</c:v>
                </c:pt>
                <c:pt idx="2784">
                  <c:v>208.70999999999998</c:v>
                </c:pt>
                <c:pt idx="2785">
                  <c:v>208.75</c:v>
                </c:pt>
                <c:pt idx="2786">
                  <c:v>208.79</c:v>
                </c:pt>
                <c:pt idx="2787">
                  <c:v>208.83</c:v>
                </c:pt>
                <c:pt idx="2788">
                  <c:v>208.87</c:v>
                </c:pt>
                <c:pt idx="2789">
                  <c:v>208.91</c:v>
                </c:pt>
                <c:pt idx="2790">
                  <c:v>208.95000000000007</c:v>
                </c:pt>
                <c:pt idx="2791">
                  <c:v>208.99</c:v>
                </c:pt>
                <c:pt idx="2792">
                  <c:v>209.03</c:v>
                </c:pt>
                <c:pt idx="2793">
                  <c:v>209.07</c:v>
                </c:pt>
                <c:pt idx="2794">
                  <c:v>209.10999999999999</c:v>
                </c:pt>
                <c:pt idx="2795">
                  <c:v>209.15</c:v>
                </c:pt>
                <c:pt idx="2796">
                  <c:v>209.19</c:v>
                </c:pt>
                <c:pt idx="2797">
                  <c:v>209.23</c:v>
                </c:pt>
                <c:pt idx="2798">
                  <c:v>209.26999999999998</c:v>
                </c:pt>
                <c:pt idx="2799">
                  <c:v>209.31</c:v>
                </c:pt>
                <c:pt idx="2800">
                  <c:v>209.3500000000007</c:v>
                </c:pt>
                <c:pt idx="2801">
                  <c:v>209.39000000000001</c:v>
                </c:pt>
                <c:pt idx="2802">
                  <c:v>209.43</c:v>
                </c:pt>
                <c:pt idx="2803">
                  <c:v>209.47</c:v>
                </c:pt>
                <c:pt idx="2804">
                  <c:v>209.51</c:v>
                </c:pt>
                <c:pt idx="2805">
                  <c:v>209.55</c:v>
                </c:pt>
                <c:pt idx="2806">
                  <c:v>209.59</c:v>
                </c:pt>
                <c:pt idx="2807">
                  <c:v>209.63</c:v>
                </c:pt>
                <c:pt idx="2808">
                  <c:v>209.67</c:v>
                </c:pt>
                <c:pt idx="2809">
                  <c:v>209.73</c:v>
                </c:pt>
                <c:pt idx="2810">
                  <c:v>209.76999999999998</c:v>
                </c:pt>
                <c:pt idx="2811">
                  <c:v>209.81</c:v>
                </c:pt>
                <c:pt idx="2812">
                  <c:v>209.8500000000007</c:v>
                </c:pt>
                <c:pt idx="2813">
                  <c:v>209.89000000000001</c:v>
                </c:pt>
                <c:pt idx="2814">
                  <c:v>209.93</c:v>
                </c:pt>
                <c:pt idx="2815">
                  <c:v>209.97</c:v>
                </c:pt>
                <c:pt idx="2816">
                  <c:v>210.01</c:v>
                </c:pt>
                <c:pt idx="2817">
                  <c:v>210.05</c:v>
                </c:pt>
                <c:pt idx="2818">
                  <c:v>210.09</c:v>
                </c:pt>
                <c:pt idx="2819">
                  <c:v>210.13</c:v>
                </c:pt>
                <c:pt idx="2820">
                  <c:v>210.17</c:v>
                </c:pt>
                <c:pt idx="2821">
                  <c:v>210.20999999999998</c:v>
                </c:pt>
                <c:pt idx="2822">
                  <c:v>210.25</c:v>
                </c:pt>
                <c:pt idx="2823">
                  <c:v>210.29</c:v>
                </c:pt>
                <c:pt idx="2824">
                  <c:v>210.33</c:v>
                </c:pt>
                <c:pt idx="2825">
                  <c:v>210.37</c:v>
                </c:pt>
                <c:pt idx="2826">
                  <c:v>210.41</c:v>
                </c:pt>
                <c:pt idx="2827">
                  <c:v>210.45000000000007</c:v>
                </c:pt>
                <c:pt idx="2828">
                  <c:v>210.49</c:v>
                </c:pt>
                <c:pt idx="2829">
                  <c:v>210.53</c:v>
                </c:pt>
                <c:pt idx="2830">
                  <c:v>210.57</c:v>
                </c:pt>
                <c:pt idx="2831">
                  <c:v>210.60999999999999</c:v>
                </c:pt>
                <c:pt idx="2832">
                  <c:v>210.65</c:v>
                </c:pt>
                <c:pt idx="2833">
                  <c:v>210.69</c:v>
                </c:pt>
                <c:pt idx="2834">
                  <c:v>210.73</c:v>
                </c:pt>
                <c:pt idx="2835">
                  <c:v>210.76999999999998</c:v>
                </c:pt>
                <c:pt idx="2836">
                  <c:v>210.81</c:v>
                </c:pt>
                <c:pt idx="2837">
                  <c:v>217.83</c:v>
                </c:pt>
                <c:pt idx="2838">
                  <c:v>217.87</c:v>
                </c:pt>
                <c:pt idx="2839">
                  <c:v>217.91</c:v>
                </c:pt>
                <c:pt idx="2840">
                  <c:v>217.95000000000007</c:v>
                </c:pt>
                <c:pt idx="2841">
                  <c:v>217.99</c:v>
                </c:pt>
                <c:pt idx="2842">
                  <c:v>218.03</c:v>
                </c:pt>
                <c:pt idx="2843">
                  <c:v>218.07</c:v>
                </c:pt>
                <c:pt idx="2844">
                  <c:v>218.10999999999999</c:v>
                </c:pt>
                <c:pt idx="2845">
                  <c:v>218.15</c:v>
                </c:pt>
                <c:pt idx="2846">
                  <c:v>218.19</c:v>
                </c:pt>
                <c:pt idx="2847">
                  <c:v>218.23</c:v>
                </c:pt>
                <c:pt idx="2848">
                  <c:v>218.26999999999998</c:v>
                </c:pt>
                <c:pt idx="2849">
                  <c:v>218.31</c:v>
                </c:pt>
                <c:pt idx="2850">
                  <c:v>218.3500000000007</c:v>
                </c:pt>
                <c:pt idx="2851">
                  <c:v>218.39000000000001</c:v>
                </c:pt>
                <c:pt idx="2852">
                  <c:v>218.43</c:v>
                </c:pt>
                <c:pt idx="2853">
                  <c:v>218.47</c:v>
                </c:pt>
                <c:pt idx="2854">
                  <c:v>218.51</c:v>
                </c:pt>
                <c:pt idx="2855">
                  <c:v>218.55</c:v>
                </c:pt>
                <c:pt idx="2856">
                  <c:v>218.59</c:v>
                </c:pt>
                <c:pt idx="2857">
                  <c:v>218.63</c:v>
                </c:pt>
                <c:pt idx="2858">
                  <c:v>218.67</c:v>
                </c:pt>
                <c:pt idx="2859">
                  <c:v>218.70999999999998</c:v>
                </c:pt>
                <c:pt idx="2860">
                  <c:v>218.75</c:v>
                </c:pt>
                <c:pt idx="2861">
                  <c:v>218.79</c:v>
                </c:pt>
                <c:pt idx="2862">
                  <c:v>218.83</c:v>
                </c:pt>
                <c:pt idx="2863">
                  <c:v>218.87</c:v>
                </c:pt>
                <c:pt idx="2864">
                  <c:v>218.91</c:v>
                </c:pt>
                <c:pt idx="2865">
                  <c:v>218.95000000000007</c:v>
                </c:pt>
                <c:pt idx="2866">
                  <c:v>218.99</c:v>
                </c:pt>
                <c:pt idx="2867">
                  <c:v>219.03</c:v>
                </c:pt>
                <c:pt idx="2868">
                  <c:v>219.07</c:v>
                </c:pt>
                <c:pt idx="2869">
                  <c:v>219.10999999999999</c:v>
                </c:pt>
                <c:pt idx="2870">
                  <c:v>219.15</c:v>
                </c:pt>
                <c:pt idx="2871">
                  <c:v>219.19</c:v>
                </c:pt>
                <c:pt idx="2872">
                  <c:v>219.23</c:v>
                </c:pt>
                <c:pt idx="2873">
                  <c:v>219.33</c:v>
                </c:pt>
                <c:pt idx="2874">
                  <c:v>219.37</c:v>
                </c:pt>
                <c:pt idx="2875">
                  <c:v>219.41</c:v>
                </c:pt>
                <c:pt idx="2876">
                  <c:v>219.45000000000007</c:v>
                </c:pt>
                <c:pt idx="2877">
                  <c:v>219.49</c:v>
                </c:pt>
                <c:pt idx="2878">
                  <c:v>219.53</c:v>
                </c:pt>
                <c:pt idx="2879">
                  <c:v>219.57</c:v>
                </c:pt>
                <c:pt idx="2880">
                  <c:v>219.60999999999999</c:v>
                </c:pt>
                <c:pt idx="2881">
                  <c:v>219.65</c:v>
                </c:pt>
                <c:pt idx="2882">
                  <c:v>219.69</c:v>
                </c:pt>
                <c:pt idx="2883">
                  <c:v>219.73</c:v>
                </c:pt>
                <c:pt idx="2884">
                  <c:v>219.76999999999998</c:v>
                </c:pt>
                <c:pt idx="2885">
                  <c:v>219.81</c:v>
                </c:pt>
                <c:pt idx="2886">
                  <c:v>219.8500000000007</c:v>
                </c:pt>
                <c:pt idx="2887">
                  <c:v>219.89000000000001</c:v>
                </c:pt>
                <c:pt idx="2888">
                  <c:v>219.93</c:v>
                </c:pt>
                <c:pt idx="2889">
                  <c:v>219.97</c:v>
                </c:pt>
                <c:pt idx="2890">
                  <c:v>220.01</c:v>
                </c:pt>
                <c:pt idx="2891">
                  <c:v>220.05</c:v>
                </c:pt>
                <c:pt idx="2892">
                  <c:v>220.09</c:v>
                </c:pt>
                <c:pt idx="2893">
                  <c:v>220.13</c:v>
                </c:pt>
                <c:pt idx="2894">
                  <c:v>220.17</c:v>
                </c:pt>
                <c:pt idx="2895">
                  <c:v>220.20999999999998</c:v>
                </c:pt>
                <c:pt idx="2896">
                  <c:v>220.25</c:v>
                </c:pt>
                <c:pt idx="2897">
                  <c:v>220.29</c:v>
                </c:pt>
                <c:pt idx="2898">
                  <c:v>220.33</c:v>
                </c:pt>
                <c:pt idx="2899">
                  <c:v>220.37</c:v>
                </c:pt>
                <c:pt idx="2900">
                  <c:v>220.41</c:v>
                </c:pt>
                <c:pt idx="2901">
                  <c:v>220.45000000000007</c:v>
                </c:pt>
                <c:pt idx="2902">
                  <c:v>220.49</c:v>
                </c:pt>
                <c:pt idx="2903">
                  <c:v>220.53</c:v>
                </c:pt>
                <c:pt idx="2904">
                  <c:v>220.57</c:v>
                </c:pt>
                <c:pt idx="2905">
                  <c:v>220.60999999999999</c:v>
                </c:pt>
                <c:pt idx="2906">
                  <c:v>220.65</c:v>
                </c:pt>
                <c:pt idx="2907">
                  <c:v>220.69</c:v>
                </c:pt>
                <c:pt idx="2908">
                  <c:v>220.73</c:v>
                </c:pt>
                <c:pt idx="2909">
                  <c:v>220.76999999999998</c:v>
                </c:pt>
                <c:pt idx="2910">
                  <c:v>220.83</c:v>
                </c:pt>
                <c:pt idx="2911">
                  <c:v>220.87</c:v>
                </c:pt>
                <c:pt idx="2912">
                  <c:v>220.91</c:v>
                </c:pt>
                <c:pt idx="2913">
                  <c:v>220.95000000000007</c:v>
                </c:pt>
                <c:pt idx="2914">
                  <c:v>220.99</c:v>
                </c:pt>
                <c:pt idx="2915">
                  <c:v>221.03</c:v>
                </c:pt>
                <c:pt idx="2916">
                  <c:v>221.07</c:v>
                </c:pt>
                <c:pt idx="2917">
                  <c:v>221.10999999999999</c:v>
                </c:pt>
                <c:pt idx="2918">
                  <c:v>221.15</c:v>
                </c:pt>
                <c:pt idx="2919">
                  <c:v>221.19</c:v>
                </c:pt>
                <c:pt idx="2920">
                  <c:v>227.43</c:v>
                </c:pt>
                <c:pt idx="2921">
                  <c:v>227.47</c:v>
                </c:pt>
                <c:pt idx="2922">
                  <c:v>227.51</c:v>
                </c:pt>
                <c:pt idx="2923">
                  <c:v>227.55</c:v>
                </c:pt>
                <c:pt idx="2924">
                  <c:v>227.59</c:v>
                </c:pt>
                <c:pt idx="2925">
                  <c:v>227.63</c:v>
                </c:pt>
                <c:pt idx="2926">
                  <c:v>227.67</c:v>
                </c:pt>
                <c:pt idx="2927">
                  <c:v>227.70999999999998</c:v>
                </c:pt>
                <c:pt idx="2928">
                  <c:v>227.75</c:v>
                </c:pt>
                <c:pt idx="2929">
                  <c:v>227.79</c:v>
                </c:pt>
                <c:pt idx="2930">
                  <c:v>227.83</c:v>
                </c:pt>
                <c:pt idx="2931">
                  <c:v>227.87</c:v>
                </c:pt>
                <c:pt idx="2932">
                  <c:v>227.91</c:v>
                </c:pt>
                <c:pt idx="2933">
                  <c:v>227.95000000000007</c:v>
                </c:pt>
                <c:pt idx="2934">
                  <c:v>227.99</c:v>
                </c:pt>
                <c:pt idx="2935">
                  <c:v>228.03</c:v>
                </c:pt>
                <c:pt idx="2936">
                  <c:v>228.07</c:v>
                </c:pt>
                <c:pt idx="2937">
                  <c:v>228.10999999999999</c:v>
                </c:pt>
                <c:pt idx="2938">
                  <c:v>228.15</c:v>
                </c:pt>
                <c:pt idx="2939">
                  <c:v>228.19</c:v>
                </c:pt>
                <c:pt idx="2940">
                  <c:v>228.23</c:v>
                </c:pt>
                <c:pt idx="2941">
                  <c:v>228.26999999999998</c:v>
                </c:pt>
                <c:pt idx="2942">
                  <c:v>228.31</c:v>
                </c:pt>
                <c:pt idx="2943">
                  <c:v>228.3500000000007</c:v>
                </c:pt>
                <c:pt idx="2944">
                  <c:v>228.39000000000001</c:v>
                </c:pt>
                <c:pt idx="2945">
                  <c:v>228.43</c:v>
                </c:pt>
                <c:pt idx="2946">
                  <c:v>228.47</c:v>
                </c:pt>
                <c:pt idx="2947">
                  <c:v>228.51</c:v>
                </c:pt>
                <c:pt idx="2948">
                  <c:v>228.55</c:v>
                </c:pt>
                <c:pt idx="2949">
                  <c:v>228.59</c:v>
                </c:pt>
                <c:pt idx="2950">
                  <c:v>228.63</c:v>
                </c:pt>
                <c:pt idx="2951">
                  <c:v>228.67</c:v>
                </c:pt>
                <c:pt idx="2952">
                  <c:v>228.70999999999998</c:v>
                </c:pt>
                <c:pt idx="2953">
                  <c:v>228.75</c:v>
                </c:pt>
                <c:pt idx="2954">
                  <c:v>228.79</c:v>
                </c:pt>
                <c:pt idx="2955">
                  <c:v>228.83</c:v>
                </c:pt>
                <c:pt idx="2956">
                  <c:v>228.87</c:v>
                </c:pt>
                <c:pt idx="2957">
                  <c:v>228.93</c:v>
                </c:pt>
                <c:pt idx="2958">
                  <c:v>228.97</c:v>
                </c:pt>
                <c:pt idx="2959">
                  <c:v>229.01</c:v>
                </c:pt>
                <c:pt idx="2960">
                  <c:v>229.05</c:v>
                </c:pt>
                <c:pt idx="2961">
                  <c:v>229.09</c:v>
                </c:pt>
                <c:pt idx="2962">
                  <c:v>229.13</c:v>
                </c:pt>
                <c:pt idx="2963">
                  <c:v>229.17</c:v>
                </c:pt>
                <c:pt idx="2964">
                  <c:v>229.20999999999998</c:v>
                </c:pt>
                <c:pt idx="2965">
                  <c:v>229.25</c:v>
                </c:pt>
                <c:pt idx="2966">
                  <c:v>229.29</c:v>
                </c:pt>
                <c:pt idx="2967">
                  <c:v>229.33</c:v>
                </c:pt>
                <c:pt idx="2968">
                  <c:v>229.37</c:v>
                </c:pt>
                <c:pt idx="2969">
                  <c:v>229.41</c:v>
                </c:pt>
                <c:pt idx="2970">
                  <c:v>229.45000000000007</c:v>
                </c:pt>
                <c:pt idx="2971">
                  <c:v>229.49</c:v>
                </c:pt>
                <c:pt idx="2972">
                  <c:v>229.53</c:v>
                </c:pt>
                <c:pt idx="2973">
                  <c:v>229.57</c:v>
                </c:pt>
                <c:pt idx="2974">
                  <c:v>229.60999999999999</c:v>
                </c:pt>
                <c:pt idx="2975">
                  <c:v>229.65</c:v>
                </c:pt>
                <c:pt idx="2976">
                  <c:v>229.69</c:v>
                </c:pt>
                <c:pt idx="2977">
                  <c:v>229.73</c:v>
                </c:pt>
                <c:pt idx="2978">
                  <c:v>229.76999999999998</c:v>
                </c:pt>
                <c:pt idx="2979">
                  <c:v>229.81</c:v>
                </c:pt>
                <c:pt idx="2980">
                  <c:v>229.8500000000007</c:v>
                </c:pt>
                <c:pt idx="2981">
                  <c:v>237.13</c:v>
                </c:pt>
                <c:pt idx="2982">
                  <c:v>237.17</c:v>
                </c:pt>
                <c:pt idx="2983">
                  <c:v>237.20999999999998</c:v>
                </c:pt>
                <c:pt idx="2984">
                  <c:v>237.25</c:v>
                </c:pt>
                <c:pt idx="2985">
                  <c:v>237.29</c:v>
                </c:pt>
                <c:pt idx="2986">
                  <c:v>237.33</c:v>
                </c:pt>
                <c:pt idx="2987">
                  <c:v>237.37</c:v>
                </c:pt>
                <c:pt idx="2988">
                  <c:v>237.41</c:v>
                </c:pt>
                <c:pt idx="2989">
                  <c:v>237.45000000000007</c:v>
                </c:pt>
                <c:pt idx="2990">
                  <c:v>237.49</c:v>
                </c:pt>
                <c:pt idx="2991">
                  <c:v>237.53</c:v>
                </c:pt>
                <c:pt idx="2992">
                  <c:v>237.57</c:v>
                </c:pt>
                <c:pt idx="2993">
                  <c:v>237.60999999999999</c:v>
                </c:pt>
                <c:pt idx="2994">
                  <c:v>237.65</c:v>
                </c:pt>
                <c:pt idx="2995">
                  <c:v>237.69</c:v>
                </c:pt>
                <c:pt idx="2996">
                  <c:v>237.73</c:v>
                </c:pt>
                <c:pt idx="2997">
                  <c:v>237.76999999999998</c:v>
                </c:pt>
                <c:pt idx="2998">
                  <c:v>237.81</c:v>
                </c:pt>
                <c:pt idx="2999">
                  <c:v>237.8500000000007</c:v>
                </c:pt>
                <c:pt idx="3000">
                  <c:v>237.89000000000001</c:v>
                </c:pt>
                <c:pt idx="3001">
                  <c:v>237.93</c:v>
                </c:pt>
                <c:pt idx="3002">
                  <c:v>237.97</c:v>
                </c:pt>
                <c:pt idx="3003">
                  <c:v>238.01</c:v>
                </c:pt>
                <c:pt idx="3004">
                  <c:v>238.05</c:v>
                </c:pt>
                <c:pt idx="3005">
                  <c:v>238.09</c:v>
                </c:pt>
                <c:pt idx="3006">
                  <c:v>238.13</c:v>
                </c:pt>
                <c:pt idx="3007">
                  <c:v>238.17</c:v>
                </c:pt>
                <c:pt idx="3008">
                  <c:v>238.20999999999998</c:v>
                </c:pt>
                <c:pt idx="3009">
                  <c:v>238.25</c:v>
                </c:pt>
                <c:pt idx="3010">
                  <c:v>238.29</c:v>
                </c:pt>
                <c:pt idx="3011">
                  <c:v>238.33</c:v>
                </c:pt>
                <c:pt idx="3012">
                  <c:v>238.37</c:v>
                </c:pt>
                <c:pt idx="3013">
                  <c:v>238.41</c:v>
                </c:pt>
                <c:pt idx="3014">
                  <c:v>238.45000000000007</c:v>
                </c:pt>
                <c:pt idx="3015">
                  <c:v>238.49</c:v>
                </c:pt>
                <c:pt idx="3016">
                  <c:v>238.53</c:v>
                </c:pt>
                <c:pt idx="3017">
                  <c:v>238.57</c:v>
                </c:pt>
                <c:pt idx="3018">
                  <c:v>238.63</c:v>
                </c:pt>
                <c:pt idx="3019">
                  <c:v>238.67</c:v>
                </c:pt>
                <c:pt idx="3020">
                  <c:v>238.70999999999998</c:v>
                </c:pt>
                <c:pt idx="3021">
                  <c:v>238.75</c:v>
                </c:pt>
                <c:pt idx="3022">
                  <c:v>238.79</c:v>
                </c:pt>
                <c:pt idx="3023">
                  <c:v>238.83</c:v>
                </c:pt>
                <c:pt idx="3024">
                  <c:v>238.87</c:v>
                </c:pt>
                <c:pt idx="3025">
                  <c:v>238.91</c:v>
                </c:pt>
                <c:pt idx="3026">
                  <c:v>238.95000000000007</c:v>
                </c:pt>
                <c:pt idx="3027">
                  <c:v>238.99</c:v>
                </c:pt>
                <c:pt idx="3028">
                  <c:v>239.03</c:v>
                </c:pt>
                <c:pt idx="3029">
                  <c:v>239.07</c:v>
                </c:pt>
                <c:pt idx="3030">
                  <c:v>239.10999999999999</c:v>
                </c:pt>
                <c:pt idx="3031">
                  <c:v>239.15</c:v>
                </c:pt>
                <c:pt idx="3032">
                  <c:v>239.19</c:v>
                </c:pt>
                <c:pt idx="3033">
                  <c:v>239.23</c:v>
                </c:pt>
                <c:pt idx="3034">
                  <c:v>239.26999999999998</c:v>
                </c:pt>
                <c:pt idx="3035">
                  <c:v>239.31</c:v>
                </c:pt>
                <c:pt idx="3036">
                  <c:v>239.3500000000007</c:v>
                </c:pt>
                <c:pt idx="3037">
                  <c:v>239.39000000000001</c:v>
                </c:pt>
                <c:pt idx="3038">
                  <c:v>239.43</c:v>
                </c:pt>
                <c:pt idx="3039">
                  <c:v>239.47</c:v>
                </c:pt>
                <c:pt idx="3040">
                  <c:v>239.51</c:v>
                </c:pt>
                <c:pt idx="3041">
                  <c:v>239.55</c:v>
                </c:pt>
                <c:pt idx="3042">
                  <c:v>239.59</c:v>
                </c:pt>
                <c:pt idx="3043">
                  <c:v>239.63</c:v>
                </c:pt>
                <c:pt idx="3044">
                  <c:v>239.67</c:v>
                </c:pt>
                <c:pt idx="3045">
                  <c:v>239.70999999999998</c:v>
                </c:pt>
                <c:pt idx="3046">
                  <c:v>239.75</c:v>
                </c:pt>
                <c:pt idx="3047">
                  <c:v>239.79</c:v>
                </c:pt>
                <c:pt idx="3048">
                  <c:v>246.73</c:v>
                </c:pt>
                <c:pt idx="3049">
                  <c:v>246.76999999999998</c:v>
                </c:pt>
                <c:pt idx="3050">
                  <c:v>246.81</c:v>
                </c:pt>
                <c:pt idx="3051">
                  <c:v>246.8500000000007</c:v>
                </c:pt>
                <c:pt idx="3052">
                  <c:v>246.89000000000001</c:v>
                </c:pt>
                <c:pt idx="3053">
                  <c:v>246.93</c:v>
                </c:pt>
                <c:pt idx="3054">
                  <c:v>246.97</c:v>
                </c:pt>
                <c:pt idx="3055">
                  <c:v>247.01</c:v>
                </c:pt>
                <c:pt idx="3056">
                  <c:v>247.05</c:v>
                </c:pt>
                <c:pt idx="3057">
                  <c:v>247.09</c:v>
                </c:pt>
                <c:pt idx="3058">
                  <c:v>247.13</c:v>
                </c:pt>
                <c:pt idx="3059">
                  <c:v>247.17</c:v>
                </c:pt>
                <c:pt idx="3060">
                  <c:v>247.20999999999998</c:v>
                </c:pt>
                <c:pt idx="3061">
                  <c:v>247.25</c:v>
                </c:pt>
                <c:pt idx="3062">
                  <c:v>247.29</c:v>
                </c:pt>
                <c:pt idx="3063">
                  <c:v>247.33</c:v>
                </c:pt>
                <c:pt idx="3064">
                  <c:v>247.37</c:v>
                </c:pt>
                <c:pt idx="3065">
                  <c:v>247.41</c:v>
                </c:pt>
                <c:pt idx="3066">
                  <c:v>247.45000000000007</c:v>
                </c:pt>
                <c:pt idx="3067">
                  <c:v>247.49</c:v>
                </c:pt>
                <c:pt idx="3068">
                  <c:v>247.53</c:v>
                </c:pt>
                <c:pt idx="3069">
                  <c:v>247.57</c:v>
                </c:pt>
                <c:pt idx="3070">
                  <c:v>247.60999999999999</c:v>
                </c:pt>
                <c:pt idx="3071">
                  <c:v>247.65</c:v>
                </c:pt>
                <c:pt idx="3072">
                  <c:v>247.69</c:v>
                </c:pt>
                <c:pt idx="3073">
                  <c:v>247.73</c:v>
                </c:pt>
                <c:pt idx="3074">
                  <c:v>247.76999999999998</c:v>
                </c:pt>
                <c:pt idx="3075">
                  <c:v>247.81</c:v>
                </c:pt>
                <c:pt idx="3076">
                  <c:v>247.8500000000007</c:v>
                </c:pt>
                <c:pt idx="3077">
                  <c:v>247.89000000000001</c:v>
                </c:pt>
                <c:pt idx="3078">
                  <c:v>247.93</c:v>
                </c:pt>
                <c:pt idx="3079">
                  <c:v>247.97</c:v>
                </c:pt>
                <c:pt idx="3080">
                  <c:v>248.01</c:v>
                </c:pt>
                <c:pt idx="3081">
                  <c:v>248.05</c:v>
                </c:pt>
                <c:pt idx="3082">
                  <c:v>248.09</c:v>
                </c:pt>
                <c:pt idx="3083">
                  <c:v>248.13</c:v>
                </c:pt>
                <c:pt idx="3084">
                  <c:v>248.23</c:v>
                </c:pt>
                <c:pt idx="3085">
                  <c:v>248.26999999999998</c:v>
                </c:pt>
                <c:pt idx="3086">
                  <c:v>248.31</c:v>
                </c:pt>
                <c:pt idx="3087">
                  <c:v>248.3500000000007</c:v>
                </c:pt>
                <c:pt idx="3088">
                  <c:v>248.39000000000001</c:v>
                </c:pt>
                <c:pt idx="3089">
                  <c:v>248.43</c:v>
                </c:pt>
                <c:pt idx="3090">
                  <c:v>248.47</c:v>
                </c:pt>
                <c:pt idx="3091">
                  <c:v>248.51</c:v>
                </c:pt>
                <c:pt idx="3092">
                  <c:v>248.55</c:v>
                </c:pt>
                <c:pt idx="3093">
                  <c:v>248.59</c:v>
                </c:pt>
                <c:pt idx="3094">
                  <c:v>248.63</c:v>
                </c:pt>
                <c:pt idx="3095">
                  <c:v>248.67</c:v>
                </c:pt>
                <c:pt idx="3096">
                  <c:v>256.42999999999893</c:v>
                </c:pt>
                <c:pt idx="3097">
                  <c:v>256.47000000000003</c:v>
                </c:pt>
                <c:pt idx="3098">
                  <c:v>256.51</c:v>
                </c:pt>
                <c:pt idx="3099">
                  <c:v>256.55</c:v>
                </c:pt>
                <c:pt idx="3100">
                  <c:v>256.58999999999969</c:v>
                </c:pt>
                <c:pt idx="3101">
                  <c:v>256.63</c:v>
                </c:pt>
                <c:pt idx="3102">
                  <c:v>256.67</c:v>
                </c:pt>
                <c:pt idx="3103">
                  <c:v>256.70999999999964</c:v>
                </c:pt>
                <c:pt idx="3104">
                  <c:v>256.75</c:v>
                </c:pt>
                <c:pt idx="3105">
                  <c:v>256.78999999999894</c:v>
                </c:pt>
                <c:pt idx="3106">
                  <c:v>256.83</c:v>
                </c:pt>
                <c:pt idx="3107">
                  <c:v>256.87</c:v>
                </c:pt>
                <c:pt idx="3108">
                  <c:v>256.91000000000003</c:v>
                </c:pt>
                <c:pt idx="3109">
                  <c:v>256.95</c:v>
                </c:pt>
                <c:pt idx="3110">
                  <c:v>256.98999999999899</c:v>
                </c:pt>
                <c:pt idx="3111">
                  <c:v>257.02999999999969</c:v>
                </c:pt>
                <c:pt idx="3112">
                  <c:v>257.07</c:v>
                </c:pt>
                <c:pt idx="3113">
                  <c:v>257.11</c:v>
                </c:pt>
                <c:pt idx="3114">
                  <c:v>257.14999999999998</c:v>
                </c:pt>
                <c:pt idx="3115">
                  <c:v>257.19</c:v>
                </c:pt>
                <c:pt idx="3116">
                  <c:v>257.22999999999894</c:v>
                </c:pt>
                <c:pt idx="3117">
                  <c:v>257.27</c:v>
                </c:pt>
                <c:pt idx="3118">
                  <c:v>257.31</c:v>
                </c:pt>
                <c:pt idx="3119">
                  <c:v>257.35000000000002</c:v>
                </c:pt>
                <c:pt idx="3120">
                  <c:v>257.39</c:v>
                </c:pt>
                <c:pt idx="3121">
                  <c:v>257.42999999999893</c:v>
                </c:pt>
                <c:pt idx="3122">
                  <c:v>257.47000000000003</c:v>
                </c:pt>
                <c:pt idx="3123">
                  <c:v>257.51</c:v>
                </c:pt>
                <c:pt idx="3124">
                  <c:v>257.55</c:v>
                </c:pt>
                <c:pt idx="3125">
                  <c:v>257.58999999999969</c:v>
                </c:pt>
                <c:pt idx="3126">
                  <c:v>257.63</c:v>
                </c:pt>
                <c:pt idx="3127">
                  <c:v>257.67</c:v>
                </c:pt>
                <c:pt idx="3128">
                  <c:v>257.70999999999964</c:v>
                </c:pt>
                <c:pt idx="3129">
                  <c:v>257.75</c:v>
                </c:pt>
                <c:pt idx="3130">
                  <c:v>257.78999999999894</c:v>
                </c:pt>
                <c:pt idx="3131">
                  <c:v>257.83</c:v>
                </c:pt>
                <c:pt idx="3132">
                  <c:v>257.87</c:v>
                </c:pt>
                <c:pt idx="3133">
                  <c:v>257.92999999999893</c:v>
                </c:pt>
                <c:pt idx="3134">
                  <c:v>257.97000000000003</c:v>
                </c:pt>
                <c:pt idx="3135">
                  <c:v>258.01</c:v>
                </c:pt>
                <c:pt idx="3136">
                  <c:v>258.05</c:v>
                </c:pt>
                <c:pt idx="3137">
                  <c:v>258.08999999999969</c:v>
                </c:pt>
                <c:pt idx="3138">
                  <c:v>258.13</c:v>
                </c:pt>
                <c:pt idx="3139">
                  <c:v>258.17</c:v>
                </c:pt>
                <c:pt idx="3140">
                  <c:v>258.20999999999964</c:v>
                </c:pt>
                <c:pt idx="3141">
                  <c:v>258.25</c:v>
                </c:pt>
                <c:pt idx="3142">
                  <c:v>258.28999999999894</c:v>
                </c:pt>
                <c:pt idx="3143">
                  <c:v>258.33</c:v>
                </c:pt>
                <c:pt idx="3144">
                  <c:v>258.37</c:v>
                </c:pt>
                <c:pt idx="3145">
                  <c:v>258.41000000000003</c:v>
                </c:pt>
                <c:pt idx="3146">
                  <c:v>258.45</c:v>
                </c:pt>
                <c:pt idx="3147">
                  <c:v>258.48999999999899</c:v>
                </c:pt>
                <c:pt idx="3148">
                  <c:v>258.52999999999969</c:v>
                </c:pt>
                <c:pt idx="3149">
                  <c:v>258.57</c:v>
                </c:pt>
                <c:pt idx="3150">
                  <c:v>258.61</c:v>
                </c:pt>
                <c:pt idx="3151">
                  <c:v>258.64999999999998</c:v>
                </c:pt>
                <c:pt idx="3152">
                  <c:v>258.69</c:v>
                </c:pt>
                <c:pt idx="3153">
                  <c:v>258.72999999999894</c:v>
                </c:pt>
                <c:pt idx="3154">
                  <c:v>258.77</c:v>
                </c:pt>
                <c:pt idx="3155">
                  <c:v>258.81</c:v>
                </c:pt>
                <c:pt idx="3156">
                  <c:v>258.85000000000002</c:v>
                </c:pt>
                <c:pt idx="3157">
                  <c:v>258.89</c:v>
                </c:pt>
                <c:pt idx="3158">
                  <c:v>258.92999999999893</c:v>
                </c:pt>
                <c:pt idx="3159">
                  <c:v>258.97000000000003</c:v>
                </c:pt>
                <c:pt idx="3160">
                  <c:v>259.01</c:v>
                </c:pt>
                <c:pt idx="3161">
                  <c:v>259.05</c:v>
                </c:pt>
                <c:pt idx="3162">
                  <c:v>259.08999999999969</c:v>
                </c:pt>
                <c:pt idx="3163">
                  <c:v>259.13</c:v>
                </c:pt>
                <c:pt idx="3164">
                  <c:v>259.17</c:v>
                </c:pt>
                <c:pt idx="3165">
                  <c:v>259.20999999999964</c:v>
                </c:pt>
                <c:pt idx="3166">
                  <c:v>259.25</c:v>
                </c:pt>
                <c:pt idx="3167">
                  <c:v>259.28999999999894</c:v>
                </c:pt>
                <c:pt idx="3168">
                  <c:v>259.33</c:v>
                </c:pt>
                <c:pt idx="3169">
                  <c:v>259.37</c:v>
                </c:pt>
                <c:pt idx="3170">
                  <c:v>259.42999999999893</c:v>
                </c:pt>
                <c:pt idx="3171">
                  <c:v>259.47000000000003</c:v>
                </c:pt>
                <c:pt idx="3172">
                  <c:v>259.51</c:v>
                </c:pt>
                <c:pt idx="3173">
                  <c:v>259.55</c:v>
                </c:pt>
                <c:pt idx="3174">
                  <c:v>259.58999999999969</c:v>
                </c:pt>
                <c:pt idx="3175">
                  <c:v>259.63</c:v>
                </c:pt>
                <c:pt idx="3176">
                  <c:v>259.67</c:v>
                </c:pt>
                <c:pt idx="3177">
                  <c:v>259.70999999999964</c:v>
                </c:pt>
                <c:pt idx="3178">
                  <c:v>259.75</c:v>
                </c:pt>
                <c:pt idx="3179">
                  <c:v>259.78999999999894</c:v>
                </c:pt>
                <c:pt idx="3180">
                  <c:v>259.83</c:v>
                </c:pt>
                <c:pt idx="3181">
                  <c:v>259.87</c:v>
                </c:pt>
                <c:pt idx="3182">
                  <c:v>259.91000000000003</c:v>
                </c:pt>
                <c:pt idx="3183">
                  <c:v>259.95</c:v>
                </c:pt>
                <c:pt idx="3184">
                  <c:v>259.98999999999899</c:v>
                </c:pt>
                <c:pt idx="3185">
                  <c:v>260.02999999999969</c:v>
                </c:pt>
                <c:pt idx="3186">
                  <c:v>260.07</c:v>
                </c:pt>
                <c:pt idx="3187">
                  <c:v>260.11</c:v>
                </c:pt>
                <c:pt idx="3188">
                  <c:v>260.14999999999998</c:v>
                </c:pt>
                <c:pt idx="3189">
                  <c:v>260.19</c:v>
                </c:pt>
                <c:pt idx="3190">
                  <c:v>260.22999999999894</c:v>
                </c:pt>
                <c:pt idx="3191">
                  <c:v>260.27</c:v>
                </c:pt>
                <c:pt idx="3192">
                  <c:v>260.31</c:v>
                </c:pt>
                <c:pt idx="3193">
                  <c:v>260.35000000000002</c:v>
                </c:pt>
                <c:pt idx="3194">
                  <c:v>260.39</c:v>
                </c:pt>
                <c:pt idx="3195">
                  <c:v>260.42999999999893</c:v>
                </c:pt>
                <c:pt idx="3196">
                  <c:v>260.47000000000003</c:v>
                </c:pt>
                <c:pt idx="3197">
                  <c:v>260.51</c:v>
                </c:pt>
                <c:pt idx="3198">
                  <c:v>260.55</c:v>
                </c:pt>
                <c:pt idx="3199">
                  <c:v>260.58999999999969</c:v>
                </c:pt>
                <c:pt idx="3200">
                  <c:v>260.63</c:v>
                </c:pt>
                <c:pt idx="3201">
                  <c:v>260.67</c:v>
                </c:pt>
                <c:pt idx="3202">
                  <c:v>260.70999999999964</c:v>
                </c:pt>
                <c:pt idx="3203">
                  <c:v>260.75</c:v>
                </c:pt>
                <c:pt idx="3204">
                  <c:v>260.78999999999894</c:v>
                </c:pt>
                <c:pt idx="3205">
                  <c:v>260.83</c:v>
                </c:pt>
                <c:pt idx="3206">
                  <c:v>260.92999999999893</c:v>
                </c:pt>
                <c:pt idx="3207">
                  <c:v>260.97000000000003</c:v>
                </c:pt>
                <c:pt idx="3208">
                  <c:v>261.01</c:v>
                </c:pt>
                <c:pt idx="3209">
                  <c:v>261.05</c:v>
                </c:pt>
                <c:pt idx="3210">
                  <c:v>261.08999999999969</c:v>
                </c:pt>
                <c:pt idx="3211">
                  <c:v>261.13</c:v>
                </c:pt>
                <c:pt idx="3212">
                  <c:v>261.17</c:v>
                </c:pt>
                <c:pt idx="3213">
                  <c:v>261.20999999999964</c:v>
                </c:pt>
                <c:pt idx="3214">
                  <c:v>261.25</c:v>
                </c:pt>
                <c:pt idx="3215">
                  <c:v>261.28999999999894</c:v>
                </c:pt>
                <c:pt idx="3216">
                  <c:v>261.33</c:v>
                </c:pt>
                <c:pt idx="3217">
                  <c:v>261.37</c:v>
                </c:pt>
                <c:pt idx="3218">
                  <c:v>261.41000000000003</c:v>
                </c:pt>
                <c:pt idx="3219">
                  <c:v>261.45</c:v>
                </c:pt>
                <c:pt idx="3220">
                  <c:v>261.48999999999899</c:v>
                </c:pt>
                <c:pt idx="3221">
                  <c:v>261.52999999999969</c:v>
                </c:pt>
                <c:pt idx="3222">
                  <c:v>261.57</c:v>
                </c:pt>
                <c:pt idx="3223">
                  <c:v>261.61</c:v>
                </c:pt>
                <c:pt idx="3224">
                  <c:v>261.64999999999998</c:v>
                </c:pt>
                <c:pt idx="3225">
                  <c:v>261.69</c:v>
                </c:pt>
                <c:pt idx="3226">
                  <c:v>261.72999999999894</c:v>
                </c:pt>
                <c:pt idx="3227">
                  <c:v>261.77</c:v>
                </c:pt>
                <c:pt idx="3228">
                  <c:v>265.92999999999893</c:v>
                </c:pt>
                <c:pt idx="3229">
                  <c:v>265.97000000000003</c:v>
                </c:pt>
                <c:pt idx="3230">
                  <c:v>266.01</c:v>
                </c:pt>
                <c:pt idx="3231">
                  <c:v>266.05</c:v>
                </c:pt>
                <c:pt idx="3232">
                  <c:v>266.08999999999969</c:v>
                </c:pt>
                <c:pt idx="3233">
                  <c:v>266.13</c:v>
                </c:pt>
                <c:pt idx="3234">
                  <c:v>266.17</c:v>
                </c:pt>
                <c:pt idx="3235">
                  <c:v>266.20999999999964</c:v>
                </c:pt>
                <c:pt idx="3236">
                  <c:v>266.25</c:v>
                </c:pt>
                <c:pt idx="3237">
                  <c:v>266.28999999999894</c:v>
                </c:pt>
                <c:pt idx="3238">
                  <c:v>266.33</c:v>
                </c:pt>
                <c:pt idx="3239">
                  <c:v>266.37</c:v>
                </c:pt>
                <c:pt idx="3240">
                  <c:v>266.41000000000003</c:v>
                </c:pt>
                <c:pt idx="3241">
                  <c:v>266.45</c:v>
                </c:pt>
                <c:pt idx="3242">
                  <c:v>266.48999999999899</c:v>
                </c:pt>
                <c:pt idx="3243">
                  <c:v>266.52999999999969</c:v>
                </c:pt>
                <c:pt idx="3244">
                  <c:v>266.57</c:v>
                </c:pt>
                <c:pt idx="3245">
                  <c:v>266.61</c:v>
                </c:pt>
                <c:pt idx="3246">
                  <c:v>266.64999999999998</c:v>
                </c:pt>
                <c:pt idx="3247">
                  <c:v>266.69</c:v>
                </c:pt>
                <c:pt idx="3248">
                  <c:v>266.72999999999894</c:v>
                </c:pt>
                <c:pt idx="3249">
                  <c:v>266.77</c:v>
                </c:pt>
                <c:pt idx="3250">
                  <c:v>266.81</c:v>
                </c:pt>
                <c:pt idx="3251">
                  <c:v>266.85000000000002</c:v>
                </c:pt>
                <c:pt idx="3252">
                  <c:v>266.89</c:v>
                </c:pt>
                <c:pt idx="3253">
                  <c:v>266.92999999999893</c:v>
                </c:pt>
                <c:pt idx="3254">
                  <c:v>266.97000000000003</c:v>
                </c:pt>
                <c:pt idx="3255">
                  <c:v>267.01</c:v>
                </c:pt>
                <c:pt idx="3256">
                  <c:v>267.05</c:v>
                </c:pt>
                <c:pt idx="3257">
                  <c:v>267.08999999999969</c:v>
                </c:pt>
                <c:pt idx="3258">
                  <c:v>267.13</c:v>
                </c:pt>
                <c:pt idx="3259">
                  <c:v>267.17</c:v>
                </c:pt>
                <c:pt idx="3260">
                  <c:v>267.20999999999964</c:v>
                </c:pt>
                <c:pt idx="3261">
                  <c:v>267.25</c:v>
                </c:pt>
                <c:pt idx="3262">
                  <c:v>267.28999999999894</c:v>
                </c:pt>
                <c:pt idx="3263">
                  <c:v>267.33</c:v>
                </c:pt>
                <c:pt idx="3264">
                  <c:v>267.42999999999893</c:v>
                </c:pt>
                <c:pt idx="3265">
                  <c:v>267.47000000000003</c:v>
                </c:pt>
                <c:pt idx="3266">
                  <c:v>267.51</c:v>
                </c:pt>
                <c:pt idx="3267">
                  <c:v>267.55</c:v>
                </c:pt>
                <c:pt idx="3268">
                  <c:v>267.58999999999969</c:v>
                </c:pt>
                <c:pt idx="3269">
                  <c:v>267.63</c:v>
                </c:pt>
                <c:pt idx="3270">
                  <c:v>267.67</c:v>
                </c:pt>
                <c:pt idx="3271">
                  <c:v>267.70999999999964</c:v>
                </c:pt>
                <c:pt idx="3272">
                  <c:v>267.75</c:v>
                </c:pt>
                <c:pt idx="3273">
                  <c:v>267.78999999999894</c:v>
                </c:pt>
                <c:pt idx="3274">
                  <c:v>267.83</c:v>
                </c:pt>
                <c:pt idx="3275">
                  <c:v>267.87</c:v>
                </c:pt>
                <c:pt idx="3276">
                  <c:v>267.91000000000003</c:v>
                </c:pt>
                <c:pt idx="3277">
                  <c:v>267.95</c:v>
                </c:pt>
                <c:pt idx="3278">
                  <c:v>267.98999999999899</c:v>
                </c:pt>
                <c:pt idx="3279">
                  <c:v>268.02999999999969</c:v>
                </c:pt>
                <c:pt idx="3280">
                  <c:v>268.07</c:v>
                </c:pt>
                <c:pt idx="3281">
                  <c:v>268.11</c:v>
                </c:pt>
                <c:pt idx="3282">
                  <c:v>268.14999999999998</c:v>
                </c:pt>
                <c:pt idx="3283">
                  <c:v>268.19</c:v>
                </c:pt>
                <c:pt idx="3284">
                  <c:v>268.22999999999894</c:v>
                </c:pt>
                <c:pt idx="3285">
                  <c:v>268.27</c:v>
                </c:pt>
                <c:pt idx="3286">
                  <c:v>268.31</c:v>
                </c:pt>
                <c:pt idx="3287">
                  <c:v>268.35000000000002</c:v>
                </c:pt>
                <c:pt idx="3288">
                  <c:v>268.39</c:v>
                </c:pt>
                <c:pt idx="3289">
                  <c:v>268.42999999999893</c:v>
                </c:pt>
                <c:pt idx="3290">
                  <c:v>268.47000000000003</c:v>
                </c:pt>
                <c:pt idx="3291">
                  <c:v>268.51</c:v>
                </c:pt>
                <c:pt idx="3292">
                  <c:v>268.55</c:v>
                </c:pt>
                <c:pt idx="3293">
                  <c:v>268.58999999999969</c:v>
                </c:pt>
                <c:pt idx="3294">
                  <c:v>268.63</c:v>
                </c:pt>
                <c:pt idx="3295">
                  <c:v>268.67</c:v>
                </c:pt>
                <c:pt idx="3296">
                  <c:v>268.70999999999964</c:v>
                </c:pt>
                <c:pt idx="3297">
                  <c:v>268.75</c:v>
                </c:pt>
                <c:pt idx="3298">
                  <c:v>268.78999999999894</c:v>
                </c:pt>
                <c:pt idx="3299">
                  <c:v>268.83</c:v>
                </c:pt>
                <c:pt idx="3300">
                  <c:v>268.87</c:v>
                </c:pt>
                <c:pt idx="3301">
                  <c:v>268.92999999999893</c:v>
                </c:pt>
                <c:pt idx="3302">
                  <c:v>268.97000000000003</c:v>
                </c:pt>
                <c:pt idx="3303">
                  <c:v>269.01</c:v>
                </c:pt>
                <c:pt idx="3304">
                  <c:v>269.05</c:v>
                </c:pt>
                <c:pt idx="3305">
                  <c:v>269.08999999999969</c:v>
                </c:pt>
                <c:pt idx="3306">
                  <c:v>269.13</c:v>
                </c:pt>
                <c:pt idx="3307">
                  <c:v>269.17</c:v>
                </c:pt>
                <c:pt idx="3308">
                  <c:v>269.20999999999964</c:v>
                </c:pt>
                <c:pt idx="3309">
                  <c:v>269.25</c:v>
                </c:pt>
                <c:pt idx="3310">
                  <c:v>269.28999999999894</c:v>
                </c:pt>
                <c:pt idx="3311">
                  <c:v>275.52999999999969</c:v>
                </c:pt>
                <c:pt idx="3312">
                  <c:v>275.57</c:v>
                </c:pt>
                <c:pt idx="3313">
                  <c:v>275.61</c:v>
                </c:pt>
                <c:pt idx="3314">
                  <c:v>275.64999999999998</c:v>
                </c:pt>
                <c:pt idx="3315">
                  <c:v>275.69</c:v>
                </c:pt>
                <c:pt idx="3316">
                  <c:v>275.72999999999894</c:v>
                </c:pt>
                <c:pt idx="3317">
                  <c:v>275.77</c:v>
                </c:pt>
                <c:pt idx="3318">
                  <c:v>275.81</c:v>
                </c:pt>
                <c:pt idx="3319">
                  <c:v>275.85000000000002</c:v>
                </c:pt>
                <c:pt idx="3320">
                  <c:v>275.89</c:v>
                </c:pt>
                <c:pt idx="3321">
                  <c:v>275.92999999999893</c:v>
                </c:pt>
                <c:pt idx="3322">
                  <c:v>275.97000000000003</c:v>
                </c:pt>
                <c:pt idx="3323">
                  <c:v>276.01</c:v>
                </c:pt>
                <c:pt idx="3324">
                  <c:v>276.05</c:v>
                </c:pt>
                <c:pt idx="3325">
                  <c:v>276.08999999999969</c:v>
                </c:pt>
                <c:pt idx="3326">
                  <c:v>276.13</c:v>
                </c:pt>
                <c:pt idx="3327">
                  <c:v>276.17</c:v>
                </c:pt>
                <c:pt idx="3328">
                  <c:v>276.20999999999964</c:v>
                </c:pt>
                <c:pt idx="3329">
                  <c:v>276.25</c:v>
                </c:pt>
                <c:pt idx="3330">
                  <c:v>276.28999999999894</c:v>
                </c:pt>
                <c:pt idx="3331">
                  <c:v>276.33</c:v>
                </c:pt>
                <c:pt idx="3332">
                  <c:v>276.37</c:v>
                </c:pt>
                <c:pt idx="3333">
                  <c:v>276.41000000000003</c:v>
                </c:pt>
                <c:pt idx="3334">
                  <c:v>276.45</c:v>
                </c:pt>
                <c:pt idx="3335">
                  <c:v>276.48999999999899</c:v>
                </c:pt>
                <c:pt idx="3336">
                  <c:v>276.52999999999969</c:v>
                </c:pt>
                <c:pt idx="3337">
                  <c:v>276.57</c:v>
                </c:pt>
                <c:pt idx="3338">
                  <c:v>276.61</c:v>
                </c:pt>
                <c:pt idx="3339">
                  <c:v>276.64999999999998</c:v>
                </c:pt>
                <c:pt idx="3340">
                  <c:v>276.69</c:v>
                </c:pt>
                <c:pt idx="3341">
                  <c:v>276.72999999999894</c:v>
                </c:pt>
                <c:pt idx="3342">
                  <c:v>276.77</c:v>
                </c:pt>
                <c:pt idx="3343">
                  <c:v>276.81</c:v>
                </c:pt>
                <c:pt idx="3344">
                  <c:v>276.85000000000002</c:v>
                </c:pt>
                <c:pt idx="3345">
                  <c:v>276.89</c:v>
                </c:pt>
                <c:pt idx="3346">
                  <c:v>276.92999999999893</c:v>
                </c:pt>
                <c:pt idx="3347">
                  <c:v>277.02999999999969</c:v>
                </c:pt>
                <c:pt idx="3348">
                  <c:v>277.07</c:v>
                </c:pt>
                <c:pt idx="3349">
                  <c:v>277.11</c:v>
                </c:pt>
                <c:pt idx="3350">
                  <c:v>277.14999999999998</c:v>
                </c:pt>
                <c:pt idx="3351">
                  <c:v>277.19</c:v>
                </c:pt>
                <c:pt idx="3352">
                  <c:v>277.22999999999894</c:v>
                </c:pt>
                <c:pt idx="3353">
                  <c:v>277.27</c:v>
                </c:pt>
                <c:pt idx="3354">
                  <c:v>277.31</c:v>
                </c:pt>
                <c:pt idx="3355">
                  <c:v>277.35000000000002</c:v>
                </c:pt>
                <c:pt idx="3356">
                  <c:v>277.39</c:v>
                </c:pt>
                <c:pt idx="3357">
                  <c:v>277.42999999999893</c:v>
                </c:pt>
                <c:pt idx="3358">
                  <c:v>277.47000000000003</c:v>
                </c:pt>
                <c:pt idx="3359">
                  <c:v>277.51</c:v>
                </c:pt>
                <c:pt idx="3360">
                  <c:v>277.55</c:v>
                </c:pt>
                <c:pt idx="3361">
                  <c:v>277.58999999999969</c:v>
                </c:pt>
                <c:pt idx="3362">
                  <c:v>277.63</c:v>
                </c:pt>
                <c:pt idx="3363">
                  <c:v>277.67</c:v>
                </c:pt>
                <c:pt idx="3364">
                  <c:v>277.70999999999964</c:v>
                </c:pt>
                <c:pt idx="3365">
                  <c:v>277.75</c:v>
                </c:pt>
                <c:pt idx="3366">
                  <c:v>277.78999999999894</c:v>
                </c:pt>
                <c:pt idx="3367">
                  <c:v>277.83</c:v>
                </c:pt>
                <c:pt idx="3368">
                  <c:v>277.87</c:v>
                </c:pt>
                <c:pt idx="3369">
                  <c:v>277.91000000000003</c:v>
                </c:pt>
                <c:pt idx="3370">
                  <c:v>277.95</c:v>
                </c:pt>
                <c:pt idx="3371">
                  <c:v>277.98999999999899</c:v>
                </c:pt>
                <c:pt idx="3372">
                  <c:v>278.02999999999969</c:v>
                </c:pt>
                <c:pt idx="3373">
                  <c:v>285.13</c:v>
                </c:pt>
                <c:pt idx="3374">
                  <c:v>285.17</c:v>
                </c:pt>
                <c:pt idx="3375">
                  <c:v>285.20999999999964</c:v>
                </c:pt>
                <c:pt idx="3376">
                  <c:v>285.25</c:v>
                </c:pt>
                <c:pt idx="3377">
                  <c:v>285.28999999999894</c:v>
                </c:pt>
                <c:pt idx="3378">
                  <c:v>285.33</c:v>
                </c:pt>
                <c:pt idx="3379">
                  <c:v>285.37</c:v>
                </c:pt>
                <c:pt idx="3380">
                  <c:v>285.41000000000003</c:v>
                </c:pt>
                <c:pt idx="3381">
                  <c:v>285.45</c:v>
                </c:pt>
                <c:pt idx="3382">
                  <c:v>285.48999999999899</c:v>
                </c:pt>
                <c:pt idx="3383">
                  <c:v>285.52999999999969</c:v>
                </c:pt>
                <c:pt idx="3384">
                  <c:v>285.57</c:v>
                </c:pt>
                <c:pt idx="3385">
                  <c:v>285.61</c:v>
                </c:pt>
                <c:pt idx="3386">
                  <c:v>285.64999999999998</c:v>
                </c:pt>
                <c:pt idx="3387">
                  <c:v>285.69</c:v>
                </c:pt>
                <c:pt idx="3388">
                  <c:v>285.72999999999894</c:v>
                </c:pt>
                <c:pt idx="3389">
                  <c:v>285.77</c:v>
                </c:pt>
                <c:pt idx="3390">
                  <c:v>285.81</c:v>
                </c:pt>
                <c:pt idx="3391">
                  <c:v>294.72999999999894</c:v>
                </c:pt>
                <c:pt idx="3392">
                  <c:v>294.77</c:v>
                </c:pt>
                <c:pt idx="3393">
                  <c:v>294.81</c:v>
                </c:pt>
                <c:pt idx="3394">
                  <c:v>294.85000000000002</c:v>
                </c:pt>
                <c:pt idx="3395">
                  <c:v>294.89</c:v>
                </c:pt>
                <c:pt idx="3396">
                  <c:v>294.92999999999893</c:v>
                </c:pt>
                <c:pt idx="3397">
                  <c:v>294.97000000000003</c:v>
                </c:pt>
                <c:pt idx="3398">
                  <c:v>295.01</c:v>
                </c:pt>
                <c:pt idx="3399">
                  <c:v>295.05</c:v>
                </c:pt>
                <c:pt idx="3400">
                  <c:v>295.08999999999969</c:v>
                </c:pt>
                <c:pt idx="3401">
                  <c:v>295.13</c:v>
                </c:pt>
                <c:pt idx="3402">
                  <c:v>295.17</c:v>
                </c:pt>
                <c:pt idx="3403">
                  <c:v>295.20999999999964</c:v>
                </c:pt>
                <c:pt idx="3404">
                  <c:v>295.25</c:v>
                </c:pt>
                <c:pt idx="3405">
                  <c:v>295.28999999999894</c:v>
                </c:pt>
                <c:pt idx="3406">
                  <c:v>295.33</c:v>
                </c:pt>
                <c:pt idx="3407">
                  <c:v>295.37</c:v>
                </c:pt>
                <c:pt idx="3408">
                  <c:v>295.41000000000003</c:v>
                </c:pt>
                <c:pt idx="3409">
                  <c:v>295.45</c:v>
                </c:pt>
                <c:pt idx="3410">
                  <c:v>295.48999999999899</c:v>
                </c:pt>
                <c:pt idx="3411">
                  <c:v>295.52999999999969</c:v>
                </c:pt>
                <c:pt idx="3412">
                  <c:v>295.57</c:v>
                </c:pt>
                <c:pt idx="3413">
                  <c:v>295.61</c:v>
                </c:pt>
                <c:pt idx="3414">
                  <c:v>295.64999999999998</c:v>
                </c:pt>
                <c:pt idx="3415">
                  <c:v>295.69</c:v>
                </c:pt>
                <c:pt idx="3416">
                  <c:v>295.72999999999894</c:v>
                </c:pt>
                <c:pt idx="3417">
                  <c:v>295.77</c:v>
                </c:pt>
                <c:pt idx="3418">
                  <c:v>295.81</c:v>
                </c:pt>
                <c:pt idx="3419">
                  <c:v>295.85000000000002</c:v>
                </c:pt>
                <c:pt idx="3420">
                  <c:v>295.89</c:v>
                </c:pt>
                <c:pt idx="3421">
                  <c:v>295.92999999999893</c:v>
                </c:pt>
                <c:pt idx="3422">
                  <c:v>295.97000000000003</c:v>
                </c:pt>
                <c:pt idx="3423">
                  <c:v>296.01</c:v>
                </c:pt>
                <c:pt idx="3424">
                  <c:v>296.05</c:v>
                </c:pt>
                <c:pt idx="3425">
                  <c:v>296.08999999999969</c:v>
                </c:pt>
                <c:pt idx="3426">
                  <c:v>296.13</c:v>
                </c:pt>
                <c:pt idx="3427">
                  <c:v>304.42999999999893</c:v>
                </c:pt>
                <c:pt idx="3428">
                  <c:v>304.47000000000003</c:v>
                </c:pt>
                <c:pt idx="3429">
                  <c:v>304.51</c:v>
                </c:pt>
                <c:pt idx="3430">
                  <c:v>304.55</c:v>
                </c:pt>
                <c:pt idx="3431">
                  <c:v>304.58999999999969</c:v>
                </c:pt>
                <c:pt idx="3432">
                  <c:v>304.63</c:v>
                </c:pt>
                <c:pt idx="3433">
                  <c:v>304.67</c:v>
                </c:pt>
                <c:pt idx="3434">
                  <c:v>304.70999999999964</c:v>
                </c:pt>
                <c:pt idx="3435">
                  <c:v>304.75</c:v>
                </c:pt>
                <c:pt idx="3436">
                  <c:v>304.78999999999894</c:v>
                </c:pt>
                <c:pt idx="3437">
                  <c:v>304.83</c:v>
                </c:pt>
                <c:pt idx="3438">
                  <c:v>304.87</c:v>
                </c:pt>
                <c:pt idx="3439">
                  <c:v>304.91000000000003</c:v>
                </c:pt>
                <c:pt idx="3440">
                  <c:v>304.95</c:v>
                </c:pt>
                <c:pt idx="3441">
                  <c:v>304.98999999999899</c:v>
                </c:pt>
                <c:pt idx="3442">
                  <c:v>305.02999999999969</c:v>
                </c:pt>
                <c:pt idx="3443">
                  <c:v>305.07</c:v>
                </c:pt>
                <c:pt idx="3444">
                  <c:v>305.11</c:v>
                </c:pt>
                <c:pt idx="3445">
                  <c:v>305.14999999999998</c:v>
                </c:pt>
                <c:pt idx="3446">
                  <c:v>314.13</c:v>
                </c:pt>
                <c:pt idx="3447">
                  <c:v>314.17</c:v>
                </c:pt>
                <c:pt idx="3448">
                  <c:v>314.20999999999964</c:v>
                </c:pt>
                <c:pt idx="3449">
                  <c:v>314.25</c:v>
                </c:pt>
                <c:pt idx="3450">
                  <c:v>314.28999999999894</c:v>
                </c:pt>
                <c:pt idx="3451">
                  <c:v>314.33</c:v>
                </c:pt>
                <c:pt idx="3452">
                  <c:v>314.37</c:v>
                </c:pt>
                <c:pt idx="3453">
                  <c:v>314.41000000000003</c:v>
                </c:pt>
                <c:pt idx="3454">
                  <c:v>314.45</c:v>
                </c:pt>
                <c:pt idx="3455">
                  <c:v>314.48999999999899</c:v>
                </c:pt>
                <c:pt idx="3456">
                  <c:v>314.52999999999969</c:v>
                </c:pt>
                <c:pt idx="3457">
                  <c:v>314.57</c:v>
                </c:pt>
                <c:pt idx="3458">
                  <c:v>314.61</c:v>
                </c:pt>
                <c:pt idx="3459">
                  <c:v>314.64999999999998</c:v>
                </c:pt>
                <c:pt idx="3460">
                  <c:v>314.69</c:v>
                </c:pt>
                <c:pt idx="3461">
                  <c:v>314.72999999999894</c:v>
                </c:pt>
                <c:pt idx="3462">
                  <c:v>314.77</c:v>
                </c:pt>
                <c:pt idx="3463">
                  <c:v>314.81</c:v>
                </c:pt>
                <c:pt idx="3464">
                  <c:v>314.85000000000002</c:v>
                </c:pt>
                <c:pt idx="3465">
                  <c:v>314.89</c:v>
                </c:pt>
                <c:pt idx="3466">
                  <c:v>314.92999999999893</c:v>
                </c:pt>
                <c:pt idx="3467">
                  <c:v>314.97000000000003</c:v>
                </c:pt>
                <c:pt idx="3468">
                  <c:v>315.01</c:v>
                </c:pt>
                <c:pt idx="3469">
                  <c:v>315.05</c:v>
                </c:pt>
                <c:pt idx="3470">
                  <c:v>315.08999999999969</c:v>
                </c:pt>
                <c:pt idx="3471">
                  <c:v>315.13</c:v>
                </c:pt>
                <c:pt idx="3472">
                  <c:v>315.17</c:v>
                </c:pt>
                <c:pt idx="3473">
                  <c:v>315.20999999999964</c:v>
                </c:pt>
                <c:pt idx="3474">
                  <c:v>315.25</c:v>
                </c:pt>
                <c:pt idx="3475">
                  <c:v>315.28999999999894</c:v>
                </c:pt>
                <c:pt idx="3476">
                  <c:v>315.33</c:v>
                </c:pt>
                <c:pt idx="3477">
                  <c:v>315.37</c:v>
                </c:pt>
                <c:pt idx="3478">
                  <c:v>315.41000000000003</c:v>
                </c:pt>
                <c:pt idx="3479">
                  <c:v>315.45</c:v>
                </c:pt>
                <c:pt idx="3480">
                  <c:v>315.48999999999899</c:v>
                </c:pt>
                <c:pt idx="3481">
                  <c:v>315.52999999999969</c:v>
                </c:pt>
                <c:pt idx="3482">
                  <c:v>315.57</c:v>
                </c:pt>
                <c:pt idx="3483">
                  <c:v>315.63</c:v>
                </c:pt>
                <c:pt idx="3484">
                  <c:v>315.67</c:v>
                </c:pt>
                <c:pt idx="3485">
                  <c:v>315.70999999999964</c:v>
                </c:pt>
                <c:pt idx="3486">
                  <c:v>315.75</c:v>
                </c:pt>
                <c:pt idx="3487">
                  <c:v>315.78999999999894</c:v>
                </c:pt>
                <c:pt idx="3488">
                  <c:v>315.83</c:v>
                </c:pt>
                <c:pt idx="3489">
                  <c:v>315.87</c:v>
                </c:pt>
                <c:pt idx="3490">
                  <c:v>315.91000000000003</c:v>
                </c:pt>
                <c:pt idx="3491">
                  <c:v>315.95</c:v>
                </c:pt>
                <c:pt idx="3492">
                  <c:v>315.98999999999899</c:v>
                </c:pt>
                <c:pt idx="3493">
                  <c:v>316.02999999999969</c:v>
                </c:pt>
                <c:pt idx="3494">
                  <c:v>316.07</c:v>
                </c:pt>
                <c:pt idx="3495">
                  <c:v>316.11</c:v>
                </c:pt>
                <c:pt idx="3496">
                  <c:v>316.14999999999998</c:v>
                </c:pt>
                <c:pt idx="3497">
                  <c:v>316.19</c:v>
                </c:pt>
                <c:pt idx="3498">
                  <c:v>316.22999999999894</c:v>
                </c:pt>
                <c:pt idx="3499">
                  <c:v>316.27</c:v>
                </c:pt>
                <c:pt idx="3500">
                  <c:v>316.31</c:v>
                </c:pt>
                <c:pt idx="3501">
                  <c:v>316.35000000000002</c:v>
                </c:pt>
                <c:pt idx="3502">
                  <c:v>316.39</c:v>
                </c:pt>
                <c:pt idx="3503">
                  <c:v>316.42999999999893</c:v>
                </c:pt>
                <c:pt idx="3504">
                  <c:v>316.47000000000003</c:v>
                </c:pt>
                <c:pt idx="3505">
                  <c:v>316.51</c:v>
                </c:pt>
                <c:pt idx="3506">
                  <c:v>316.55</c:v>
                </c:pt>
                <c:pt idx="3507">
                  <c:v>316.58999999999969</c:v>
                </c:pt>
                <c:pt idx="3508">
                  <c:v>316.63</c:v>
                </c:pt>
                <c:pt idx="3509">
                  <c:v>316.67</c:v>
                </c:pt>
                <c:pt idx="3510">
                  <c:v>316.70999999999964</c:v>
                </c:pt>
                <c:pt idx="3511">
                  <c:v>316.75</c:v>
                </c:pt>
                <c:pt idx="3512">
                  <c:v>316.78999999999894</c:v>
                </c:pt>
                <c:pt idx="3513">
                  <c:v>316.83</c:v>
                </c:pt>
                <c:pt idx="3514">
                  <c:v>316.87</c:v>
                </c:pt>
                <c:pt idx="3515">
                  <c:v>316.91000000000003</c:v>
                </c:pt>
                <c:pt idx="3516">
                  <c:v>316.95</c:v>
                </c:pt>
                <c:pt idx="3517">
                  <c:v>316.98999999999899</c:v>
                </c:pt>
                <c:pt idx="3518">
                  <c:v>317.02999999999969</c:v>
                </c:pt>
                <c:pt idx="3519">
                  <c:v>317.07</c:v>
                </c:pt>
                <c:pt idx="3520">
                  <c:v>317.13</c:v>
                </c:pt>
                <c:pt idx="3521">
                  <c:v>317.17</c:v>
                </c:pt>
                <c:pt idx="3522">
                  <c:v>317.20999999999964</c:v>
                </c:pt>
                <c:pt idx="3523">
                  <c:v>317.25</c:v>
                </c:pt>
                <c:pt idx="3524">
                  <c:v>317.28999999999894</c:v>
                </c:pt>
                <c:pt idx="3525">
                  <c:v>317.33</c:v>
                </c:pt>
                <c:pt idx="3526">
                  <c:v>317.37</c:v>
                </c:pt>
                <c:pt idx="3527">
                  <c:v>317.41000000000003</c:v>
                </c:pt>
                <c:pt idx="3528">
                  <c:v>317.45</c:v>
                </c:pt>
                <c:pt idx="3529">
                  <c:v>317.48999999999899</c:v>
                </c:pt>
                <c:pt idx="3530">
                  <c:v>317.52999999999969</c:v>
                </c:pt>
                <c:pt idx="3531">
                  <c:v>317.57</c:v>
                </c:pt>
                <c:pt idx="3532">
                  <c:v>317.61</c:v>
                </c:pt>
                <c:pt idx="3533">
                  <c:v>317.64999999999998</c:v>
                </c:pt>
                <c:pt idx="3534">
                  <c:v>317.69</c:v>
                </c:pt>
                <c:pt idx="3535">
                  <c:v>317.72999999999894</c:v>
                </c:pt>
                <c:pt idx="3536">
                  <c:v>317.77</c:v>
                </c:pt>
                <c:pt idx="3537">
                  <c:v>317.81</c:v>
                </c:pt>
                <c:pt idx="3538">
                  <c:v>317.85000000000002</c:v>
                </c:pt>
                <c:pt idx="3539">
                  <c:v>317.89</c:v>
                </c:pt>
                <c:pt idx="3540">
                  <c:v>317.92999999999893</c:v>
                </c:pt>
                <c:pt idx="3541">
                  <c:v>317.97000000000003</c:v>
                </c:pt>
                <c:pt idx="3542">
                  <c:v>318.01</c:v>
                </c:pt>
                <c:pt idx="3543">
                  <c:v>318.05</c:v>
                </c:pt>
                <c:pt idx="3544">
                  <c:v>318.08999999999969</c:v>
                </c:pt>
                <c:pt idx="3545">
                  <c:v>318.13</c:v>
                </c:pt>
                <c:pt idx="3546">
                  <c:v>318.17</c:v>
                </c:pt>
                <c:pt idx="3547">
                  <c:v>318.20999999999964</c:v>
                </c:pt>
                <c:pt idx="3548">
                  <c:v>318.25</c:v>
                </c:pt>
                <c:pt idx="3549">
                  <c:v>318.28999999999894</c:v>
                </c:pt>
                <c:pt idx="3550">
                  <c:v>318.33</c:v>
                </c:pt>
                <c:pt idx="3551">
                  <c:v>318.37</c:v>
                </c:pt>
                <c:pt idx="3552">
                  <c:v>318.41000000000003</c:v>
                </c:pt>
                <c:pt idx="3553">
                  <c:v>318.45</c:v>
                </c:pt>
                <c:pt idx="3554">
                  <c:v>318.48999999999899</c:v>
                </c:pt>
                <c:pt idx="3555">
                  <c:v>318.52999999999969</c:v>
                </c:pt>
                <c:pt idx="3556">
                  <c:v>318.63</c:v>
                </c:pt>
                <c:pt idx="3557">
                  <c:v>318.67</c:v>
                </c:pt>
                <c:pt idx="3558">
                  <c:v>318.70999999999964</c:v>
                </c:pt>
                <c:pt idx="3559">
                  <c:v>318.75</c:v>
                </c:pt>
                <c:pt idx="3560">
                  <c:v>318.78999999999894</c:v>
                </c:pt>
                <c:pt idx="3561">
                  <c:v>318.83</c:v>
                </c:pt>
                <c:pt idx="3562">
                  <c:v>318.87</c:v>
                </c:pt>
                <c:pt idx="3563">
                  <c:v>318.91000000000003</c:v>
                </c:pt>
                <c:pt idx="3564">
                  <c:v>318.95</c:v>
                </c:pt>
                <c:pt idx="3565">
                  <c:v>318.98999999999899</c:v>
                </c:pt>
                <c:pt idx="3566">
                  <c:v>319.02999999999969</c:v>
                </c:pt>
                <c:pt idx="3567">
                  <c:v>323.72999999999894</c:v>
                </c:pt>
                <c:pt idx="3568">
                  <c:v>323.77</c:v>
                </c:pt>
                <c:pt idx="3569">
                  <c:v>323.81</c:v>
                </c:pt>
                <c:pt idx="3570">
                  <c:v>323.85000000000002</c:v>
                </c:pt>
                <c:pt idx="3571">
                  <c:v>323.89</c:v>
                </c:pt>
                <c:pt idx="3572">
                  <c:v>323.92999999999893</c:v>
                </c:pt>
                <c:pt idx="3573">
                  <c:v>323.97000000000003</c:v>
                </c:pt>
                <c:pt idx="3574">
                  <c:v>324.01</c:v>
                </c:pt>
                <c:pt idx="3575">
                  <c:v>324.05</c:v>
                </c:pt>
                <c:pt idx="3576">
                  <c:v>324.08999999999969</c:v>
                </c:pt>
                <c:pt idx="3577">
                  <c:v>324.13</c:v>
                </c:pt>
                <c:pt idx="3578">
                  <c:v>324.17</c:v>
                </c:pt>
                <c:pt idx="3579">
                  <c:v>324.20999999999964</c:v>
                </c:pt>
                <c:pt idx="3580">
                  <c:v>324.25</c:v>
                </c:pt>
                <c:pt idx="3581">
                  <c:v>324.28999999999894</c:v>
                </c:pt>
                <c:pt idx="3582">
                  <c:v>324.33</c:v>
                </c:pt>
                <c:pt idx="3583">
                  <c:v>324.37</c:v>
                </c:pt>
                <c:pt idx="3584">
                  <c:v>324.41000000000003</c:v>
                </c:pt>
                <c:pt idx="3585">
                  <c:v>324.45</c:v>
                </c:pt>
                <c:pt idx="3586">
                  <c:v>324.48999999999899</c:v>
                </c:pt>
                <c:pt idx="3587">
                  <c:v>324.52999999999969</c:v>
                </c:pt>
                <c:pt idx="3588">
                  <c:v>324.57</c:v>
                </c:pt>
                <c:pt idx="3589">
                  <c:v>324.61</c:v>
                </c:pt>
                <c:pt idx="3590">
                  <c:v>324.64999999999998</c:v>
                </c:pt>
                <c:pt idx="3591">
                  <c:v>324.69</c:v>
                </c:pt>
                <c:pt idx="3592">
                  <c:v>324.72999999999894</c:v>
                </c:pt>
                <c:pt idx="3593">
                  <c:v>324.77</c:v>
                </c:pt>
                <c:pt idx="3594">
                  <c:v>324.81</c:v>
                </c:pt>
                <c:pt idx="3595">
                  <c:v>324.85000000000002</c:v>
                </c:pt>
                <c:pt idx="3596">
                  <c:v>324.89</c:v>
                </c:pt>
                <c:pt idx="3597">
                  <c:v>324.92999999999893</c:v>
                </c:pt>
                <c:pt idx="3598">
                  <c:v>324.97000000000003</c:v>
                </c:pt>
                <c:pt idx="3599">
                  <c:v>325.01</c:v>
                </c:pt>
                <c:pt idx="3600">
                  <c:v>325.05</c:v>
                </c:pt>
                <c:pt idx="3601">
                  <c:v>325.08999999999969</c:v>
                </c:pt>
                <c:pt idx="3602">
                  <c:v>325.13</c:v>
                </c:pt>
                <c:pt idx="3603">
                  <c:v>325.17</c:v>
                </c:pt>
                <c:pt idx="3604">
                  <c:v>325.22999999999894</c:v>
                </c:pt>
                <c:pt idx="3605">
                  <c:v>325.27</c:v>
                </c:pt>
                <c:pt idx="3606">
                  <c:v>325.31</c:v>
                </c:pt>
                <c:pt idx="3607">
                  <c:v>325.35000000000002</c:v>
                </c:pt>
                <c:pt idx="3608">
                  <c:v>325.39</c:v>
                </c:pt>
                <c:pt idx="3609">
                  <c:v>325.42999999999893</c:v>
                </c:pt>
                <c:pt idx="3610">
                  <c:v>325.47000000000003</c:v>
                </c:pt>
                <c:pt idx="3611">
                  <c:v>325.51</c:v>
                </c:pt>
                <c:pt idx="3612">
                  <c:v>325.55</c:v>
                </c:pt>
                <c:pt idx="3613">
                  <c:v>325.58999999999969</c:v>
                </c:pt>
                <c:pt idx="3614">
                  <c:v>325.63</c:v>
                </c:pt>
                <c:pt idx="3615">
                  <c:v>325.67</c:v>
                </c:pt>
                <c:pt idx="3616">
                  <c:v>325.70999999999964</c:v>
                </c:pt>
                <c:pt idx="3617">
                  <c:v>325.75</c:v>
                </c:pt>
                <c:pt idx="3618">
                  <c:v>325.78999999999894</c:v>
                </c:pt>
                <c:pt idx="3619">
                  <c:v>325.83</c:v>
                </c:pt>
                <c:pt idx="3620">
                  <c:v>325.87</c:v>
                </c:pt>
                <c:pt idx="3621">
                  <c:v>325.91000000000003</c:v>
                </c:pt>
                <c:pt idx="3622">
                  <c:v>325.95</c:v>
                </c:pt>
                <c:pt idx="3623">
                  <c:v>325.98999999999899</c:v>
                </c:pt>
                <c:pt idx="3624">
                  <c:v>326.02999999999969</c:v>
                </c:pt>
                <c:pt idx="3625">
                  <c:v>326.07</c:v>
                </c:pt>
                <c:pt idx="3626">
                  <c:v>326.11</c:v>
                </c:pt>
                <c:pt idx="3627">
                  <c:v>326.14999999999998</c:v>
                </c:pt>
                <c:pt idx="3628">
                  <c:v>326.19</c:v>
                </c:pt>
                <c:pt idx="3629">
                  <c:v>326.22999999999894</c:v>
                </c:pt>
                <c:pt idx="3630">
                  <c:v>326.27</c:v>
                </c:pt>
                <c:pt idx="3631">
                  <c:v>326.31</c:v>
                </c:pt>
                <c:pt idx="3632">
                  <c:v>326.35000000000002</c:v>
                </c:pt>
                <c:pt idx="3633">
                  <c:v>326.39</c:v>
                </c:pt>
                <c:pt idx="3634">
                  <c:v>326.42999999999893</c:v>
                </c:pt>
                <c:pt idx="3635">
                  <c:v>326.47000000000003</c:v>
                </c:pt>
                <c:pt idx="3636">
                  <c:v>326.51</c:v>
                </c:pt>
                <c:pt idx="3637">
                  <c:v>326.55</c:v>
                </c:pt>
                <c:pt idx="3638">
                  <c:v>326.58999999999969</c:v>
                </c:pt>
                <c:pt idx="3639">
                  <c:v>326.63</c:v>
                </c:pt>
                <c:pt idx="3640">
                  <c:v>326.67</c:v>
                </c:pt>
                <c:pt idx="3641">
                  <c:v>326.72999999999894</c:v>
                </c:pt>
                <c:pt idx="3642">
                  <c:v>326.77</c:v>
                </c:pt>
                <c:pt idx="3643">
                  <c:v>326.81</c:v>
                </c:pt>
                <c:pt idx="3644">
                  <c:v>326.85000000000002</c:v>
                </c:pt>
                <c:pt idx="3645">
                  <c:v>326.89</c:v>
                </c:pt>
                <c:pt idx="3646">
                  <c:v>326.92999999999893</c:v>
                </c:pt>
                <c:pt idx="3647">
                  <c:v>326.97000000000003</c:v>
                </c:pt>
                <c:pt idx="3648">
                  <c:v>327.01</c:v>
                </c:pt>
                <c:pt idx="3649">
                  <c:v>327.05</c:v>
                </c:pt>
                <c:pt idx="3650">
                  <c:v>327.08999999999969</c:v>
                </c:pt>
                <c:pt idx="3651">
                  <c:v>327.13</c:v>
                </c:pt>
                <c:pt idx="3652">
                  <c:v>327.17</c:v>
                </c:pt>
                <c:pt idx="3653">
                  <c:v>327.20999999999964</c:v>
                </c:pt>
                <c:pt idx="3654">
                  <c:v>327.25</c:v>
                </c:pt>
                <c:pt idx="3655">
                  <c:v>327.28999999999894</c:v>
                </c:pt>
                <c:pt idx="3656">
                  <c:v>327.33</c:v>
                </c:pt>
                <c:pt idx="3657">
                  <c:v>327.37</c:v>
                </c:pt>
                <c:pt idx="3658">
                  <c:v>327.41000000000003</c:v>
                </c:pt>
                <c:pt idx="3659">
                  <c:v>327.45</c:v>
                </c:pt>
                <c:pt idx="3660">
                  <c:v>327.48999999999899</c:v>
                </c:pt>
                <c:pt idx="3661">
                  <c:v>327.52999999999969</c:v>
                </c:pt>
                <c:pt idx="3662">
                  <c:v>327.57</c:v>
                </c:pt>
                <c:pt idx="3663">
                  <c:v>327.61</c:v>
                </c:pt>
                <c:pt idx="3664">
                  <c:v>327.64999999999998</c:v>
                </c:pt>
                <c:pt idx="3665">
                  <c:v>327.69</c:v>
                </c:pt>
                <c:pt idx="3666">
                  <c:v>327.72999999999894</c:v>
                </c:pt>
                <c:pt idx="3667">
                  <c:v>327.77</c:v>
                </c:pt>
                <c:pt idx="3668">
                  <c:v>327.81</c:v>
                </c:pt>
                <c:pt idx="3669">
                  <c:v>327.85</c:v>
                </c:pt>
                <c:pt idx="3670">
                  <c:v>327.89</c:v>
                </c:pt>
                <c:pt idx="3671">
                  <c:v>327.92999999999893</c:v>
                </c:pt>
                <c:pt idx="3672">
                  <c:v>327.96999999999969</c:v>
                </c:pt>
                <c:pt idx="3673">
                  <c:v>328.01</c:v>
                </c:pt>
                <c:pt idx="3674">
                  <c:v>328.05</c:v>
                </c:pt>
                <c:pt idx="3675">
                  <c:v>328.09</c:v>
                </c:pt>
                <c:pt idx="3676">
                  <c:v>328.13</c:v>
                </c:pt>
                <c:pt idx="3677">
                  <c:v>328.22999999999894</c:v>
                </c:pt>
                <c:pt idx="3678">
                  <c:v>328.27</c:v>
                </c:pt>
                <c:pt idx="3679">
                  <c:v>328.31</c:v>
                </c:pt>
                <c:pt idx="3680">
                  <c:v>328.35</c:v>
                </c:pt>
                <c:pt idx="3681">
                  <c:v>328.39</c:v>
                </c:pt>
                <c:pt idx="3682">
                  <c:v>328.42999999999893</c:v>
                </c:pt>
                <c:pt idx="3683">
                  <c:v>328.46999999999969</c:v>
                </c:pt>
                <c:pt idx="3684">
                  <c:v>328.51</c:v>
                </c:pt>
                <c:pt idx="3685">
                  <c:v>328.55</c:v>
                </c:pt>
                <c:pt idx="3686">
                  <c:v>328.59</c:v>
                </c:pt>
                <c:pt idx="3687">
                  <c:v>328.63</c:v>
                </c:pt>
                <c:pt idx="3688">
                  <c:v>328.67</c:v>
                </c:pt>
                <c:pt idx="3689">
                  <c:v>328.71</c:v>
                </c:pt>
                <c:pt idx="3690">
                  <c:v>328.75</c:v>
                </c:pt>
                <c:pt idx="3691">
                  <c:v>328.78999999999894</c:v>
                </c:pt>
                <c:pt idx="3692">
                  <c:v>328.83</c:v>
                </c:pt>
                <c:pt idx="3693">
                  <c:v>328.87</c:v>
                </c:pt>
                <c:pt idx="3694">
                  <c:v>328.90999999999963</c:v>
                </c:pt>
                <c:pt idx="3695">
                  <c:v>328.95</c:v>
                </c:pt>
                <c:pt idx="3696">
                  <c:v>328.98999999999899</c:v>
                </c:pt>
                <c:pt idx="3697">
                  <c:v>329.03</c:v>
                </c:pt>
                <c:pt idx="3698">
                  <c:v>329.07</c:v>
                </c:pt>
                <c:pt idx="3699">
                  <c:v>329.11</c:v>
                </c:pt>
                <c:pt idx="3700">
                  <c:v>329.15000000000032</c:v>
                </c:pt>
                <c:pt idx="3701">
                  <c:v>329.19</c:v>
                </c:pt>
                <c:pt idx="3702">
                  <c:v>329.22999999999894</c:v>
                </c:pt>
                <c:pt idx="3703">
                  <c:v>329.27</c:v>
                </c:pt>
                <c:pt idx="3704">
                  <c:v>329.31</c:v>
                </c:pt>
                <c:pt idx="3705">
                  <c:v>329.35</c:v>
                </c:pt>
                <c:pt idx="3706">
                  <c:v>329.39</c:v>
                </c:pt>
                <c:pt idx="3707">
                  <c:v>329.42999999999893</c:v>
                </c:pt>
                <c:pt idx="3708">
                  <c:v>329.46999999999969</c:v>
                </c:pt>
                <c:pt idx="3709">
                  <c:v>329.51</c:v>
                </c:pt>
                <c:pt idx="3710">
                  <c:v>329.55</c:v>
                </c:pt>
                <c:pt idx="3711">
                  <c:v>329.59</c:v>
                </c:pt>
                <c:pt idx="3712">
                  <c:v>329.63</c:v>
                </c:pt>
                <c:pt idx="3713">
                  <c:v>329.67</c:v>
                </c:pt>
                <c:pt idx="3714">
                  <c:v>329.72999999999894</c:v>
                </c:pt>
                <c:pt idx="3715">
                  <c:v>329.77</c:v>
                </c:pt>
                <c:pt idx="3716">
                  <c:v>329.81</c:v>
                </c:pt>
                <c:pt idx="3717">
                  <c:v>329.85</c:v>
                </c:pt>
                <c:pt idx="3718">
                  <c:v>329.89</c:v>
                </c:pt>
                <c:pt idx="3719">
                  <c:v>329.92999999999893</c:v>
                </c:pt>
                <c:pt idx="3720">
                  <c:v>329.96999999999969</c:v>
                </c:pt>
                <c:pt idx="3721">
                  <c:v>330.01</c:v>
                </c:pt>
                <c:pt idx="3722">
                  <c:v>330.05</c:v>
                </c:pt>
                <c:pt idx="3723">
                  <c:v>330.09</c:v>
                </c:pt>
                <c:pt idx="3724">
                  <c:v>330.13</c:v>
                </c:pt>
                <c:pt idx="3725">
                  <c:v>330.17</c:v>
                </c:pt>
                <c:pt idx="3726">
                  <c:v>330.21</c:v>
                </c:pt>
                <c:pt idx="3727">
                  <c:v>330.25</c:v>
                </c:pt>
                <c:pt idx="3728">
                  <c:v>330.28999999999894</c:v>
                </c:pt>
                <c:pt idx="3729">
                  <c:v>330.33</c:v>
                </c:pt>
                <c:pt idx="3730">
                  <c:v>330.37</c:v>
                </c:pt>
                <c:pt idx="3731">
                  <c:v>330.40999999999963</c:v>
                </c:pt>
                <c:pt idx="3732">
                  <c:v>330.45</c:v>
                </c:pt>
                <c:pt idx="3733">
                  <c:v>330.48999999999899</c:v>
                </c:pt>
                <c:pt idx="3734">
                  <c:v>330.53</c:v>
                </c:pt>
                <c:pt idx="3735">
                  <c:v>330.57</c:v>
                </c:pt>
                <c:pt idx="3736">
                  <c:v>330.61</c:v>
                </c:pt>
                <c:pt idx="3737">
                  <c:v>333.03</c:v>
                </c:pt>
                <c:pt idx="3738">
                  <c:v>333.07</c:v>
                </c:pt>
                <c:pt idx="3739">
                  <c:v>333.11</c:v>
                </c:pt>
                <c:pt idx="3740">
                  <c:v>333.15000000000032</c:v>
                </c:pt>
                <c:pt idx="3741">
                  <c:v>333.19</c:v>
                </c:pt>
                <c:pt idx="3742">
                  <c:v>333.22999999999894</c:v>
                </c:pt>
                <c:pt idx="3743">
                  <c:v>333.27</c:v>
                </c:pt>
                <c:pt idx="3744">
                  <c:v>333.31</c:v>
                </c:pt>
                <c:pt idx="3745">
                  <c:v>333.35</c:v>
                </c:pt>
                <c:pt idx="3746">
                  <c:v>333.39</c:v>
                </c:pt>
                <c:pt idx="3747">
                  <c:v>333.42999999999893</c:v>
                </c:pt>
                <c:pt idx="3748">
                  <c:v>333.46999999999969</c:v>
                </c:pt>
                <c:pt idx="3749">
                  <c:v>333.51</c:v>
                </c:pt>
                <c:pt idx="3750">
                  <c:v>333.55</c:v>
                </c:pt>
                <c:pt idx="3751">
                  <c:v>333.59</c:v>
                </c:pt>
                <c:pt idx="3752">
                  <c:v>333.63</c:v>
                </c:pt>
                <c:pt idx="3753">
                  <c:v>333.67</c:v>
                </c:pt>
                <c:pt idx="3754">
                  <c:v>333.71</c:v>
                </c:pt>
                <c:pt idx="3755">
                  <c:v>333.75</c:v>
                </c:pt>
                <c:pt idx="3756">
                  <c:v>333.78999999999894</c:v>
                </c:pt>
                <c:pt idx="3757">
                  <c:v>333.83</c:v>
                </c:pt>
                <c:pt idx="3758">
                  <c:v>333.87</c:v>
                </c:pt>
                <c:pt idx="3759">
                  <c:v>333.90999999999963</c:v>
                </c:pt>
                <c:pt idx="3760">
                  <c:v>333.95</c:v>
                </c:pt>
                <c:pt idx="3761">
                  <c:v>333.98999999999899</c:v>
                </c:pt>
                <c:pt idx="3762">
                  <c:v>334.03</c:v>
                </c:pt>
                <c:pt idx="3763">
                  <c:v>334.07</c:v>
                </c:pt>
                <c:pt idx="3764">
                  <c:v>334.11</c:v>
                </c:pt>
                <c:pt idx="3765">
                  <c:v>334.15000000000032</c:v>
                </c:pt>
                <c:pt idx="3766">
                  <c:v>334.19</c:v>
                </c:pt>
                <c:pt idx="3767">
                  <c:v>334.22999999999894</c:v>
                </c:pt>
                <c:pt idx="3768">
                  <c:v>334.27</c:v>
                </c:pt>
                <c:pt idx="3769">
                  <c:v>334.31</c:v>
                </c:pt>
                <c:pt idx="3770">
                  <c:v>334.35</c:v>
                </c:pt>
                <c:pt idx="3771">
                  <c:v>334.39</c:v>
                </c:pt>
                <c:pt idx="3772">
                  <c:v>334.42999999999893</c:v>
                </c:pt>
                <c:pt idx="3773">
                  <c:v>334.53</c:v>
                </c:pt>
                <c:pt idx="3774">
                  <c:v>334.57</c:v>
                </c:pt>
                <c:pt idx="3775">
                  <c:v>334.61</c:v>
                </c:pt>
                <c:pt idx="3776">
                  <c:v>334.65000000000032</c:v>
                </c:pt>
                <c:pt idx="3777">
                  <c:v>334.69</c:v>
                </c:pt>
                <c:pt idx="3778">
                  <c:v>334.72999999999894</c:v>
                </c:pt>
                <c:pt idx="3779">
                  <c:v>334.77</c:v>
                </c:pt>
                <c:pt idx="3780">
                  <c:v>334.81</c:v>
                </c:pt>
                <c:pt idx="3781">
                  <c:v>334.85</c:v>
                </c:pt>
                <c:pt idx="3782">
                  <c:v>334.89</c:v>
                </c:pt>
                <c:pt idx="3783">
                  <c:v>334.92999999999893</c:v>
                </c:pt>
                <c:pt idx="3784">
                  <c:v>334.96999999999969</c:v>
                </c:pt>
                <c:pt idx="3785">
                  <c:v>335.01</c:v>
                </c:pt>
                <c:pt idx="3786">
                  <c:v>335.05</c:v>
                </c:pt>
                <c:pt idx="3787">
                  <c:v>335.09</c:v>
                </c:pt>
                <c:pt idx="3788">
                  <c:v>335.13</c:v>
                </c:pt>
                <c:pt idx="3789">
                  <c:v>335.17</c:v>
                </c:pt>
                <c:pt idx="3790">
                  <c:v>335.21</c:v>
                </c:pt>
                <c:pt idx="3791">
                  <c:v>335.25</c:v>
                </c:pt>
                <c:pt idx="3792">
                  <c:v>335.28999999999894</c:v>
                </c:pt>
                <c:pt idx="3793">
                  <c:v>335.33</c:v>
                </c:pt>
                <c:pt idx="3794">
                  <c:v>335.37</c:v>
                </c:pt>
                <c:pt idx="3795">
                  <c:v>335.40999999999963</c:v>
                </c:pt>
                <c:pt idx="3796">
                  <c:v>335.45</c:v>
                </c:pt>
                <c:pt idx="3797">
                  <c:v>335.48999999999899</c:v>
                </c:pt>
                <c:pt idx="3798">
                  <c:v>335.53</c:v>
                </c:pt>
                <c:pt idx="3799">
                  <c:v>335.57</c:v>
                </c:pt>
                <c:pt idx="3800">
                  <c:v>335.61</c:v>
                </c:pt>
                <c:pt idx="3801">
                  <c:v>335.65000000000032</c:v>
                </c:pt>
                <c:pt idx="3802">
                  <c:v>335.69</c:v>
                </c:pt>
                <c:pt idx="3803">
                  <c:v>335.72999999999894</c:v>
                </c:pt>
                <c:pt idx="3804">
                  <c:v>335.77</c:v>
                </c:pt>
                <c:pt idx="3805">
                  <c:v>335.81</c:v>
                </c:pt>
                <c:pt idx="3806">
                  <c:v>335.85</c:v>
                </c:pt>
                <c:pt idx="3807">
                  <c:v>335.89</c:v>
                </c:pt>
                <c:pt idx="3808">
                  <c:v>335.92999999999893</c:v>
                </c:pt>
                <c:pt idx="3809">
                  <c:v>335.96999999999969</c:v>
                </c:pt>
                <c:pt idx="3810">
                  <c:v>336.03</c:v>
                </c:pt>
                <c:pt idx="3811">
                  <c:v>336.07</c:v>
                </c:pt>
                <c:pt idx="3812">
                  <c:v>336.11</c:v>
                </c:pt>
                <c:pt idx="3813">
                  <c:v>336.15000000000032</c:v>
                </c:pt>
                <c:pt idx="3814">
                  <c:v>336.19</c:v>
                </c:pt>
                <c:pt idx="3815">
                  <c:v>336.22999999999894</c:v>
                </c:pt>
                <c:pt idx="3816">
                  <c:v>336.27</c:v>
                </c:pt>
                <c:pt idx="3817">
                  <c:v>336.31</c:v>
                </c:pt>
                <c:pt idx="3818">
                  <c:v>336.35</c:v>
                </c:pt>
                <c:pt idx="3819">
                  <c:v>336.39</c:v>
                </c:pt>
                <c:pt idx="3820">
                  <c:v>336.42999999999893</c:v>
                </c:pt>
                <c:pt idx="3821">
                  <c:v>336.46999999999969</c:v>
                </c:pt>
                <c:pt idx="3822">
                  <c:v>336.51</c:v>
                </c:pt>
                <c:pt idx="3823">
                  <c:v>336.55</c:v>
                </c:pt>
                <c:pt idx="3824">
                  <c:v>336.59</c:v>
                </c:pt>
                <c:pt idx="3825">
                  <c:v>336.63</c:v>
                </c:pt>
                <c:pt idx="3826">
                  <c:v>336.67</c:v>
                </c:pt>
                <c:pt idx="3827">
                  <c:v>336.71</c:v>
                </c:pt>
                <c:pt idx="3828">
                  <c:v>336.75</c:v>
                </c:pt>
                <c:pt idx="3829">
                  <c:v>336.78999999999894</c:v>
                </c:pt>
                <c:pt idx="3830">
                  <c:v>336.83</c:v>
                </c:pt>
                <c:pt idx="3831">
                  <c:v>336.87</c:v>
                </c:pt>
                <c:pt idx="3832">
                  <c:v>336.90999999999963</c:v>
                </c:pt>
                <c:pt idx="3833">
                  <c:v>336.95</c:v>
                </c:pt>
                <c:pt idx="3834">
                  <c:v>336.98999999999899</c:v>
                </c:pt>
                <c:pt idx="3835">
                  <c:v>337.03</c:v>
                </c:pt>
                <c:pt idx="3836">
                  <c:v>337.07</c:v>
                </c:pt>
                <c:pt idx="3837">
                  <c:v>337.11</c:v>
                </c:pt>
                <c:pt idx="3838">
                  <c:v>337.15000000000032</c:v>
                </c:pt>
                <c:pt idx="3839">
                  <c:v>337.19</c:v>
                </c:pt>
                <c:pt idx="3840">
                  <c:v>337.22999999999894</c:v>
                </c:pt>
                <c:pt idx="3841">
                  <c:v>337.27</c:v>
                </c:pt>
                <c:pt idx="3842">
                  <c:v>337.31</c:v>
                </c:pt>
                <c:pt idx="3843">
                  <c:v>337.35</c:v>
                </c:pt>
                <c:pt idx="3844">
                  <c:v>337.39</c:v>
                </c:pt>
                <c:pt idx="3845">
                  <c:v>337.42999999999893</c:v>
                </c:pt>
                <c:pt idx="3846">
                  <c:v>337.46999999999969</c:v>
                </c:pt>
                <c:pt idx="3847">
                  <c:v>337.53</c:v>
                </c:pt>
                <c:pt idx="3848">
                  <c:v>337.57</c:v>
                </c:pt>
                <c:pt idx="3849">
                  <c:v>337.61</c:v>
                </c:pt>
                <c:pt idx="3850">
                  <c:v>337.65000000000032</c:v>
                </c:pt>
                <c:pt idx="3851">
                  <c:v>337.69</c:v>
                </c:pt>
                <c:pt idx="3852">
                  <c:v>337.72999999999894</c:v>
                </c:pt>
                <c:pt idx="3853">
                  <c:v>337.77</c:v>
                </c:pt>
                <c:pt idx="3854">
                  <c:v>337.81</c:v>
                </c:pt>
                <c:pt idx="3855">
                  <c:v>337.85</c:v>
                </c:pt>
                <c:pt idx="3856">
                  <c:v>337.89</c:v>
                </c:pt>
                <c:pt idx="3857">
                  <c:v>337.92999999999893</c:v>
                </c:pt>
                <c:pt idx="3858">
                  <c:v>337.96999999999969</c:v>
                </c:pt>
                <c:pt idx="3859">
                  <c:v>338.01</c:v>
                </c:pt>
                <c:pt idx="3860">
                  <c:v>338.05</c:v>
                </c:pt>
                <c:pt idx="3861">
                  <c:v>338.09</c:v>
                </c:pt>
                <c:pt idx="3862">
                  <c:v>338.13</c:v>
                </c:pt>
                <c:pt idx="3863">
                  <c:v>338.17</c:v>
                </c:pt>
                <c:pt idx="3864">
                  <c:v>338.21</c:v>
                </c:pt>
                <c:pt idx="3865">
                  <c:v>338.25</c:v>
                </c:pt>
                <c:pt idx="3866">
                  <c:v>338.28999999999894</c:v>
                </c:pt>
                <c:pt idx="3867">
                  <c:v>338.33</c:v>
                </c:pt>
                <c:pt idx="3868">
                  <c:v>338.37</c:v>
                </c:pt>
                <c:pt idx="3869">
                  <c:v>338.40999999999963</c:v>
                </c:pt>
                <c:pt idx="3870">
                  <c:v>338.45</c:v>
                </c:pt>
                <c:pt idx="3871">
                  <c:v>338.48999999999899</c:v>
                </c:pt>
                <c:pt idx="3872">
                  <c:v>338.53</c:v>
                </c:pt>
                <c:pt idx="3873">
                  <c:v>338.57</c:v>
                </c:pt>
                <c:pt idx="3874">
                  <c:v>338.61</c:v>
                </c:pt>
                <c:pt idx="3875">
                  <c:v>338.65000000000032</c:v>
                </c:pt>
                <c:pt idx="3876">
                  <c:v>338.69</c:v>
                </c:pt>
                <c:pt idx="3877">
                  <c:v>338.72999999999894</c:v>
                </c:pt>
                <c:pt idx="3878">
                  <c:v>338.77</c:v>
                </c:pt>
                <c:pt idx="3879">
                  <c:v>338.81</c:v>
                </c:pt>
                <c:pt idx="3880">
                  <c:v>338.85</c:v>
                </c:pt>
                <c:pt idx="3881">
                  <c:v>338.89</c:v>
                </c:pt>
                <c:pt idx="3882">
                  <c:v>338.92999999999893</c:v>
                </c:pt>
                <c:pt idx="3883">
                  <c:v>338.96999999999969</c:v>
                </c:pt>
                <c:pt idx="3884">
                  <c:v>339.03</c:v>
                </c:pt>
                <c:pt idx="3885">
                  <c:v>339.07</c:v>
                </c:pt>
                <c:pt idx="3886">
                  <c:v>339.11</c:v>
                </c:pt>
                <c:pt idx="3887">
                  <c:v>339.15000000000032</c:v>
                </c:pt>
                <c:pt idx="3888">
                  <c:v>339.19</c:v>
                </c:pt>
                <c:pt idx="3889">
                  <c:v>339.22999999999894</c:v>
                </c:pt>
                <c:pt idx="3890">
                  <c:v>339.27</c:v>
                </c:pt>
                <c:pt idx="3891">
                  <c:v>339.31</c:v>
                </c:pt>
                <c:pt idx="3892">
                  <c:v>339.35</c:v>
                </c:pt>
                <c:pt idx="3893">
                  <c:v>339.39</c:v>
                </c:pt>
                <c:pt idx="3894">
                  <c:v>339.42999999999893</c:v>
                </c:pt>
                <c:pt idx="3895">
                  <c:v>339.46999999999969</c:v>
                </c:pt>
                <c:pt idx="3896">
                  <c:v>339.51</c:v>
                </c:pt>
                <c:pt idx="3897">
                  <c:v>339.55</c:v>
                </c:pt>
                <c:pt idx="3898">
                  <c:v>339.59</c:v>
                </c:pt>
                <c:pt idx="3899">
                  <c:v>339.63</c:v>
                </c:pt>
                <c:pt idx="3900">
                  <c:v>339.67</c:v>
                </c:pt>
                <c:pt idx="3901">
                  <c:v>339.71</c:v>
                </c:pt>
                <c:pt idx="3902">
                  <c:v>339.75</c:v>
                </c:pt>
                <c:pt idx="3903">
                  <c:v>339.78999999999894</c:v>
                </c:pt>
                <c:pt idx="3904">
                  <c:v>339.83</c:v>
                </c:pt>
                <c:pt idx="3905">
                  <c:v>339.87</c:v>
                </c:pt>
                <c:pt idx="3906">
                  <c:v>339.90999999999963</c:v>
                </c:pt>
                <c:pt idx="3907">
                  <c:v>339.95</c:v>
                </c:pt>
                <c:pt idx="3908">
                  <c:v>340.03</c:v>
                </c:pt>
                <c:pt idx="3909">
                  <c:v>340.07</c:v>
                </c:pt>
                <c:pt idx="3910">
                  <c:v>340.11</c:v>
                </c:pt>
                <c:pt idx="3911">
                  <c:v>340.15000000000032</c:v>
                </c:pt>
                <c:pt idx="3912">
                  <c:v>340.19</c:v>
                </c:pt>
                <c:pt idx="3913">
                  <c:v>340.22999999999894</c:v>
                </c:pt>
                <c:pt idx="3914">
                  <c:v>340.27</c:v>
                </c:pt>
                <c:pt idx="3915">
                  <c:v>340.31</c:v>
                </c:pt>
                <c:pt idx="3916">
                  <c:v>340.35</c:v>
                </c:pt>
                <c:pt idx="3917">
                  <c:v>340.39</c:v>
                </c:pt>
                <c:pt idx="3918">
                  <c:v>340.42999999999893</c:v>
                </c:pt>
                <c:pt idx="3919">
                  <c:v>340.46999999999969</c:v>
                </c:pt>
                <c:pt idx="3920">
                  <c:v>340.51</c:v>
                </c:pt>
                <c:pt idx="3921">
                  <c:v>340.55</c:v>
                </c:pt>
                <c:pt idx="3922">
                  <c:v>342.63</c:v>
                </c:pt>
                <c:pt idx="3923">
                  <c:v>342.67</c:v>
                </c:pt>
                <c:pt idx="3924">
                  <c:v>342.71</c:v>
                </c:pt>
                <c:pt idx="3925">
                  <c:v>342.75</c:v>
                </c:pt>
                <c:pt idx="3926">
                  <c:v>342.78999999999894</c:v>
                </c:pt>
                <c:pt idx="3927">
                  <c:v>342.83</c:v>
                </c:pt>
                <c:pt idx="3928">
                  <c:v>342.87</c:v>
                </c:pt>
                <c:pt idx="3929">
                  <c:v>342.90999999999963</c:v>
                </c:pt>
                <c:pt idx="3930">
                  <c:v>342.95</c:v>
                </c:pt>
                <c:pt idx="3931">
                  <c:v>342.98999999999899</c:v>
                </c:pt>
                <c:pt idx="3932">
                  <c:v>343.03</c:v>
                </c:pt>
                <c:pt idx="3933">
                  <c:v>343.07</c:v>
                </c:pt>
                <c:pt idx="3934">
                  <c:v>343.11</c:v>
                </c:pt>
                <c:pt idx="3935">
                  <c:v>343.15000000000032</c:v>
                </c:pt>
                <c:pt idx="3936">
                  <c:v>343.19</c:v>
                </c:pt>
                <c:pt idx="3937">
                  <c:v>343.22999999999894</c:v>
                </c:pt>
                <c:pt idx="3938">
                  <c:v>343.27</c:v>
                </c:pt>
                <c:pt idx="3939">
                  <c:v>343.31</c:v>
                </c:pt>
                <c:pt idx="3940">
                  <c:v>343.35</c:v>
                </c:pt>
                <c:pt idx="3941">
                  <c:v>343.39</c:v>
                </c:pt>
                <c:pt idx="3942">
                  <c:v>343.42999999999893</c:v>
                </c:pt>
                <c:pt idx="3943">
                  <c:v>343.46999999999969</c:v>
                </c:pt>
                <c:pt idx="3944">
                  <c:v>343.51</c:v>
                </c:pt>
                <c:pt idx="3945">
                  <c:v>343.55</c:v>
                </c:pt>
                <c:pt idx="3946">
                  <c:v>343.59</c:v>
                </c:pt>
                <c:pt idx="3947">
                  <c:v>343.63</c:v>
                </c:pt>
                <c:pt idx="3948">
                  <c:v>343.67</c:v>
                </c:pt>
                <c:pt idx="3949">
                  <c:v>343.71</c:v>
                </c:pt>
                <c:pt idx="3950">
                  <c:v>343.75</c:v>
                </c:pt>
                <c:pt idx="3951">
                  <c:v>343.78999999999894</c:v>
                </c:pt>
                <c:pt idx="3952">
                  <c:v>343.83</c:v>
                </c:pt>
                <c:pt idx="3953">
                  <c:v>343.87</c:v>
                </c:pt>
                <c:pt idx="3954">
                  <c:v>343.90999999999963</c:v>
                </c:pt>
                <c:pt idx="3955">
                  <c:v>343.95</c:v>
                </c:pt>
                <c:pt idx="3956">
                  <c:v>343.98999999999899</c:v>
                </c:pt>
                <c:pt idx="3957">
                  <c:v>344.03</c:v>
                </c:pt>
                <c:pt idx="3958">
                  <c:v>344.07</c:v>
                </c:pt>
                <c:pt idx="3959">
                  <c:v>344.13</c:v>
                </c:pt>
                <c:pt idx="3960">
                  <c:v>344.17</c:v>
                </c:pt>
                <c:pt idx="3961">
                  <c:v>344.21</c:v>
                </c:pt>
                <c:pt idx="3962">
                  <c:v>344.25</c:v>
                </c:pt>
                <c:pt idx="3963">
                  <c:v>344.28999999999894</c:v>
                </c:pt>
                <c:pt idx="3964">
                  <c:v>344.33</c:v>
                </c:pt>
                <c:pt idx="3965">
                  <c:v>344.37</c:v>
                </c:pt>
                <c:pt idx="3966">
                  <c:v>344.40999999999963</c:v>
                </c:pt>
                <c:pt idx="3967">
                  <c:v>344.45</c:v>
                </c:pt>
                <c:pt idx="3968">
                  <c:v>344.48999999999899</c:v>
                </c:pt>
                <c:pt idx="3969">
                  <c:v>344.53</c:v>
                </c:pt>
                <c:pt idx="3970">
                  <c:v>344.57</c:v>
                </c:pt>
                <c:pt idx="3971">
                  <c:v>344.61</c:v>
                </c:pt>
                <c:pt idx="3972">
                  <c:v>344.65000000000032</c:v>
                </c:pt>
                <c:pt idx="3973">
                  <c:v>344.69</c:v>
                </c:pt>
                <c:pt idx="3974">
                  <c:v>344.72999999999894</c:v>
                </c:pt>
                <c:pt idx="3975">
                  <c:v>344.77</c:v>
                </c:pt>
                <c:pt idx="3976">
                  <c:v>344.81</c:v>
                </c:pt>
                <c:pt idx="3977">
                  <c:v>344.85</c:v>
                </c:pt>
                <c:pt idx="3978">
                  <c:v>344.89</c:v>
                </c:pt>
                <c:pt idx="3979">
                  <c:v>344.92999999999893</c:v>
                </c:pt>
                <c:pt idx="3980">
                  <c:v>344.96999999999969</c:v>
                </c:pt>
                <c:pt idx="3981">
                  <c:v>345.01</c:v>
                </c:pt>
                <c:pt idx="3982">
                  <c:v>345.05</c:v>
                </c:pt>
                <c:pt idx="3983">
                  <c:v>345.09</c:v>
                </c:pt>
                <c:pt idx="3984">
                  <c:v>345.13</c:v>
                </c:pt>
                <c:pt idx="3985">
                  <c:v>345.17</c:v>
                </c:pt>
                <c:pt idx="3986">
                  <c:v>345.21</c:v>
                </c:pt>
                <c:pt idx="3987">
                  <c:v>345.25</c:v>
                </c:pt>
                <c:pt idx="3988">
                  <c:v>345.28999999999894</c:v>
                </c:pt>
                <c:pt idx="3989">
                  <c:v>345.33</c:v>
                </c:pt>
                <c:pt idx="3990">
                  <c:v>345.37</c:v>
                </c:pt>
                <c:pt idx="3991">
                  <c:v>345.40999999999963</c:v>
                </c:pt>
                <c:pt idx="3992">
                  <c:v>345.45</c:v>
                </c:pt>
                <c:pt idx="3993">
                  <c:v>345.48999999999899</c:v>
                </c:pt>
                <c:pt idx="3994">
                  <c:v>345.53</c:v>
                </c:pt>
                <c:pt idx="3995">
                  <c:v>345.63</c:v>
                </c:pt>
                <c:pt idx="3996">
                  <c:v>345.67</c:v>
                </c:pt>
                <c:pt idx="3997">
                  <c:v>345.71</c:v>
                </c:pt>
                <c:pt idx="3998">
                  <c:v>345.75</c:v>
                </c:pt>
                <c:pt idx="3999">
                  <c:v>345.78999999999894</c:v>
                </c:pt>
                <c:pt idx="4000">
                  <c:v>345.83</c:v>
                </c:pt>
                <c:pt idx="4001">
                  <c:v>345.87</c:v>
                </c:pt>
                <c:pt idx="4002">
                  <c:v>345.90999999999963</c:v>
                </c:pt>
                <c:pt idx="4003">
                  <c:v>345.95</c:v>
                </c:pt>
                <c:pt idx="4004">
                  <c:v>345.98999999999899</c:v>
                </c:pt>
                <c:pt idx="4005">
                  <c:v>346.03</c:v>
                </c:pt>
                <c:pt idx="4006">
                  <c:v>346.07</c:v>
                </c:pt>
                <c:pt idx="4007">
                  <c:v>346.11</c:v>
                </c:pt>
                <c:pt idx="4008">
                  <c:v>346.15000000000032</c:v>
                </c:pt>
                <c:pt idx="4009">
                  <c:v>346.19</c:v>
                </c:pt>
                <c:pt idx="4010">
                  <c:v>346.22999999999894</c:v>
                </c:pt>
                <c:pt idx="4011">
                  <c:v>346.27</c:v>
                </c:pt>
                <c:pt idx="4012">
                  <c:v>346.31</c:v>
                </c:pt>
                <c:pt idx="4013">
                  <c:v>346.35</c:v>
                </c:pt>
                <c:pt idx="4014">
                  <c:v>346.39</c:v>
                </c:pt>
                <c:pt idx="4015">
                  <c:v>346.42999999999893</c:v>
                </c:pt>
                <c:pt idx="4016">
                  <c:v>346.46999999999969</c:v>
                </c:pt>
                <c:pt idx="4017">
                  <c:v>346.51</c:v>
                </c:pt>
                <c:pt idx="4018">
                  <c:v>346.55</c:v>
                </c:pt>
                <c:pt idx="4019">
                  <c:v>346.59</c:v>
                </c:pt>
                <c:pt idx="4020">
                  <c:v>346.63</c:v>
                </c:pt>
                <c:pt idx="4021">
                  <c:v>346.67</c:v>
                </c:pt>
                <c:pt idx="4022">
                  <c:v>346.71</c:v>
                </c:pt>
                <c:pt idx="4023">
                  <c:v>346.75</c:v>
                </c:pt>
                <c:pt idx="4024">
                  <c:v>346.78999999999894</c:v>
                </c:pt>
                <c:pt idx="4025">
                  <c:v>346.83</c:v>
                </c:pt>
                <c:pt idx="4026">
                  <c:v>346.87</c:v>
                </c:pt>
                <c:pt idx="4027">
                  <c:v>346.90999999999963</c:v>
                </c:pt>
                <c:pt idx="4028">
                  <c:v>346.95</c:v>
                </c:pt>
                <c:pt idx="4029">
                  <c:v>346.98999999999899</c:v>
                </c:pt>
                <c:pt idx="4030">
                  <c:v>347.03</c:v>
                </c:pt>
                <c:pt idx="4031">
                  <c:v>347.07</c:v>
                </c:pt>
                <c:pt idx="4032">
                  <c:v>347.13</c:v>
                </c:pt>
                <c:pt idx="4033">
                  <c:v>347.17</c:v>
                </c:pt>
                <c:pt idx="4034">
                  <c:v>347.21</c:v>
                </c:pt>
                <c:pt idx="4035">
                  <c:v>347.25</c:v>
                </c:pt>
                <c:pt idx="4036">
                  <c:v>347.28999999999894</c:v>
                </c:pt>
                <c:pt idx="4037">
                  <c:v>347.33</c:v>
                </c:pt>
                <c:pt idx="4038">
                  <c:v>347.37</c:v>
                </c:pt>
                <c:pt idx="4039">
                  <c:v>347.40999999999963</c:v>
                </c:pt>
                <c:pt idx="4040">
                  <c:v>347.45</c:v>
                </c:pt>
                <c:pt idx="4041">
                  <c:v>347.48999999999899</c:v>
                </c:pt>
                <c:pt idx="4042">
                  <c:v>347.53</c:v>
                </c:pt>
                <c:pt idx="4043">
                  <c:v>347.57</c:v>
                </c:pt>
                <c:pt idx="4044">
                  <c:v>347.61</c:v>
                </c:pt>
                <c:pt idx="4045">
                  <c:v>347.65000000000032</c:v>
                </c:pt>
                <c:pt idx="4046">
                  <c:v>347.69</c:v>
                </c:pt>
                <c:pt idx="4047">
                  <c:v>347.72999999999894</c:v>
                </c:pt>
                <c:pt idx="4048">
                  <c:v>347.77</c:v>
                </c:pt>
                <c:pt idx="4049">
                  <c:v>347.81</c:v>
                </c:pt>
                <c:pt idx="4050">
                  <c:v>347.85</c:v>
                </c:pt>
                <c:pt idx="4051">
                  <c:v>347.89</c:v>
                </c:pt>
                <c:pt idx="4052">
                  <c:v>347.92999999999893</c:v>
                </c:pt>
                <c:pt idx="4053">
                  <c:v>347.96999999999969</c:v>
                </c:pt>
                <c:pt idx="4054">
                  <c:v>348.01</c:v>
                </c:pt>
                <c:pt idx="4055">
                  <c:v>348.05</c:v>
                </c:pt>
                <c:pt idx="4056">
                  <c:v>348.09</c:v>
                </c:pt>
                <c:pt idx="4057">
                  <c:v>348.13</c:v>
                </c:pt>
                <c:pt idx="4058">
                  <c:v>348.17</c:v>
                </c:pt>
                <c:pt idx="4059">
                  <c:v>348.21</c:v>
                </c:pt>
                <c:pt idx="4060">
                  <c:v>348.25</c:v>
                </c:pt>
                <c:pt idx="4061">
                  <c:v>348.28999999999894</c:v>
                </c:pt>
                <c:pt idx="4062">
                  <c:v>348.33</c:v>
                </c:pt>
                <c:pt idx="4063">
                  <c:v>348.37</c:v>
                </c:pt>
                <c:pt idx="4064">
                  <c:v>348.40999999999963</c:v>
                </c:pt>
                <c:pt idx="4065">
                  <c:v>348.45</c:v>
                </c:pt>
                <c:pt idx="4066">
                  <c:v>348.48999999999899</c:v>
                </c:pt>
                <c:pt idx="4067">
                  <c:v>348.53</c:v>
                </c:pt>
                <c:pt idx="4068">
                  <c:v>348.63</c:v>
                </c:pt>
                <c:pt idx="4069">
                  <c:v>348.67</c:v>
                </c:pt>
                <c:pt idx="4070">
                  <c:v>348.71</c:v>
                </c:pt>
                <c:pt idx="4071">
                  <c:v>348.75</c:v>
                </c:pt>
                <c:pt idx="4072">
                  <c:v>348.78999999999894</c:v>
                </c:pt>
                <c:pt idx="4073">
                  <c:v>348.83</c:v>
                </c:pt>
                <c:pt idx="4074">
                  <c:v>348.87</c:v>
                </c:pt>
                <c:pt idx="4075">
                  <c:v>348.90999999999963</c:v>
                </c:pt>
                <c:pt idx="4076">
                  <c:v>348.95</c:v>
                </c:pt>
                <c:pt idx="4077">
                  <c:v>348.98999999999899</c:v>
                </c:pt>
                <c:pt idx="4078">
                  <c:v>349.03</c:v>
                </c:pt>
                <c:pt idx="4079">
                  <c:v>349.07</c:v>
                </c:pt>
                <c:pt idx="4080">
                  <c:v>349.11</c:v>
                </c:pt>
                <c:pt idx="4081">
                  <c:v>349.15000000000032</c:v>
                </c:pt>
                <c:pt idx="4082">
                  <c:v>349.19</c:v>
                </c:pt>
                <c:pt idx="4083">
                  <c:v>349.22999999999894</c:v>
                </c:pt>
                <c:pt idx="4084">
                  <c:v>349.27</c:v>
                </c:pt>
                <c:pt idx="4085">
                  <c:v>349.31</c:v>
                </c:pt>
                <c:pt idx="4086">
                  <c:v>349.35</c:v>
                </c:pt>
                <c:pt idx="4087">
                  <c:v>349.39</c:v>
                </c:pt>
                <c:pt idx="4088">
                  <c:v>349.42999999999893</c:v>
                </c:pt>
                <c:pt idx="4089">
                  <c:v>349.46999999999969</c:v>
                </c:pt>
                <c:pt idx="4090">
                  <c:v>349.51</c:v>
                </c:pt>
                <c:pt idx="4091">
                  <c:v>349.55</c:v>
                </c:pt>
                <c:pt idx="4092">
                  <c:v>349.59</c:v>
                </c:pt>
                <c:pt idx="4093">
                  <c:v>349.63</c:v>
                </c:pt>
                <c:pt idx="4094">
                  <c:v>349.67</c:v>
                </c:pt>
                <c:pt idx="4095">
                  <c:v>349.71</c:v>
                </c:pt>
                <c:pt idx="4096">
                  <c:v>349.75</c:v>
                </c:pt>
                <c:pt idx="4097">
                  <c:v>349.78999999999894</c:v>
                </c:pt>
                <c:pt idx="4098">
                  <c:v>349.83</c:v>
                </c:pt>
                <c:pt idx="4099">
                  <c:v>349.87</c:v>
                </c:pt>
                <c:pt idx="4100">
                  <c:v>349.90999999999963</c:v>
                </c:pt>
                <c:pt idx="4101">
                  <c:v>349.95</c:v>
                </c:pt>
                <c:pt idx="4102">
                  <c:v>349.98999999999899</c:v>
                </c:pt>
                <c:pt idx="4103">
                  <c:v>350.03</c:v>
                </c:pt>
                <c:pt idx="4104">
                  <c:v>350.07</c:v>
                </c:pt>
                <c:pt idx="4105">
                  <c:v>350.13</c:v>
                </c:pt>
                <c:pt idx="4106">
                  <c:v>350.17</c:v>
                </c:pt>
                <c:pt idx="4107">
                  <c:v>350.21</c:v>
                </c:pt>
                <c:pt idx="4108">
                  <c:v>350.25</c:v>
                </c:pt>
                <c:pt idx="4109">
                  <c:v>350.28999999999894</c:v>
                </c:pt>
                <c:pt idx="4110">
                  <c:v>350.33</c:v>
                </c:pt>
                <c:pt idx="4111">
                  <c:v>350.37</c:v>
                </c:pt>
                <c:pt idx="4112">
                  <c:v>350.40999999999963</c:v>
                </c:pt>
                <c:pt idx="4113">
                  <c:v>350.45</c:v>
                </c:pt>
                <c:pt idx="4114">
                  <c:v>350.48999999999899</c:v>
                </c:pt>
                <c:pt idx="4115">
                  <c:v>350.53</c:v>
                </c:pt>
                <c:pt idx="4116">
                  <c:v>350.57</c:v>
                </c:pt>
                <c:pt idx="4117">
                  <c:v>350.61</c:v>
                </c:pt>
                <c:pt idx="4118">
                  <c:v>350.65000000000032</c:v>
                </c:pt>
                <c:pt idx="4119">
                  <c:v>350.69</c:v>
                </c:pt>
                <c:pt idx="4120">
                  <c:v>350.72999999999894</c:v>
                </c:pt>
                <c:pt idx="4121">
                  <c:v>350.77</c:v>
                </c:pt>
                <c:pt idx="4122">
                  <c:v>350.81</c:v>
                </c:pt>
                <c:pt idx="4123">
                  <c:v>350.85</c:v>
                </c:pt>
                <c:pt idx="4124">
                  <c:v>350.89</c:v>
                </c:pt>
                <c:pt idx="4125">
                  <c:v>350.92999999999893</c:v>
                </c:pt>
                <c:pt idx="4126">
                  <c:v>350.96999999999969</c:v>
                </c:pt>
                <c:pt idx="4127">
                  <c:v>351.01</c:v>
                </c:pt>
                <c:pt idx="4128">
                  <c:v>351.05</c:v>
                </c:pt>
                <c:pt idx="4129">
                  <c:v>351.09</c:v>
                </c:pt>
                <c:pt idx="4130">
                  <c:v>351.13</c:v>
                </c:pt>
                <c:pt idx="4131">
                  <c:v>351.17</c:v>
                </c:pt>
                <c:pt idx="4132">
                  <c:v>351.21</c:v>
                </c:pt>
                <c:pt idx="4133">
                  <c:v>351.25</c:v>
                </c:pt>
                <c:pt idx="4134">
                  <c:v>351.28999999999894</c:v>
                </c:pt>
                <c:pt idx="4135">
                  <c:v>351.33</c:v>
                </c:pt>
                <c:pt idx="4136">
                  <c:v>351.37</c:v>
                </c:pt>
                <c:pt idx="4137">
                  <c:v>351.40999999999963</c:v>
                </c:pt>
                <c:pt idx="4138">
                  <c:v>351.45</c:v>
                </c:pt>
                <c:pt idx="4139">
                  <c:v>351.48999999999899</c:v>
                </c:pt>
                <c:pt idx="4140">
                  <c:v>351.53</c:v>
                </c:pt>
                <c:pt idx="4141">
                  <c:v>352.22999999999894</c:v>
                </c:pt>
                <c:pt idx="4142">
                  <c:v>352.27</c:v>
                </c:pt>
                <c:pt idx="4143">
                  <c:v>352.31</c:v>
                </c:pt>
                <c:pt idx="4144">
                  <c:v>352.35</c:v>
                </c:pt>
                <c:pt idx="4145">
                  <c:v>352.39</c:v>
                </c:pt>
                <c:pt idx="4146">
                  <c:v>352.42999999999893</c:v>
                </c:pt>
                <c:pt idx="4147">
                  <c:v>352.46999999999969</c:v>
                </c:pt>
                <c:pt idx="4148">
                  <c:v>352.51</c:v>
                </c:pt>
                <c:pt idx="4149">
                  <c:v>352.55</c:v>
                </c:pt>
                <c:pt idx="4150">
                  <c:v>352.59</c:v>
                </c:pt>
                <c:pt idx="4151">
                  <c:v>352.63</c:v>
                </c:pt>
                <c:pt idx="4152">
                  <c:v>352.67</c:v>
                </c:pt>
                <c:pt idx="4153">
                  <c:v>352.71</c:v>
                </c:pt>
                <c:pt idx="4154">
                  <c:v>352.75</c:v>
                </c:pt>
                <c:pt idx="4155">
                  <c:v>352.78999999999894</c:v>
                </c:pt>
                <c:pt idx="4156">
                  <c:v>352.83</c:v>
                </c:pt>
                <c:pt idx="4157">
                  <c:v>352.87</c:v>
                </c:pt>
                <c:pt idx="4158">
                  <c:v>352.90999999999963</c:v>
                </c:pt>
                <c:pt idx="4159">
                  <c:v>352.95</c:v>
                </c:pt>
                <c:pt idx="4160">
                  <c:v>352.98999999999899</c:v>
                </c:pt>
                <c:pt idx="4161">
                  <c:v>353.03</c:v>
                </c:pt>
                <c:pt idx="4162">
                  <c:v>353.07</c:v>
                </c:pt>
                <c:pt idx="4163">
                  <c:v>353.11</c:v>
                </c:pt>
                <c:pt idx="4164">
                  <c:v>353.15000000000032</c:v>
                </c:pt>
                <c:pt idx="4165">
                  <c:v>353.19</c:v>
                </c:pt>
                <c:pt idx="4166">
                  <c:v>353.22999999999894</c:v>
                </c:pt>
                <c:pt idx="4167">
                  <c:v>353.27</c:v>
                </c:pt>
                <c:pt idx="4168">
                  <c:v>353.31</c:v>
                </c:pt>
                <c:pt idx="4169">
                  <c:v>353.35</c:v>
                </c:pt>
                <c:pt idx="4170">
                  <c:v>353.39</c:v>
                </c:pt>
                <c:pt idx="4171">
                  <c:v>353.42999999999893</c:v>
                </c:pt>
                <c:pt idx="4172">
                  <c:v>353.46999999999969</c:v>
                </c:pt>
                <c:pt idx="4173">
                  <c:v>353.51</c:v>
                </c:pt>
                <c:pt idx="4174">
                  <c:v>353.55</c:v>
                </c:pt>
                <c:pt idx="4175">
                  <c:v>353.59</c:v>
                </c:pt>
                <c:pt idx="4176">
                  <c:v>353.63</c:v>
                </c:pt>
                <c:pt idx="4177">
                  <c:v>353.72999999999894</c:v>
                </c:pt>
                <c:pt idx="4178">
                  <c:v>353.77</c:v>
                </c:pt>
                <c:pt idx="4179">
                  <c:v>353.81</c:v>
                </c:pt>
                <c:pt idx="4180">
                  <c:v>353.85</c:v>
                </c:pt>
                <c:pt idx="4181">
                  <c:v>353.89</c:v>
                </c:pt>
                <c:pt idx="4182">
                  <c:v>353.92999999999893</c:v>
                </c:pt>
                <c:pt idx="4183">
                  <c:v>353.96999999999969</c:v>
                </c:pt>
                <c:pt idx="4184">
                  <c:v>354.01</c:v>
                </c:pt>
                <c:pt idx="4185">
                  <c:v>354.05</c:v>
                </c:pt>
                <c:pt idx="4186">
                  <c:v>354.09</c:v>
                </c:pt>
                <c:pt idx="4187">
                  <c:v>354.13</c:v>
                </c:pt>
                <c:pt idx="4188">
                  <c:v>354.17</c:v>
                </c:pt>
                <c:pt idx="4189">
                  <c:v>354.21</c:v>
                </c:pt>
                <c:pt idx="4190">
                  <c:v>354.25</c:v>
                </c:pt>
                <c:pt idx="4191">
                  <c:v>354.28999999999894</c:v>
                </c:pt>
                <c:pt idx="4192">
                  <c:v>354.33</c:v>
                </c:pt>
                <c:pt idx="4193">
                  <c:v>354.37</c:v>
                </c:pt>
                <c:pt idx="4194">
                  <c:v>354.40999999999963</c:v>
                </c:pt>
                <c:pt idx="4195">
                  <c:v>354.45</c:v>
                </c:pt>
                <c:pt idx="4196">
                  <c:v>354.48999999999899</c:v>
                </c:pt>
                <c:pt idx="4197">
                  <c:v>354.53</c:v>
                </c:pt>
                <c:pt idx="4198">
                  <c:v>354.57</c:v>
                </c:pt>
                <c:pt idx="4199">
                  <c:v>354.61</c:v>
                </c:pt>
                <c:pt idx="4200">
                  <c:v>354.65000000000032</c:v>
                </c:pt>
                <c:pt idx="4201">
                  <c:v>354.69</c:v>
                </c:pt>
                <c:pt idx="4202">
                  <c:v>354.72999999999894</c:v>
                </c:pt>
                <c:pt idx="4203">
                  <c:v>354.77</c:v>
                </c:pt>
                <c:pt idx="4204">
                  <c:v>354.81</c:v>
                </c:pt>
                <c:pt idx="4205">
                  <c:v>354.85</c:v>
                </c:pt>
                <c:pt idx="4206">
                  <c:v>354.89</c:v>
                </c:pt>
                <c:pt idx="4207">
                  <c:v>354.92999999999893</c:v>
                </c:pt>
                <c:pt idx="4208">
                  <c:v>354.96999999999969</c:v>
                </c:pt>
                <c:pt idx="4209">
                  <c:v>355.01</c:v>
                </c:pt>
                <c:pt idx="4210">
                  <c:v>355.05</c:v>
                </c:pt>
                <c:pt idx="4211">
                  <c:v>355.09</c:v>
                </c:pt>
                <c:pt idx="4212">
                  <c:v>355.13</c:v>
                </c:pt>
                <c:pt idx="4213">
                  <c:v>355.17</c:v>
                </c:pt>
                <c:pt idx="4214">
                  <c:v>355.22999999999894</c:v>
                </c:pt>
                <c:pt idx="4215">
                  <c:v>355.27</c:v>
                </c:pt>
                <c:pt idx="4216">
                  <c:v>355.31</c:v>
                </c:pt>
                <c:pt idx="4217">
                  <c:v>355.35</c:v>
                </c:pt>
                <c:pt idx="4218">
                  <c:v>355.39</c:v>
                </c:pt>
                <c:pt idx="4219">
                  <c:v>355.42999999999893</c:v>
                </c:pt>
                <c:pt idx="4220">
                  <c:v>355.46999999999969</c:v>
                </c:pt>
                <c:pt idx="4221">
                  <c:v>355.51</c:v>
                </c:pt>
                <c:pt idx="4222">
                  <c:v>355.55</c:v>
                </c:pt>
                <c:pt idx="4223">
                  <c:v>355.59</c:v>
                </c:pt>
                <c:pt idx="4224">
                  <c:v>355.63</c:v>
                </c:pt>
                <c:pt idx="4225">
                  <c:v>355.67</c:v>
                </c:pt>
                <c:pt idx="4226">
                  <c:v>355.71</c:v>
                </c:pt>
                <c:pt idx="4227">
                  <c:v>355.75</c:v>
                </c:pt>
                <c:pt idx="4228">
                  <c:v>355.78999999999894</c:v>
                </c:pt>
                <c:pt idx="4229">
                  <c:v>355.83</c:v>
                </c:pt>
                <c:pt idx="4230">
                  <c:v>355.87</c:v>
                </c:pt>
                <c:pt idx="4231">
                  <c:v>355.90999999999963</c:v>
                </c:pt>
                <c:pt idx="4232">
                  <c:v>355.95</c:v>
                </c:pt>
                <c:pt idx="4233">
                  <c:v>355.98999999999899</c:v>
                </c:pt>
                <c:pt idx="4234">
                  <c:v>356.03</c:v>
                </c:pt>
                <c:pt idx="4235">
                  <c:v>356.07</c:v>
                </c:pt>
                <c:pt idx="4236">
                  <c:v>356.11</c:v>
                </c:pt>
                <c:pt idx="4237">
                  <c:v>356.15000000000032</c:v>
                </c:pt>
                <c:pt idx="4238">
                  <c:v>356.19</c:v>
                </c:pt>
                <c:pt idx="4239">
                  <c:v>356.22999999999894</c:v>
                </c:pt>
                <c:pt idx="4240">
                  <c:v>356.27</c:v>
                </c:pt>
                <c:pt idx="4241">
                  <c:v>356.31</c:v>
                </c:pt>
                <c:pt idx="4242">
                  <c:v>356.35</c:v>
                </c:pt>
                <c:pt idx="4243">
                  <c:v>356.39</c:v>
                </c:pt>
                <c:pt idx="4244">
                  <c:v>356.42999999999893</c:v>
                </c:pt>
                <c:pt idx="4245">
                  <c:v>356.46999999999969</c:v>
                </c:pt>
                <c:pt idx="4246">
                  <c:v>356.51</c:v>
                </c:pt>
                <c:pt idx="4247">
                  <c:v>356.55</c:v>
                </c:pt>
                <c:pt idx="4248">
                  <c:v>356.59</c:v>
                </c:pt>
                <c:pt idx="4249">
                  <c:v>356.63</c:v>
                </c:pt>
                <c:pt idx="4250">
                  <c:v>356.67</c:v>
                </c:pt>
                <c:pt idx="4251">
                  <c:v>356.72999999999894</c:v>
                </c:pt>
                <c:pt idx="4252">
                  <c:v>356.77</c:v>
                </c:pt>
                <c:pt idx="4253">
                  <c:v>356.81</c:v>
                </c:pt>
                <c:pt idx="4254">
                  <c:v>356.85</c:v>
                </c:pt>
                <c:pt idx="4255">
                  <c:v>356.89</c:v>
                </c:pt>
                <c:pt idx="4256">
                  <c:v>356.92999999999893</c:v>
                </c:pt>
                <c:pt idx="4257">
                  <c:v>356.96999999999969</c:v>
                </c:pt>
                <c:pt idx="4258">
                  <c:v>357.01</c:v>
                </c:pt>
                <c:pt idx="4259">
                  <c:v>357.05</c:v>
                </c:pt>
                <c:pt idx="4260">
                  <c:v>361.83</c:v>
                </c:pt>
                <c:pt idx="4261">
                  <c:v>361.87</c:v>
                </c:pt>
                <c:pt idx="4262">
                  <c:v>361.90999999999963</c:v>
                </c:pt>
                <c:pt idx="4263">
                  <c:v>361.95</c:v>
                </c:pt>
                <c:pt idx="4264">
                  <c:v>361.98999999999899</c:v>
                </c:pt>
                <c:pt idx="4265">
                  <c:v>362.03</c:v>
                </c:pt>
                <c:pt idx="4266">
                  <c:v>362.07</c:v>
                </c:pt>
                <c:pt idx="4267">
                  <c:v>362.11</c:v>
                </c:pt>
                <c:pt idx="4268">
                  <c:v>362.15000000000032</c:v>
                </c:pt>
                <c:pt idx="4269">
                  <c:v>362.19</c:v>
                </c:pt>
                <c:pt idx="4270">
                  <c:v>362.22999999999894</c:v>
                </c:pt>
                <c:pt idx="4271">
                  <c:v>362.27</c:v>
                </c:pt>
                <c:pt idx="4272">
                  <c:v>362.31</c:v>
                </c:pt>
                <c:pt idx="4273">
                  <c:v>362.35</c:v>
                </c:pt>
                <c:pt idx="4274">
                  <c:v>362.39</c:v>
                </c:pt>
                <c:pt idx="4275">
                  <c:v>362.42999999999893</c:v>
                </c:pt>
                <c:pt idx="4276">
                  <c:v>362.46999999999969</c:v>
                </c:pt>
                <c:pt idx="4277">
                  <c:v>362.51</c:v>
                </c:pt>
                <c:pt idx="4278">
                  <c:v>362.55</c:v>
                </c:pt>
                <c:pt idx="4279">
                  <c:v>362.59</c:v>
                </c:pt>
                <c:pt idx="4280">
                  <c:v>362.63</c:v>
                </c:pt>
                <c:pt idx="4281">
                  <c:v>362.67</c:v>
                </c:pt>
                <c:pt idx="4282">
                  <c:v>362.71</c:v>
                </c:pt>
                <c:pt idx="4283">
                  <c:v>362.75</c:v>
                </c:pt>
                <c:pt idx="4284">
                  <c:v>362.78999999999894</c:v>
                </c:pt>
                <c:pt idx="4285">
                  <c:v>362.83</c:v>
                </c:pt>
                <c:pt idx="4286">
                  <c:v>362.87</c:v>
                </c:pt>
                <c:pt idx="4287">
                  <c:v>362.90999999999963</c:v>
                </c:pt>
                <c:pt idx="4288">
                  <c:v>362.95</c:v>
                </c:pt>
                <c:pt idx="4289">
                  <c:v>362.98999999999899</c:v>
                </c:pt>
                <c:pt idx="4290">
                  <c:v>363.03</c:v>
                </c:pt>
                <c:pt idx="4291">
                  <c:v>363.07</c:v>
                </c:pt>
                <c:pt idx="4292">
                  <c:v>363.11</c:v>
                </c:pt>
                <c:pt idx="4293">
                  <c:v>363.15000000000032</c:v>
                </c:pt>
                <c:pt idx="4294">
                  <c:v>363.19</c:v>
                </c:pt>
                <c:pt idx="4295">
                  <c:v>363.22999999999894</c:v>
                </c:pt>
                <c:pt idx="4296">
                  <c:v>363.27</c:v>
                </c:pt>
                <c:pt idx="4297">
                  <c:v>363.33</c:v>
                </c:pt>
                <c:pt idx="4298">
                  <c:v>363.37</c:v>
                </c:pt>
                <c:pt idx="4299">
                  <c:v>363.40999999999963</c:v>
                </c:pt>
                <c:pt idx="4300">
                  <c:v>363.45</c:v>
                </c:pt>
                <c:pt idx="4301">
                  <c:v>363.48999999999899</c:v>
                </c:pt>
                <c:pt idx="4302">
                  <c:v>363.53</c:v>
                </c:pt>
                <c:pt idx="4303">
                  <c:v>363.57</c:v>
                </c:pt>
                <c:pt idx="4304">
                  <c:v>363.61</c:v>
                </c:pt>
                <c:pt idx="4305">
                  <c:v>363.65000000000032</c:v>
                </c:pt>
                <c:pt idx="4306">
                  <c:v>363.69</c:v>
                </c:pt>
                <c:pt idx="4307">
                  <c:v>363.72999999999894</c:v>
                </c:pt>
                <c:pt idx="4308">
                  <c:v>363.77</c:v>
                </c:pt>
                <c:pt idx="4309">
                  <c:v>363.81</c:v>
                </c:pt>
                <c:pt idx="4310">
                  <c:v>363.85</c:v>
                </c:pt>
                <c:pt idx="4311">
                  <c:v>363.89</c:v>
                </c:pt>
                <c:pt idx="4312">
                  <c:v>363.92999999999893</c:v>
                </c:pt>
                <c:pt idx="4313">
                  <c:v>363.96999999999969</c:v>
                </c:pt>
                <c:pt idx="4314">
                  <c:v>364.01</c:v>
                </c:pt>
                <c:pt idx="4315">
                  <c:v>364.05</c:v>
                </c:pt>
                <c:pt idx="4316">
                  <c:v>364.09</c:v>
                </c:pt>
                <c:pt idx="4317">
                  <c:v>364.13</c:v>
                </c:pt>
                <c:pt idx="4318">
                  <c:v>364.17</c:v>
                </c:pt>
                <c:pt idx="4319">
                  <c:v>364.21</c:v>
                </c:pt>
                <c:pt idx="4320">
                  <c:v>364.25</c:v>
                </c:pt>
                <c:pt idx="4321">
                  <c:v>364.28999999999894</c:v>
                </c:pt>
                <c:pt idx="4322">
                  <c:v>364.33</c:v>
                </c:pt>
                <c:pt idx="4323">
                  <c:v>364.37</c:v>
                </c:pt>
                <c:pt idx="4324">
                  <c:v>364.40999999999963</c:v>
                </c:pt>
                <c:pt idx="4325">
                  <c:v>364.45</c:v>
                </c:pt>
                <c:pt idx="4326">
                  <c:v>364.48999999999899</c:v>
                </c:pt>
                <c:pt idx="4327">
                  <c:v>364.53</c:v>
                </c:pt>
                <c:pt idx="4328">
                  <c:v>364.57</c:v>
                </c:pt>
                <c:pt idx="4329">
                  <c:v>364.61</c:v>
                </c:pt>
                <c:pt idx="4330">
                  <c:v>364.65000000000032</c:v>
                </c:pt>
                <c:pt idx="4331">
                  <c:v>364.69</c:v>
                </c:pt>
                <c:pt idx="4332">
                  <c:v>364.72999999999894</c:v>
                </c:pt>
                <c:pt idx="4333">
                  <c:v>364.77</c:v>
                </c:pt>
                <c:pt idx="4334">
                  <c:v>364.83</c:v>
                </c:pt>
                <c:pt idx="4335">
                  <c:v>364.87</c:v>
                </c:pt>
                <c:pt idx="4336">
                  <c:v>364.90999999999963</c:v>
                </c:pt>
                <c:pt idx="4337">
                  <c:v>364.95</c:v>
                </c:pt>
                <c:pt idx="4338">
                  <c:v>364.98999999999899</c:v>
                </c:pt>
                <c:pt idx="4339">
                  <c:v>365.03</c:v>
                </c:pt>
                <c:pt idx="4340">
                  <c:v>365.07</c:v>
                </c:pt>
                <c:pt idx="4341">
                  <c:v>365.11</c:v>
                </c:pt>
                <c:pt idx="4342">
                  <c:v>365.15000000000032</c:v>
                </c:pt>
                <c:pt idx="4343">
                  <c:v>365.19</c:v>
                </c:pt>
                <c:pt idx="4344">
                  <c:v>365.22999999999894</c:v>
                </c:pt>
                <c:pt idx="4345">
                  <c:v>365.27</c:v>
                </c:pt>
                <c:pt idx="4346">
                  <c:v>365.31</c:v>
                </c:pt>
                <c:pt idx="4347">
                  <c:v>365.35</c:v>
                </c:pt>
                <c:pt idx="4348">
                  <c:v>365.39</c:v>
                </c:pt>
                <c:pt idx="4349">
                  <c:v>365.42999999999893</c:v>
                </c:pt>
                <c:pt idx="4350">
                  <c:v>365.46999999999969</c:v>
                </c:pt>
                <c:pt idx="4351">
                  <c:v>365.51</c:v>
                </c:pt>
                <c:pt idx="4352">
                  <c:v>365.55</c:v>
                </c:pt>
                <c:pt idx="4353">
                  <c:v>365.59</c:v>
                </c:pt>
                <c:pt idx="4354">
                  <c:v>365.63</c:v>
                </c:pt>
                <c:pt idx="4355">
                  <c:v>365.67</c:v>
                </c:pt>
                <c:pt idx="4356">
                  <c:v>365.71</c:v>
                </c:pt>
                <c:pt idx="4357">
                  <c:v>365.75</c:v>
                </c:pt>
                <c:pt idx="4358">
                  <c:v>365.78999999999894</c:v>
                </c:pt>
                <c:pt idx="4359">
                  <c:v>365.83</c:v>
                </c:pt>
                <c:pt idx="4360">
                  <c:v>365.87</c:v>
                </c:pt>
                <c:pt idx="4361">
                  <c:v>365.90999999999963</c:v>
                </c:pt>
                <c:pt idx="4362">
                  <c:v>365.95</c:v>
                </c:pt>
                <c:pt idx="4363">
                  <c:v>365.98999999999899</c:v>
                </c:pt>
                <c:pt idx="4364">
                  <c:v>366.03</c:v>
                </c:pt>
                <c:pt idx="4365">
                  <c:v>366.07</c:v>
                </c:pt>
                <c:pt idx="4366">
                  <c:v>366.11</c:v>
                </c:pt>
                <c:pt idx="4367">
                  <c:v>366.15000000000032</c:v>
                </c:pt>
                <c:pt idx="4368">
                  <c:v>366.19</c:v>
                </c:pt>
                <c:pt idx="4369">
                  <c:v>366.22999999999894</c:v>
                </c:pt>
                <c:pt idx="4370">
                  <c:v>366.27</c:v>
                </c:pt>
                <c:pt idx="4371">
                  <c:v>366.33</c:v>
                </c:pt>
                <c:pt idx="4372">
                  <c:v>366.37</c:v>
                </c:pt>
                <c:pt idx="4373">
                  <c:v>366.40999999999963</c:v>
                </c:pt>
                <c:pt idx="4374">
                  <c:v>366.45</c:v>
                </c:pt>
                <c:pt idx="4375">
                  <c:v>366.48999999999899</c:v>
                </c:pt>
                <c:pt idx="4376">
                  <c:v>366.53</c:v>
                </c:pt>
                <c:pt idx="4377">
                  <c:v>366.57</c:v>
                </c:pt>
                <c:pt idx="4378">
                  <c:v>366.61</c:v>
                </c:pt>
                <c:pt idx="4379">
                  <c:v>366.65000000000032</c:v>
                </c:pt>
                <c:pt idx="4380">
                  <c:v>366.69</c:v>
                </c:pt>
                <c:pt idx="4381">
                  <c:v>366.72999999999894</c:v>
                </c:pt>
                <c:pt idx="4382">
                  <c:v>366.77</c:v>
                </c:pt>
                <c:pt idx="4383">
                  <c:v>366.81</c:v>
                </c:pt>
                <c:pt idx="4384">
                  <c:v>366.85</c:v>
                </c:pt>
                <c:pt idx="4385">
                  <c:v>366.89</c:v>
                </c:pt>
                <c:pt idx="4386">
                  <c:v>366.92999999999893</c:v>
                </c:pt>
                <c:pt idx="4387">
                  <c:v>366.96999999999969</c:v>
                </c:pt>
                <c:pt idx="4388">
                  <c:v>367.01</c:v>
                </c:pt>
                <c:pt idx="4389">
                  <c:v>367.05</c:v>
                </c:pt>
                <c:pt idx="4390">
                  <c:v>367.09</c:v>
                </c:pt>
                <c:pt idx="4391">
                  <c:v>367.13</c:v>
                </c:pt>
                <c:pt idx="4392">
                  <c:v>367.17</c:v>
                </c:pt>
                <c:pt idx="4393">
                  <c:v>367.21</c:v>
                </c:pt>
                <c:pt idx="4394">
                  <c:v>367.25</c:v>
                </c:pt>
                <c:pt idx="4395">
                  <c:v>367.28999999999894</c:v>
                </c:pt>
                <c:pt idx="4396">
                  <c:v>367.33</c:v>
                </c:pt>
                <c:pt idx="4397">
                  <c:v>367.37</c:v>
                </c:pt>
                <c:pt idx="4398">
                  <c:v>367.40999999999963</c:v>
                </c:pt>
                <c:pt idx="4399">
                  <c:v>367.45</c:v>
                </c:pt>
                <c:pt idx="4400">
                  <c:v>367.48999999999899</c:v>
                </c:pt>
                <c:pt idx="4401">
                  <c:v>367.53</c:v>
                </c:pt>
                <c:pt idx="4402">
                  <c:v>367.57</c:v>
                </c:pt>
                <c:pt idx="4403">
                  <c:v>367.61</c:v>
                </c:pt>
                <c:pt idx="4404">
                  <c:v>367.65000000000032</c:v>
                </c:pt>
                <c:pt idx="4405">
                  <c:v>367.69</c:v>
                </c:pt>
                <c:pt idx="4406">
                  <c:v>367.72999999999894</c:v>
                </c:pt>
                <c:pt idx="4407">
                  <c:v>367.83</c:v>
                </c:pt>
                <c:pt idx="4408">
                  <c:v>367.87</c:v>
                </c:pt>
                <c:pt idx="4409">
                  <c:v>367.90999999999963</c:v>
                </c:pt>
                <c:pt idx="4410">
                  <c:v>367.95</c:v>
                </c:pt>
                <c:pt idx="4411">
                  <c:v>367.98999999999899</c:v>
                </c:pt>
                <c:pt idx="4412">
                  <c:v>368.03</c:v>
                </c:pt>
                <c:pt idx="4413">
                  <c:v>368.07</c:v>
                </c:pt>
                <c:pt idx="4414">
                  <c:v>368.11</c:v>
                </c:pt>
                <c:pt idx="4415">
                  <c:v>368.15000000000032</c:v>
                </c:pt>
                <c:pt idx="4416">
                  <c:v>368.19</c:v>
                </c:pt>
                <c:pt idx="4417">
                  <c:v>368.22999999999894</c:v>
                </c:pt>
                <c:pt idx="4418">
                  <c:v>368.27</c:v>
                </c:pt>
                <c:pt idx="4419">
                  <c:v>368.31</c:v>
                </c:pt>
                <c:pt idx="4420">
                  <c:v>368.35</c:v>
                </c:pt>
                <c:pt idx="4421">
                  <c:v>368.39</c:v>
                </c:pt>
                <c:pt idx="4422">
                  <c:v>371.53</c:v>
                </c:pt>
                <c:pt idx="4423">
                  <c:v>371.57</c:v>
                </c:pt>
                <c:pt idx="4424">
                  <c:v>371.61</c:v>
                </c:pt>
                <c:pt idx="4425">
                  <c:v>371.65000000000032</c:v>
                </c:pt>
                <c:pt idx="4426">
                  <c:v>371.69</c:v>
                </c:pt>
                <c:pt idx="4427">
                  <c:v>371.72999999999894</c:v>
                </c:pt>
                <c:pt idx="4428">
                  <c:v>371.77</c:v>
                </c:pt>
                <c:pt idx="4429">
                  <c:v>371.81</c:v>
                </c:pt>
                <c:pt idx="4430">
                  <c:v>371.85</c:v>
                </c:pt>
                <c:pt idx="4431">
                  <c:v>371.89</c:v>
                </c:pt>
                <c:pt idx="4432">
                  <c:v>371.92999999999893</c:v>
                </c:pt>
                <c:pt idx="4433">
                  <c:v>371.96999999999969</c:v>
                </c:pt>
                <c:pt idx="4434">
                  <c:v>372.01</c:v>
                </c:pt>
                <c:pt idx="4435">
                  <c:v>372.05</c:v>
                </c:pt>
                <c:pt idx="4436">
                  <c:v>372.09</c:v>
                </c:pt>
                <c:pt idx="4437">
                  <c:v>372.13</c:v>
                </c:pt>
                <c:pt idx="4438">
                  <c:v>372.17</c:v>
                </c:pt>
                <c:pt idx="4439">
                  <c:v>372.21</c:v>
                </c:pt>
                <c:pt idx="4440">
                  <c:v>372.25</c:v>
                </c:pt>
                <c:pt idx="4441">
                  <c:v>372.28999999999894</c:v>
                </c:pt>
                <c:pt idx="4442">
                  <c:v>372.33</c:v>
                </c:pt>
                <c:pt idx="4443">
                  <c:v>372.37</c:v>
                </c:pt>
                <c:pt idx="4444">
                  <c:v>372.40999999999963</c:v>
                </c:pt>
                <c:pt idx="4445">
                  <c:v>372.45</c:v>
                </c:pt>
                <c:pt idx="4446">
                  <c:v>372.48999999999899</c:v>
                </c:pt>
                <c:pt idx="4447">
                  <c:v>372.53</c:v>
                </c:pt>
                <c:pt idx="4448">
                  <c:v>372.57</c:v>
                </c:pt>
                <c:pt idx="4449">
                  <c:v>372.61</c:v>
                </c:pt>
                <c:pt idx="4450">
                  <c:v>372.65000000000032</c:v>
                </c:pt>
                <c:pt idx="4451">
                  <c:v>372.69</c:v>
                </c:pt>
                <c:pt idx="4452">
                  <c:v>372.72999999999894</c:v>
                </c:pt>
                <c:pt idx="4453">
                  <c:v>372.77</c:v>
                </c:pt>
                <c:pt idx="4454">
                  <c:v>372.81</c:v>
                </c:pt>
                <c:pt idx="4455">
                  <c:v>372.85</c:v>
                </c:pt>
                <c:pt idx="4456">
                  <c:v>372.89</c:v>
                </c:pt>
                <c:pt idx="4457">
                  <c:v>372.92999999999893</c:v>
                </c:pt>
                <c:pt idx="4458">
                  <c:v>372.96999999999969</c:v>
                </c:pt>
                <c:pt idx="4459">
                  <c:v>373.03</c:v>
                </c:pt>
                <c:pt idx="4460">
                  <c:v>373.07</c:v>
                </c:pt>
                <c:pt idx="4461">
                  <c:v>373.11</c:v>
                </c:pt>
                <c:pt idx="4462">
                  <c:v>373.15000000000032</c:v>
                </c:pt>
                <c:pt idx="4463">
                  <c:v>373.19</c:v>
                </c:pt>
                <c:pt idx="4464">
                  <c:v>373.22999999999894</c:v>
                </c:pt>
                <c:pt idx="4465">
                  <c:v>373.27</c:v>
                </c:pt>
                <c:pt idx="4466">
                  <c:v>373.31</c:v>
                </c:pt>
                <c:pt idx="4467">
                  <c:v>373.35</c:v>
                </c:pt>
                <c:pt idx="4468">
                  <c:v>373.39</c:v>
                </c:pt>
                <c:pt idx="4469">
                  <c:v>373.42999999999893</c:v>
                </c:pt>
                <c:pt idx="4470">
                  <c:v>373.46999999999969</c:v>
                </c:pt>
                <c:pt idx="4471">
                  <c:v>373.51</c:v>
                </c:pt>
                <c:pt idx="4472">
                  <c:v>373.55</c:v>
                </c:pt>
                <c:pt idx="4473">
                  <c:v>373.59</c:v>
                </c:pt>
                <c:pt idx="4474">
                  <c:v>373.63</c:v>
                </c:pt>
                <c:pt idx="4475">
                  <c:v>373.67</c:v>
                </c:pt>
                <c:pt idx="4476">
                  <c:v>373.71</c:v>
                </c:pt>
                <c:pt idx="4477">
                  <c:v>373.75</c:v>
                </c:pt>
                <c:pt idx="4478">
                  <c:v>373.78999999999894</c:v>
                </c:pt>
                <c:pt idx="4479">
                  <c:v>373.83</c:v>
                </c:pt>
                <c:pt idx="4480">
                  <c:v>373.87</c:v>
                </c:pt>
                <c:pt idx="4481">
                  <c:v>373.90999999999963</c:v>
                </c:pt>
                <c:pt idx="4482">
                  <c:v>373.95</c:v>
                </c:pt>
                <c:pt idx="4483">
                  <c:v>373.98999999999899</c:v>
                </c:pt>
                <c:pt idx="4484">
                  <c:v>374.03</c:v>
                </c:pt>
                <c:pt idx="4485">
                  <c:v>374.07</c:v>
                </c:pt>
                <c:pt idx="4486">
                  <c:v>374.11</c:v>
                </c:pt>
                <c:pt idx="4487">
                  <c:v>374.15000000000032</c:v>
                </c:pt>
                <c:pt idx="4488">
                  <c:v>374.19</c:v>
                </c:pt>
                <c:pt idx="4489">
                  <c:v>374.22999999999894</c:v>
                </c:pt>
                <c:pt idx="4490">
                  <c:v>374.27</c:v>
                </c:pt>
                <c:pt idx="4491">
                  <c:v>374.31</c:v>
                </c:pt>
                <c:pt idx="4492">
                  <c:v>374.35</c:v>
                </c:pt>
                <c:pt idx="4493">
                  <c:v>374.39</c:v>
                </c:pt>
                <c:pt idx="4494">
                  <c:v>374.42999999999893</c:v>
                </c:pt>
                <c:pt idx="4495">
                  <c:v>374.46999999999969</c:v>
                </c:pt>
                <c:pt idx="4496">
                  <c:v>374.53</c:v>
                </c:pt>
                <c:pt idx="4497">
                  <c:v>374.57</c:v>
                </c:pt>
                <c:pt idx="4498">
                  <c:v>374.61</c:v>
                </c:pt>
                <c:pt idx="4499">
                  <c:v>374.65000000000032</c:v>
                </c:pt>
                <c:pt idx="4500">
                  <c:v>374.69</c:v>
                </c:pt>
                <c:pt idx="4501">
                  <c:v>374.72999999999894</c:v>
                </c:pt>
                <c:pt idx="4502">
                  <c:v>374.77</c:v>
                </c:pt>
                <c:pt idx="4503">
                  <c:v>374.81</c:v>
                </c:pt>
                <c:pt idx="4504">
                  <c:v>374.85</c:v>
                </c:pt>
                <c:pt idx="4505">
                  <c:v>381.22999999999894</c:v>
                </c:pt>
                <c:pt idx="4506">
                  <c:v>381.27</c:v>
                </c:pt>
                <c:pt idx="4507">
                  <c:v>381.31</c:v>
                </c:pt>
                <c:pt idx="4508">
                  <c:v>381.35</c:v>
                </c:pt>
                <c:pt idx="4509">
                  <c:v>381.39</c:v>
                </c:pt>
                <c:pt idx="4510">
                  <c:v>381.42999999999893</c:v>
                </c:pt>
                <c:pt idx="4511">
                  <c:v>381.46999999999969</c:v>
                </c:pt>
                <c:pt idx="4512">
                  <c:v>381.51</c:v>
                </c:pt>
                <c:pt idx="4513">
                  <c:v>381.55</c:v>
                </c:pt>
                <c:pt idx="4514">
                  <c:v>381.59</c:v>
                </c:pt>
                <c:pt idx="4515">
                  <c:v>381.63</c:v>
                </c:pt>
                <c:pt idx="4516">
                  <c:v>381.67</c:v>
                </c:pt>
                <c:pt idx="4517">
                  <c:v>381.71</c:v>
                </c:pt>
                <c:pt idx="4518">
                  <c:v>381.75</c:v>
                </c:pt>
                <c:pt idx="4519">
                  <c:v>381.78999999999894</c:v>
                </c:pt>
                <c:pt idx="4520">
                  <c:v>381.83</c:v>
                </c:pt>
                <c:pt idx="4521">
                  <c:v>381.87</c:v>
                </c:pt>
                <c:pt idx="4522">
                  <c:v>381.90999999999963</c:v>
                </c:pt>
                <c:pt idx="4523">
                  <c:v>381.95</c:v>
                </c:pt>
                <c:pt idx="4524">
                  <c:v>381.98999999999899</c:v>
                </c:pt>
                <c:pt idx="4525">
                  <c:v>382.03</c:v>
                </c:pt>
                <c:pt idx="4526">
                  <c:v>382.07</c:v>
                </c:pt>
                <c:pt idx="4527">
                  <c:v>382.11</c:v>
                </c:pt>
                <c:pt idx="4528">
                  <c:v>382.15000000000032</c:v>
                </c:pt>
                <c:pt idx="4529">
                  <c:v>382.19</c:v>
                </c:pt>
                <c:pt idx="4530">
                  <c:v>382.22999999999894</c:v>
                </c:pt>
                <c:pt idx="4531">
                  <c:v>382.27</c:v>
                </c:pt>
                <c:pt idx="4532">
                  <c:v>382.31</c:v>
                </c:pt>
                <c:pt idx="4533">
                  <c:v>382.35</c:v>
                </c:pt>
                <c:pt idx="4534">
                  <c:v>382.39</c:v>
                </c:pt>
                <c:pt idx="4535">
                  <c:v>382.42999999999893</c:v>
                </c:pt>
                <c:pt idx="4536">
                  <c:v>382.46999999999969</c:v>
                </c:pt>
                <c:pt idx="4537">
                  <c:v>382.51</c:v>
                </c:pt>
                <c:pt idx="4538">
                  <c:v>382.55</c:v>
                </c:pt>
                <c:pt idx="4539">
                  <c:v>382.59</c:v>
                </c:pt>
                <c:pt idx="4540">
                  <c:v>382.63</c:v>
                </c:pt>
                <c:pt idx="4541">
                  <c:v>382.72999999999894</c:v>
                </c:pt>
                <c:pt idx="4542">
                  <c:v>382.77</c:v>
                </c:pt>
                <c:pt idx="4543">
                  <c:v>382.81</c:v>
                </c:pt>
                <c:pt idx="4544">
                  <c:v>382.85</c:v>
                </c:pt>
                <c:pt idx="4545">
                  <c:v>382.89</c:v>
                </c:pt>
                <c:pt idx="4546">
                  <c:v>382.92999999999893</c:v>
                </c:pt>
                <c:pt idx="4547">
                  <c:v>382.96999999999969</c:v>
                </c:pt>
                <c:pt idx="4548">
                  <c:v>383.01</c:v>
                </c:pt>
                <c:pt idx="4549">
                  <c:v>383.05</c:v>
                </c:pt>
                <c:pt idx="4550">
                  <c:v>383.09</c:v>
                </c:pt>
                <c:pt idx="4551">
                  <c:v>383.13</c:v>
                </c:pt>
                <c:pt idx="4552">
                  <c:v>383.17</c:v>
                </c:pt>
                <c:pt idx="4553">
                  <c:v>390.83</c:v>
                </c:pt>
                <c:pt idx="4554">
                  <c:v>390.87</c:v>
                </c:pt>
                <c:pt idx="4555">
                  <c:v>390.90999999999963</c:v>
                </c:pt>
                <c:pt idx="4556">
                  <c:v>390.95</c:v>
                </c:pt>
                <c:pt idx="4557">
                  <c:v>390.98999999999899</c:v>
                </c:pt>
                <c:pt idx="4558">
                  <c:v>391.03</c:v>
                </c:pt>
                <c:pt idx="4559">
                  <c:v>391.07</c:v>
                </c:pt>
                <c:pt idx="4560">
                  <c:v>391.11</c:v>
                </c:pt>
                <c:pt idx="4561">
                  <c:v>391.15000000000032</c:v>
                </c:pt>
                <c:pt idx="4562">
                  <c:v>391.19</c:v>
                </c:pt>
                <c:pt idx="4563">
                  <c:v>391.22999999999894</c:v>
                </c:pt>
                <c:pt idx="4564">
                  <c:v>391.27</c:v>
                </c:pt>
                <c:pt idx="4565">
                  <c:v>391.31</c:v>
                </c:pt>
                <c:pt idx="4566">
                  <c:v>391.35</c:v>
                </c:pt>
                <c:pt idx="4567">
                  <c:v>391.39</c:v>
                </c:pt>
                <c:pt idx="4568">
                  <c:v>391.42999999999893</c:v>
                </c:pt>
                <c:pt idx="4569">
                  <c:v>391.46999999999969</c:v>
                </c:pt>
                <c:pt idx="4570">
                  <c:v>391.51</c:v>
                </c:pt>
                <c:pt idx="4571">
                  <c:v>391.55</c:v>
                </c:pt>
                <c:pt idx="4572">
                  <c:v>391.59</c:v>
                </c:pt>
                <c:pt idx="4573">
                  <c:v>391.63</c:v>
                </c:pt>
                <c:pt idx="4574">
                  <c:v>391.67</c:v>
                </c:pt>
                <c:pt idx="4575">
                  <c:v>391.71</c:v>
                </c:pt>
                <c:pt idx="4576">
                  <c:v>391.75</c:v>
                </c:pt>
                <c:pt idx="4577">
                  <c:v>391.78999999999894</c:v>
                </c:pt>
                <c:pt idx="4578">
                  <c:v>391.83</c:v>
                </c:pt>
                <c:pt idx="4579">
                  <c:v>391.87</c:v>
                </c:pt>
                <c:pt idx="4580">
                  <c:v>391.90999999999963</c:v>
                </c:pt>
                <c:pt idx="4581">
                  <c:v>391.95</c:v>
                </c:pt>
                <c:pt idx="4582">
                  <c:v>391.98999999999899</c:v>
                </c:pt>
                <c:pt idx="4583">
                  <c:v>392.03</c:v>
                </c:pt>
                <c:pt idx="4584">
                  <c:v>392.07</c:v>
                </c:pt>
                <c:pt idx="4585">
                  <c:v>392.11</c:v>
                </c:pt>
                <c:pt idx="4586">
                  <c:v>392.15000000000032</c:v>
                </c:pt>
                <c:pt idx="4587">
                  <c:v>392.19</c:v>
                </c:pt>
                <c:pt idx="4588">
                  <c:v>392.22999999999894</c:v>
                </c:pt>
                <c:pt idx="4589">
                  <c:v>392.27</c:v>
                </c:pt>
                <c:pt idx="4590">
                  <c:v>392.33</c:v>
                </c:pt>
                <c:pt idx="4591">
                  <c:v>392.37</c:v>
                </c:pt>
                <c:pt idx="4592">
                  <c:v>392.40999999999963</c:v>
                </c:pt>
                <c:pt idx="4593">
                  <c:v>392.45</c:v>
                </c:pt>
                <c:pt idx="4594">
                  <c:v>392.48999999999899</c:v>
                </c:pt>
                <c:pt idx="4595">
                  <c:v>392.53</c:v>
                </c:pt>
                <c:pt idx="4596">
                  <c:v>392.57</c:v>
                </c:pt>
                <c:pt idx="4597">
                  <c:v>392.61</c:v>
                </c:pt>
                <c:pt idx="4598">
                  <c:v>392.65000000000032</c:v>
                </c:pt>
                <c:pt idx="4599">
                  <c:v>392.69</c:v>
                </c:pt>
                <c:pt idx="4600">
                  <c:v>392.72999999999894</c:v>
                </c:pt>
                <c:pt idx="4601">
                  <c:v>392.77</c:v>
                </c:pt>
                <c:pt idx="4602">
                  <c:v>392.81</c:v>
                </c:pt>
                <c:pt idx="4603">
                  <c:v>392.85</c:v>
                </c:pt>
                <c:pt idx="4604">
                  <c:v>392.89</c:v>
                </c:pt>
                <c:pt idx="4605">
                  <c:v>392.92999999999893</c:v>
                </c:pt>
                <c:pt idx="4606">
                  <c:v>392.96999999999969</c:v>
                </c:pt>
                <c:pt idx="4607">
                  <c:v>393.01</c:v>
                </c:pt>
                <c:pt idx="4608">
                  <c:v>393.05</c:v>
                </c:pt>
                <c:pt idx="4609">
                  <c:v>393.09</c:v>
                </c:pt>
                <c:pt idx="4610">
                  <c:v>393.13</c:v>
                </c:pt>
                <c:pt idx="4611">
                  <c:v>393.17</c:v>
                </c:pt>
                <c:pt idx="4612">
                  <c:v>393.21</c:v>
                </c:pt>
                <c:pt idx="4613">
                  <c:v>393.25</c:v>
                </c:pt>
                <c:pt idx="4614">
                  <c:v>393.28999999999894</c:v>
                </c:pt>
                <c:pt idx="4615">
                  <c:v>393.33</c:v>
                </c:pt>
                <c:pt idx="4616">
                  <c:v>393.37</c:v>
                </c:pt>
                <c:pt idx="4617">
                  <c:v>393.40999999999963</c:v>
                </c:pt>
                <c:pt idx="4618">
                  <c:v>393.45</c:v>
                </c:pt>
                <c:pt idx="4619">
                  <c:v>393.48999999999899</c:v>
                </c:pt>
                <c:pt idx="4620">
                  <c:v>393.53</c:v>
                </c:pt>
                <c:pt idx="4621">
                  <c:v>393.57</c:v>
                </c:pt>
                <c:pt idx="4622">
                  <c:v>393.61</c:v>
                </c:pt>
                <c:pt idx="4623">
                  <c:v>393.65000000000032</c:v>
                </c:pt>
                <c:pt idx="4624">
                  <c:v>393.69</c:v>
                </c:pt>
                <c:pt idx="4625">
                  <c:v>393.72999999999894</c:v>
                </c:pt>
                <c:pt idx="4626">
                  <c:v>393.77</c:v>
                </c:pt>
                <c:pt idx="4627">
                  <c:v>393.83</c:v>
                </c:pt>
                <c:pt idx="4628">
                  <c:v>393.87</c:v>
                </c:pt>
                <c:pt idx="4629">
                  <c:v>393.90999999999963</c:v>
                </c:pt>
                <c:pt idx="4630">
                  <c:v>393.95</c:v>
                </c:pt>
                <c:pt idx="4631">
                  <c:v>393.98999999999899</c:v>
                </c:pt>
                <c:pt idx="4632">
                  <c:v>394.03</c:v>
                </c:pt>
                <c:pt idx="4633">
                  <c:v>394.07</c:v>
                </c:pt>
                <c:pt idx="4634">
                  <c:v>394.11</c:v>
                </c:pt>
                <c:pt idx="4635">
                  <c:v>394.15000000000032</c:v>
                </c:pt>
                <c:pt idx="4636">
                  <c:v>394.19</c:v>
                </c:pt>
                <c:pt idx="4637">
                  <c:v>394.22999999999894</c:v>
                </c:pt>
                <c:pt idx="4638">
                  <c:v>394.27</c:v>
                </c:pt>
                <c:pt idx="4639">
                  <c:v>394.31</c:v>
                </c:pt>
                <c:pt idx="4640">
                  <c:v>394.35</c:v>
                </c:pt>
                <c:pt idx="4641">
                  <c:v>394.39</c:v>
                </c:pt>
                <c:pt idx="4642">
                  <c:v>394.42999999999893</c:v>
                </c:pt>
                <c:pt idx="4643">
                  <c:v>394.46999999999969</c:v>
                </c:pt>
                <c:pt idx="4644">
                  <c:v>394.51</c:v>
                </c:pt>
                <c:pt idx="4645">
                  <c:v>394.55</c:v>
                </c:pt>
                <c:pt idx="4646">
                  <c:v>394.59</c:v>
                </c:pt>
                <c:pt idx="4647">
                  <c:v>394.63</c:v>
                </c:pt>
                <c:pt idx="4648">
                  <c:v>394.67</c:v>
                </c:pt>
                <c:pt idx="4649">
                  <c:v>394.71</c:v>
                </c:pt>
                <c:pt idx="4650">
                  <c:v>394.75</c:v>
                </c:pt>
                <c:pt idx="4651">
                  <c:v>394.78999999999894</c:v>
                </c:pt>
                <c:pt idx="4652">
                  <c:v>394.83</c:v>
                </c:pt>
                <c:pt idx="4653">
                  <c:v>394.87</c:v>
                </c:pt>
                <c:pt idx="4654">
                  <c:v>394.90999999999963</c:v>
                </c:pt>
                <c:pt idx="4655">
                  <c:v>394.95</c:v>
                </c:pt>
                <c:pt idx="4656">
                  <c:v>394.98999999999899</c:v>
                </c:pt>
                <c:pt idx="4657">
                  <c:v>395.03</c:v>
                </c:pt>
                <c:pt idx="4658">
                  <c:v>395.07</c:v>
                </c:pt>
                <c:pt idx="4659">
                  <c:v>395.11</c:v>
                </c:pt>
                <c:pt idx="4660">
                  <c:v>395.15000000000032</c:v>
                </c:pt>
                <c:pt idx="4661">
                  <c:v>395.19</c:v>
                </c:pt>
                <c:pt idx="4662">
                  <c:v>395.22999999999894</c:v>
                </c:pt>
                <c:pt idx="4663">
                  <c:v>395.27</c:v>
                </c:pt>
                <c:pt idx="4664">
                  <c:v>395.33</c:v>
                </c:pt>
                <c:pt idx="4665">
                  <c:v>395.37</c:v>
                </c:pt>
                <c:pt idx="4666">
                  <c:v>395.40999999999963</c:v>
                </c:pt>
                <c:pt idx="4667">
                  <c:v>395.45</c:v>
                </c:pt>
                <c:pt idx="4668">
                  <c:v>395.48999999999899</c:v>
                </c:pt>
                <c:pt idx="4669">
                  <c:v>395.53</c:v>
                </c:pt>
                <c:pt idx="4670">
                  <c:v>395.57</c:v>
                </c:pt>
                <c:pt idx="4671">
                  <c:v>395.61</c:v>
                </c:pt>
                <c:pt idx="4672">
                  <c:v>395.65000000000032</c:v>
                </c:pt>
                <c:pt idx="4673">
                  <c:v>395.69</c:v>
                </c:pt>
                <c:pt idx="4674">
                  <c:v>395.72999999999894</c:v>
                </c:pt>
                <c:pt idx="4675">
                  <c:v>395.77</c:v>
                </c:pt>
                <c:pt idx="4676">
                  <c:v>395.81</c:v>
                </c:pt>
                <c:pt idx="4677">
                  <c:v>395.85</c:v>
                </c:pt>
                <c:pt idx="4678">
                  <c:v>395.89</c:v>
                </c:pt>
                <c:pt idx="4679">
                  <c:v>395.92999999999893</c:v>
                </c:pt>
                <c:pt idx="4680">
                  <c:v>395.96999999999969</c:v>
                </c:pt>
                <c:pt idx="4681">
                  <c:v>396.01</c:v>
                </c:pt>
                <c:pt idx="4682">
                  <c:v>396.05</c:v>
                </c:pt>
                <c:pt idx="4683">
                  <c:v>396.09</c:v>
                </c:pt>
                <c:pt idx="4684">
                  <c:v>396.13</c:v>
                </c:pt>
                <c:pt idx="4685">
                  <c:v>396.17</c:v>
                </c:pt>
                <c:pt idx="4686">
                  <c:v>396.21</c:v>
                </c:pt>
                <c:pt idx="4687">
                  <c:v>396.25</c:v>
                </c:pt>
                <c:pt idx="4688">
                  <c:v>396.28999999999894</c:v>
                </c:pt>
                <c:pt idx="4689">
                  <c:v>396.33</c:v>
                </c:pt>
                <c:pt idx="4690">
                  <c:v>396.37</c:v>
                </c:pt>
                <c:pt idx="4691">
                  <c:v>396.40999999999963</c:v>
                </c:pt>
                <c:pt idx="4692">
                  <c:v>396.45</c:v>
                </c:pt>
                <c:pt idx="4693">
                  <c:v>396.48999999999899</c:v>
                </c:pt>
                <c:pt idx="4694">
                  <c:v>396.53</c:v>
                </c:pt>
                <c:pt idx="4695">
                  <c:v>396.57</c:v>
                </c:pt>
                <c:pt idx="4696">
                  <c:v>396.61</c:v>
                </c:pt>
                <c:pt idx="4697">
                  <c:v>396.65000000000032</c:v>
                </c:pt>
                <c:pt idx="4698">
                  <c:v>396.69</c:v>
                </c:pt>
                <c:pt idx="4699">
                  <c:v>396.72999999999894</c:v>
                </c:pt>
                <c:pt idx="4700">
                  <c:v>400.42999999999893</c:v>
                </c:pt>
                <c:pt idx="4701">
                  <c:v>400.46999999999969</c:v>
                </c:pt>
                <c:pt idx="4702">
                  <c:v>400.51</c:v>
                </c:pt>
                <c:pt idx="4703">
                  <c:v>400.55</c:v>
                </c:pt>
                <c:pt idx="4704">
                  <c:v>400.59</c:v>
                </c:pt>
                <c:pt idx="4705">
                  <c:v>400.63</c:v>
                </c:pt>
                <c:pt idx="4706">
                  <c:v>400.67</c:v>
                </c:pt>
                <c:pt idx="4707">
                  <c:v>400.71</c:v>
                </c:pt>
                <c:pt idx="4708">
                  <c:v>400.75</c:v>
                </c:pt>
                <c:pt idx="4709">
                  <c:v>400.78999999999894</c:v>
                </c:pt>
                <c:pt idx="4710">
                  <c:v>400.83</c:v>
                </c:pt>
                <c:pt idx="4711">
                  <c:v>400.87</c:v>
                </c:pt>
                <c:pt idx="4712">
                  <c:v>400.90999999999963</c:v>
                </c:pt>
                <c:pt idx="4713">
                  <c:v>400.95</c:v>
                </c:pt>
                <c:pt idx="4714">
                  <c:v>400.98999999999899</c:v>
                </c:pt>
                <c:pt idx="4715">
                  <c:v>401.03</c:v>
                </c:pt>
                <c:pt idx="4716">
                  <c:v>401.07</c:v>
                </c:pt>
                <c:pt idx="4717">
                  <c:v>401.11</c:v>
                </c:pt>
                <c:pt idx="4718">
                  <c:v>401.15000000000032</c:v>
                </c:pt>
                <c:pt idx="4719">
                  <c:v>401.19</c:v>
                </c:pt>
                <c:pt idx="4720">
                  <c:v>401.22999999999894</c:v>
                </c:pt>
                <c:pt idx="4721">
                  <c:v>401.27</c:v>
                </c:pt>
                <c:pt idx="4722">
                  <c:v>401.31</c:v>
                </c:pt>
                <c:pt idx="4723">
                  <c:v>401.35</c:v>
                </c:pt>
                <c:pt idx="4724">
                  <c:v>401.39</c:v>
                </c:pt>
                <c:pt idx="4725">
                  <c:v>401.42999999999893</c:v>
                </c:pt>
                <c:pt idx="4726">
                  <c:v>401.46999999999969</c:v>
                </c:pt>
                <c:pt idx="4727">
                  <c:v>401.51</c:v>
                </c:pt>
                <c:pt idx="4728">
                  <c:v>401.55</c:v>
                </c:pt>
                <c:pt idx="4729">
                  <c:v>401.59</c:v>
                </c:pt>
                <c:pt idx="4730">
                  <c:v>401.63</c:v>
                </c:pt>
                <c:pt idx="4731">
                  <c:v>401.67</c:v>
                </c:pt>
                <c:pt idx="4732">
                  <c:v>401.71</c:v>
                </c:pt>
                <c:pt idx="4733">
                  <c:v>401.75</c:v>
                </c:pt>
                <c:pt idx="4734">
                  <c:v>401.78999999999894</c:v>
                </c:pt>
                <c:pt idx="4735">
                  <c:v>401.83</c:v>
                </c:pt>
                <c:pt idx="4736">
                  <c:v>401.87</c:v>
                </c:pt>
                <c:pt idx="4737">
                  <c:v>401.92999999999893</c:v>
                </c:pt>
                <c:pt idx="4738">
                  <c:v>401.96999999999969</c:v>
                </c:pt>
                <c:pt idx="4739">
                  <c:v>402.01</c:v>
                </c:pt>
                <c:pt idx="4740">
                  <c:v>402.05</c:v>
                </c:pt>
                <c:pt idx="4741">
                  <c:v>402.09</c:v>
                </c:pt>
                <c:pt idx="4742">
                  <c:v>402.13</c:v>
                </c:pt>
                <c:pt idx="4743">
                  <c:v>402.17</c:v>
                </c:pt>
                <c:pt idx="4744">
                  <c:v>402.21</c:v>
                </c:pt>
                <c:pt idx="4745">
                  <c:v>402.25</c:v>
                </c:pt>
                <c:pt idx="4746">
                  <c:v>402.28999999999894</c:v>
                </c:pt>
                <c:pt idx="4747">
                  <c:v>402.33</c:v>
                </c:pt>
                <c:pt idx="4748">
                  <c:v>402.37</c:v>
                </c:pt>
                <c:pt idx="4749">
                  <c:v>402.40999999999963</c:v>
                </c:pt>
                <c:pt idx="4750">
                  <c:v>402.45</c:v>
                </c:pt>
                <c:pt idx="4751">
                  <c:v>402.48999999999899</c:v>
                </c:pt>
                <c:pt idx="4752">
                  <c:v>402.53</c:v>
                </c:pt>
                <c:pt idx="4753">
                  <c:v>402.57</c:v>
                </c:pt>
                <c:pt idx="4754">
                  <c:v>402.61</c:v>
                </c:pt>
                <c:pt idx="4755">
                  <c:v>402.65000000000032</c:v>
                </c:pt>
                <c:pt idx="4756">
                  <c:v>402.69</c:v>
                </c:pt>
                <c:pt idx="4757">
                  <c:v>402.72999999999894</c:v>
                </c:pt>
                <c:pt idx="4758">
                  <c:v>402.77</c:v>
                </c:pt>
                <c:pt idx="4759">
                  <c:v>402.81</c:v>
                </c:pt>
                <c:pt idx="4760">
                  <c:v>402.85</c:v>
                </c:pt>
                <c:pt idx="4761">
                  <c:v>402.89</c:v>
                </c:pt>
                <c:pt idx="4762">
                  <c:v>402.92999999999893</c:v>
                </c:pt>
                <c:pt idx="4763">
                  <c:v>402.96999999999969</c:v>
                </c:pt>
                <c:pt idx="4764">
                  <c:v>403.01</c:v>
                </c:pt>
                <c:pt idx="4765">
                  <c:v>403.05</c:v>
                </c:pt>
                <c:pt idx="4766">
                  <c:v>403.09</c:v>
                </c:pt>
                <c:pt idx="4767">
                  <c:v>403.13</c:v>
                </c:pt>
                <c:pt idx="4768">
                  <c:v>403.17</c:v>
                </c:pt>
                <c:pt idx="4769">
                  <c:v>403.21</c:v>
                </c:pt>
                <c:pt idx="4770">
                  <c:v>403.25</c:v>
                </c:pt>
                <c:pt idx="4771">
                  <c:v>403.28999999999894</c:v>
                </c:pt>
                <c:pt idx="4772">
                  <c:v>403.33</c:v>
                </c:pt>
                <c:pt idx="4773">
                  <c:v>403.37</c:v>
                </c:pt>
                <c:pt idx="4774">
                  <c:v>403.42999999999893</c:v>
                </c:pt>
                <c:pt idx="4775">
                  <c:v>403.46999999999969</c:v>
                </c:pt>
                <c:pt idx="4776">
                  <c:v>403.51</c:v>
                </c:pt>
                <c:pt idx="4777">
                  <c:v>403.55</c:v>
                </c:pt>
                <c:pt idx="4778">
                  <c:v>403.59</c:v>
                </c:pt>
                <c:pt idx="4779">
                  <c:v>403.63</c:v>
                </c:pt>
                <c:pt idx="4780">
                  <c:v>403.67</c:v>
                </c:pt>
                <c:pt idx="4781">
                  <c:v>403.71</c:v>
                </c:pt>
                <c:pt idx="4782">
                  <c:v>403.75</c:v>
                </c:pt>
                <c:pt idx="4783">
                  <c:v>403.78999999999894</c:v>
                </c:pt>
                <c:pt idx="4784">
                  <c:v>403.83</c:v>
                </c:pt>
                <c:pt idx="4785">
                  <c:v>403.87</c:v>
                </c:pt>
                <c:pt idx="4786">
                  <c:v>403.90999999999963</c:v>
                </c:pt>
                <c:pt idx="4787">
                  <c:v>403.95</c:v>
                </c:pt>
                <c:pt idx="4788">
                  <c:v>403.98999999999899</c:v>
                </c:pt>
                <c:pt idx="4789">
                  <c:v>404.03</c:v>
                </c:pt>
                <c:pt idx="4790">
                  <c:v>404.07</c:v>
                </c:pt>
                <c:pt idx="4791">
                  <c:v>404.11</c:v>
                </c:pt>
                <c:pt idx="4792">
                  <c:v>404.15000000000032</c:v>
                </c:pt>
                <c:pt idx="4793">
                  <c:v>404.19</c:v>
                </c:pt>
                <c:pt idx="4794">
                  <c:v>404.22999999999894</c:v>
                </c:pt>
                <c:pt idx="4795">
                  <c:v>404.27</c:v>
                </c:pt>
                <c:pt idx="4796">
                  <c:v>404.31</c:v>
                </c:pt>
                <c:pt idx="4797">
                  <c:v>404.35</c:v>
                </c:pt>
                <c:pt idx="4798">
                  <c:v>404.39</c:v>
                </c:pt>
                <c:pt idx="4799">
                  <c:v>404.42999999999893</c:v>
                </c:pt>
                <c:pt idx="4800">
                  <c:v>404.46999999999969</c:v>
                </c:pt>
                <c:pt idx="4801">
                  <c:v>404.51</c:v>
                </c:pt>
                <c:pt idx="4802">
                  <c:v>404.55</c:v>
                </c:pt>
                <c:pt idx="4803">
                  <c:v>404.59</c:v>
                </c:pt>
                <c:pt idx="4804">
                  <c:v>404.63</c:v>
                </c:pt>
                <c:pt idx="4805">
                  <c:v>404.67</c:v>
                </c:pt>
                <c:pt idx="4806">
                  <c:v>404.71</c:v>
                </c:pt>
                <c:pt idx="4807">
                  <c:v>404.75</c:v>
                </c:pt>
                <c:pt idx="4808">
                  <c:v>404.78999999999894</c:v>
                </c:pt>
                <c:pt idx="4809">
                  <c:v>404.83</c:v>
                </c:pt>
                <c:pt idx="4810">
                  <c:v>404.87</c:v>
                </c:pt>
                <c:pt idx="4811">
                  <c:v>404.92999999999893</c:v>
                </c:pt>
                <c:pt idx="4812">
                  <c:v>404.96999999999969</c:v>
                </c:pt>
                <c:pt idx="4813">
                  <c:v>405.01</c:v>
                </c:pt>
                <c:pt idx="4814">
                  <c:v>405.05</c:v>
                </c:pt>
                <c:pt idx="4815">
                  <c:v>405.09</c:v>
                </c:pt>
                <c:pt idx="4816">
                  <c:v>405.13</c:v>
                </c:pt>
                <c:pt idx="4817">
                  <c:v>405.17</c:v>
                </c:pt>
                <c:pt idx="4818">
                  <c:v>405.21</c:v>
                </c:pt>
                <c:pt idx="4819">
                  <c:v>405.25</c:v>
                </c:pt>
                <c:pt idx="4820">
                  <c:v>405.28999999999894</c:v>
                </c:pt>
                <c:pt idx="4821">
                  <c:v>405.33</c:v>
                </c:pt>
                <c:pt idx="4822">
                  <c:v>405.37</c:v>
                </c:pt>
                <c:pt idx="4823">
                  <c:v>405.40999999999963</c:v>
                </c:pt>
                <c:pt idx="4824">
                  <c:v>405.45</c:v>
                </c:pt>
                <c:pt idx="4825">
                  <c:v>405.48999999999899</c:v>
                </c:pt>
                <c:pt idx="4826">
                  <c:v>405.53</c:v>
                </c:pt>
                <c:pt idx="4827">
                  <c:v>405.57</c:v>
                </c:pt>
                <c:pt idx="4828">
                  <c:v>405.61</c:v>
                </c:pt>
                <c:pt idx="4829">
                  <c:v>405.65000000000032</c:v>
                </c:pt>
                <c:pt idx="4830">
                  <c:v>405.69</c:v>
                </c:pt>
                <c:pt idx="4831">
                  <c:v>405.72999999999894</c:v>
                </c:pt>
                <c:pt idx="4832">
                  <c:v>405.77</c:v>
                </c:pt>
                <c:pt idx="4833">
                  <c:v>405.81</c:v>
                </c:pt>
                <c:pt idx="4834">
                  <c:v>405.85</c:v>
                </c:pt>
                <c:pt idx="4835">
                  <c:v>405.89</c:v>
                </c:pt>
                <c:pt idx="4836">
                  <c:v>405.92999999999893</c:v>
                </c:pt>
                <c:pt idx="4837">
                  <c:v>405.96999999999969</c:v>
                </c:pt>
                <c:pt idx="4838">
                  <c:v>406.01</c:v>
                </c:pt>
                <c:pt idx="4839">
                  <c:v>406.05</c:v>
                </c:pt>
                <c:pt idx="4840">
                  <c:v>406.09</c:v>
                </c:pt>
                <c:pt idx="4841">
                  <c:v>406.13</c:v>
                </c:pt>
                <c:pt idx="4842">
                  <c:v>406.17</c:v>
                </c:pt>
                <c:pt idx="4843">
                  <c:v>406.21</c:v>
                </c:pt>
                <c:pt idx="4844">
                  <c:v>406.25</c:v>
                </c:pt>
                <c:pt idx="4845">
                  <c:v>406.28999999999894</c:v>
                </c:pt>
                <c:pt idx="4846">
                  <c:v>406.33</c:v>
                </c:pt>
                <c:pt idx="4847">
                  <c:v>406.37</c:v>
                </c:pt>
                <c:pt idx="4848">
                  <c:v>406.42999999999893</c:v>
                </c:pt>
                <c:pt idx="4849">
                  <c:v>406.46999999999969</c:v>
                </c:pt>
                <c:pt idx="4850">
                  <c:v>406.51</c:v>
                </c:pt>
                <c:pt idx="4851">
                  <c:v>406.55</c:v>
                </c:pt>
                <c:pt idx="4852">
                  <c:v>406.59</c:v>
                </c:pt>
                <c:pt idx="4853">
                  <c:v>406.63</c:v>
                </c:pt>
                <c:pt idx="4854">
                  <c:v>406.67</c:v>
                </c:pt>
                <c:pt idx="4855">
                  <c:v>406.71</c:v>
                </c:pt>
                <c:pt idx="4856">
                  <c:v>406.75</c:v>
                </c:pt>
                <c:pt idx="4857">
                  <c:v>406.78999999999894</c:v>
                </c:pt>
                <c:pt idx="4858">
                  <c:v>406.83</c:v>
                </c:pt>
                <c:pt idx="4859">
                  <c:v>406.87</c:v>
                </c:pt>
                <c:pt idx="4860">
                  <c:v>406.90999999999963</c:v>
                </c:pt>
                <c:pt idx="4861">
                  <c:v>406.95</c:v>
                </c:pt>
                <c:pt idx="4862">
                  <c:v>406.98999999999899</c:v>
                </c:pt>
                <c:pt idx="4863">
                  <c:v>407.03</c:v>
                </c:pt>
                <c:pt idx="4864">
                  <c:v>407.07</c:v>
                </c:pt>
                <c:pt idx="4865">
                  <c:v>407.11</c:v>
                </c:pt>
                <c:pt idx="4866">
                  <c:v>407.15000000000032</c:v>
                </c:pt>
                <c:pt idx="4867">
                  <c:v>407.19</c:v>
                </c:pt>
                <c:pt idx="4868">
                  <c:v>407.22999999999894</c:v>
                </c:pt>
                <c:pt idx="4869">
                  <c:v>407.27</c:v>
                </c:pt>
                <c:pt idx="4870">
                  <c:v>407.31</c:v>
                </c:pt>
                <c:pt idx="4871">
                  <c:v>407.35</c:v>
                </c:pt>
                <c:pt idx="4872">
                  <c:v>407.39</c:v>
                </c:pt>
                <c:pt idx="4873">
                  <c:v>407.42999999999893</c:v>
                </c:pt>
                <c:pt idx="4874">
                  <c:v>407.46999999999969</c:v>
                </c:pt>
                <c:pt idx="4875">
                  <c:v>407.51</c:v>
                </c:pt>
                <c:pt idx="4876">
                  <c:v>407.55</c:v>
                </c:pt>
                <c:pt idx="4877">
                  <c:v>407.59</c:v>
                </c:pt>
                <c:pt idx="4878">
                  <c:v>407.63</c:v>
                </c:pt>
                <c:pt idx="4879">
                  <c:v>407.67</c:v>
                </c:pt>
                <c:pt idx="4880">
                  <c:v>407.71</c:v>
                </c:pt>
                <c:pt idx="4881">
                  <c:v>407.75</c:v>
                </c:pt>
                <c:pt idx="4882">
                  <c:v>407.78999999999894</c:v>
                </c:pt>
                <c:pt idx="4883">
                  <c:v>407.83</c:v>
                </c:pt>
                <c:pt idx="4884">
                  <c:v>407.87</c:v>
                </c:pt>
                <c:pt idx="4885">
                  <c:v>407.92999999999893</c:v>
                </c:pt>
                <c:pt idx="4886">
                  <c:v>407.96999999999969</c:v>
                </c:pt>
                <c:pt idx="4887">
                  <c:v>408.01</c:v>
                </c:pt>
                <c:pt idx="4888">
                  <c:v>408.05</c:v>
                </c:pt>
                <c:pt idx="4889">
                  <c:v>408.09</c:v>
                </c:pt>
                <c:pt idx="4890">
                  <c:v>408.13</c:v>
                </c:pt>
                <c:pt idx="4891">
                  <c:v>408.17</c:v>
                </c:pt>
                <c:pt idx="4892">
                  <c:v>408.21</c:v>
                </c:pt>
                <c:pt idx="4893">
                  <c:v>408.25</c:v>
                </c:pt>
                <c:pt idx="4894">
                  <c:v>408.28999999999894</c:v>
                </c:pt>
                <c:pt idx="4895">
                  <c:v>410.03</c:v>
                </c:pt>
                <c:pt idx="4896">
                  <c:v>410.07</c:v>
                </c:pt>
                <c:pt idx="4897">
                  <c:v>410.11</c:v>
                </c:pt>
                <c:pt idx="4898">
                  <c:v>410.15000000000032</c:v>
                </c:pt>
                <c:pt idx="4899">
                  <c:v>410.19</c:v>
                </c:pt>
                <c:pt idx="4900">
                  <c:v>410.22999999999894</c:v>
                </c:pt>
                <c:pt idx="4901">
                  <c:v>410.27</c:v>
                </c:pt>
                <c:pt idx="4902">
                  <c:v>410.31</c:v>
                </c:pt>
                <c:pt idx="4903">
                  <c:v>410.35</c:v>
                </c:pt>
                <c:pt idx="4904">
                  <c:v>410.39</c:v>
                </c:pt>
                <c:pt idx="4905">
                  <c:v>410.42999999999893</c:v>
                </c:pt>
                <c:pt idx="4906">
                  <c:v>410.46999999999969</c:v>
                </c:pt>
                <c:pt idx="4907">
                  <c:v>410.51</c:v>
                </c:pt>
                <c:pt idx="4908">
                  <c:v>410.55</c:v>
                </c:pt>
                <c:pt idx="4909">
                  <c:v>410.59</c:v>
                </c:pt>
                <c:pt idx="4910">
                  <c:v>410.63</c:v>
                </c:pt>
                <c:pt idx="4911">
                  <c:v>410.67</c:v>
                </c:pt>
                <c:pt idx="4912">
                  <c:v>410.71</c:v>
                </c:pt>
                <c:pt idx="4913">
                  <c:v>410.75</c:v>
                </c:pt>
                <c:pt idx="4914">
                  <c:v>410.78999999999894</c:v>
                </c:pt>
                <c:pt idx="4915">
                  <c:v>410.83</c:v>
                </c:pt>
                <c:pt idx="4916">
                  <c:v>410.87</c:v>
                </c:pt>
                <c:pt idx="4917">
                  <c:v>410.90999999999963</c:v>
                </c:pt>
                <c:pt idx="4918">
                  <c:v>410.95</c:v>
                </c:pt>
                <c:pt idx="4919">
                  <c:v>410.98999999999899</c:v>
                </c:pt>
                <c:pt idx="4920">
                  <c:v>411.03</c:v>
                </c:pt>
                <c:pt idx="4921">
                  <c:v>411.07</c:v>
                </c:pt>
                <c:pt idx="4922">
                  <c:v>411.11</c:v>
                </c:pt>
                <c:pt idx="4923">
                  <c:v>411.15000000000032</c:v>
                </c:pt>
                <c:pt idx="4924">
                  <c:v>411.19</c:v>
                </c:pt>
                <c:pt idx="4925">
                  <c:v>411.22999999999894</c:v>
                </c:pt>
                <c:pt idx="4926">
                  <c:v>411.27</c:v>
                </c:pt>
                <c:pt idx="4927">
                  <c:v>411.31</c:v>
                </c:pt>
                <c:pt idx="4928">
                  <c:v>411.35</c:v>
                </c:pt>
                <c:pt idx="4929">
                  <c:v>411.39</c:v>
                </c:pt>
                <c:pt idx="4930">
                  <c:v>411.42999999999893</c:v>
                </c:pt>
                <c:pt idx="4931">
                  <c:v>411.53</c:v>
                </c:pt>
                <c:pt idx="4932">
                  <c:v>411.57</c:v>
                </c:pt>
                <c:pt idx="4933">
                  <c:v>411.61</c:v>
                </c:pt>
                <c:pt idx="4934">
                  <c:v>411.65000000000032</c:v>
                </c:pt>
                <c:pt idx="4935">
                  <c:v>411.69</c:v>
                </c:pt>
                <c:pt idx="4936">
                  <c:v>411.72999999999894</c:v>
                </c:pt>
                <c:pt idx="4937">
                  <c:v>411.77</c:v>
                </c:pt>
                <c:pt idx="4938">
                  <c:v>411.81</c:v>
                </c:pt>
                <c:pt idx="4939">
                  <c:v>411.85</c:v>
                </c:pt>
                <c:pt idx="4940">
                  <c:v>411.89</c:v>
                </c:pt>
                <c:pt idx="4941">
                  <c:v>411.92999999999893</c:v>
                </c:pt>
                <c:pt idx="4942">
                  <c:v>411.96999999999969</c:v>
                </c:pt>
                <c:pt idx="4943">
                  <c:v>412.01</c:v>
                </c:pt>
                <c:pt idx="4944">
                  <c:v>412.05</c:v>
                </c:pt>
                <c:pt idx="4945">
                  <c:v>412.09</c:v>
                </c:pt>
                <c:pt idx="4946">
                  <c:v>412.13</c:v>
                </c:pt>
                <c:pt idx="4947">
                  <c:v>412.17</c:v>
                </c:pt>
                <c:pt idx="4948">
                  <c:v>412.21</c:v>
                </c:pt>
                <c:pt idx="4949">
                  <c:v>412.25</c:v>
                </c:pt>
                <c:pt idx="4950">
                  <c:v>412.28999999999894</c:v>
                </c:pt>
                <c:pt idx="4951">
                  <c:v>412.33</c:v>
                </c:pt>
                <c:pt idx="4952">
                  <c:v>412.37</c:v>
                </c:pt>
                <c:pt idx="4953">
                  <c:v>412.40999999999963</c:v>
                </c:pt>
                <c:pt idx="4954">
                  <c:v>412.45</c:v>
                </c:pt>
                <c:pt idx="4955">
                  <c:v>412.48999999999899</c:v>
                </c:pt>
                <c:pt idx="4956">
                  <c:v>412.53</c:v>
                </c:pt>
                <c:pt idx="4957">
                  <c:v>412.57</c:v>
                </c:pt>
                <c:pt idx="4958">
                  <c:v>412.61</c:v>
                </c:pt>
                <c:pt idx="4959">
                  <c:v>412.65000000000032</c:v>
                </c:pt>
                <c:pt idx="4960">
                  <c:v>412.69</c:v>
                </c:pt>
                <c:pt idx="4961">
                  <c:v>412.72999999999894</c:v>
                </c:pt>
                <c:pt idx="4962">
                  <c:v>412.77</c:v>
                </c:pt>
                <c:pt idx="4963">
                  <c:v>412.81</c:v>
                </c:pt>
                <c:pt idx="4964">
                  <c:v>412.85</c:v>
                </c:pt>
                <c:pt idx="4965">
                  <c:v>412.89</c:v>
                </c:pt>
                <c:pt idx="4966">
                  <c:v>412.92999999999893</c:v>
                </c:pt>
                <c:pt idx="4967">
                  <c:v>413.03</c:v>
                </c:pt>
                <c:pt idx="4968">
                  <c:v>413.07</c:v>
                </c:pt>
                <c:pt idx="4969">
                  <c:v>413.11</c:v>
                </c:pt>
                <c:pt idx="4970">
                  <c:v>413.15000000000032</c:v>
                </c:pt>
                <c:pt idx="4971">
                  <c:v>413.19</c:v>
                </c:pt>
                <c:pt idx="4972">
                  <c:v>413.22999999999894</c:v>
                </c:pt>
                <c:pt idx="4973">
                  <c:v>413.27</c:v>
                </c:pt>
                <c:pt idx="4974">
                  <c:v>413.31</c:v>
                </c:pt>
                <c:pt idx="4975">
                  <c:v>413.35</c:v>
                </c:pt>
                <c:pt idx="4976">
                  <c:v>413.39</c:v>
                </c:pt>
                <c:pt idx="4977">
                  <c:v>413.42999999999893</c:v>
                </c:pt>
                <c:pt idx="4978">
                  <c:v>413.46999999999969</c:v>
                </c:pt>
                <c:pt idx="4979">
                  <c:v>413.51</c:v>
                </c:pt>
                <c:pt idx="4980">
                  <c:v>413.55</c:v>
                </c:pt>
                <c:pt idx="4981">
                  <c:v>413.59</c:v>
                </c:pt>
                <c:pt idx="4982">
                  <c:v>413.63</c:v>
                </c:pt>
                <c:pt idx="4983">
                  <c:v>413.67</c:v>
                </c:pt>
                <c:pt idx="4984">
                  <c:v>413.71</c:v>
                </c:pt>
                <c:pt idx="4985">
                  <c:v>413.75</c:v>
                </c:pt>
                <c:pt idx="4986">
                  <c:v>413.78999999999894</c:v>
                </c:pt>
                <c:pt idx="4987">
                  <c:v>413.83</c:v>
                </c:pt>
                <c:pt idx="4988">
                  <c:v>413.87</c:v>
                </c:pt>
                <c:pt idx="4989">
                  <c:v>413.90999999999963</c:v>
                </c:pt>
                <c:pt idx="4990">
                  <c:v>413.95</c:v>
                </c:pt>
                <c:pt idx="4991">
                  <c:v>413.98999999999899</c:v>
                </c:pt>
                <c:pt idx="4992">
                  <c:v>414.03</c:v>
                </c:pt>
                <c:pt idx="4993">
                  <c:v>414.07</c:v>
                </c:pt>
                <c:pt idx="4994">
                  <c:v>414.11</c:v>
                </c:pt>
                <c:pt idx="4995">
                  <c:v>414.15000000000032</c:v>
                </c:pt>
                <c:pt idx="4996">
                  <c:v>414.19</c:v>
                </c:pt>
                <c:pt idx="4997">
                  <c:v>414.22999999999894</c:v>
                </c:pt>
                <c:pt idx="4998">
                  <c:v>414.27</c:v>
                </c:pt>
                <c:pt idx="4999">
                  <c:v>414.31</c:v>
                </c:pt>
                <c:pt idx="5000">
                  <c:v>414.35</c:v>
                </c:pt>
                <c:pt idx="5001">
                  <c:v>414.39</c:v>
                </c:pt>
                <c:pt idx="5002">
                  <c:v>414.42999999999893</c:v>
                </c:pt>
                <c:pt idx="5003">
                  <c:v>414.46999999999969</c:v>
                </c:pt>
                <c:pt idx="5004">
                  <c:v>414.53</c:v>
                </c:pt>
                <c:pt idx="5005">
                  <c:v>414.57</c:v>
                </c:pt>
                <c:pt idx="5006">
                  <c:v>414.61</c:v>
                </c:pt>
                <c:pt idx="5007">
                  <c:v>414.65000000000032</c:v>
                </c:pt>
                <c:pt idx="5008">
                  <c:v>414.69</c:v>
                </c:pt>
                <c:pt idx="5009">
                  <c:v>414.72999999999894</c:v>
                </c:pt>
                <c:pt idx="5010">
                  <c:v>414.77</c:v>
                </c:pt>
                <c:pt idx="5011">
                  <c:v>414.81</c:v>
                </c:pt>
                <c:pt idx="5012">
                  <c:v>414.85</c:v>
                </c:pt>
                <c:pt idx="5013">
                  <c:v>414.89</c:v>
                </c:pt>
                <c:pt idx="5014">
                  <c:v>414.92999999999893</c:v>
                </c:pt>
                <c:pt idx="5015">
                  <c:v>414.96999999999969</c:v>
                </c:pt>
                <c:pt idx="5016">
                  <c:v>415.01</c:v>
                </c:pt>
                <c:pt idx="5017">
                  <c:v>415.05</c:v>
                </c:pt>
                <c:pt idx="5018">
                  <c:v>419.72999999999894</c:v>
                </c:pt>
                <c:pt idx="5019">
                  <c:v>419.77</c:v>
                </c:pt>
                <c:pt idx="5020">
                  <c:v>419.81</c:v>
                </c:pt>
                <c:pt idx="5021">
                  <c:v>419.85</c:v>
                </c:pt>
                <c:pt idx="5022">
                  <c:v>419.89</c:v>
                </c:pt>
                <c:pt idx="5023">
                  <c:v>419.92999999999893</c:v>
                </c:pt>
                <c:pt idx="5024">
                  <c:v>419.96999999999969</c:v>
                </c:pt>
                <c:pt idx="5025">
                  <c:v>420.01</c:v>
                </c:pt>
                <c:pt idx="5026">
                  <c:v>420.05</c:v>
                </c:pt>
                <c:pt idx="5027">
                  <c:v>420.09</c:v>
                </c:pt>
                <c:pt idx="5028">
                  <c:v>420.13</c:v>
                </c:pt>
                <c:pt idx="5029">
                  <c:v>420.17</c:v>
                </c:pt>
                <c:pt idx="5030">
                  <c:v>420.21</c:v>
                </c:pt>
                <c:pt idx="5031">
                  <c:v>420.25</c:v>
                </c:pt>
                <c:pt idx="5032">
                  <c:v>420.28999999999894</c:v>
                </c:pt>
                <c:pt idx="5033">
                  <c:v>420.33</c:v>
                </c:pt>
                <c:pt idx="5034">
                  <c:v>420.37</c:v>
                </c:pt>
                <c:pt idx="5035">
                  <c:v>420.40999999999963</c:v>
                </c:pt>
                <c:pt idx="5036">
                  <c:v>420.45</c:v>
                </c:pt>
                <c:pt idx="5037">
                  <c:v>420.48999999999899</c:v>
                </c:pt>
                <c:pt idx="5038">
                  <c:v>420.53</c:v>
                </c:pt>
                <c:pt idx="5039">
                  <c:v>420.57</c:v>
                </c:pt>
                <c:pt idx="5040">
                  <c:v>420.61</c:v>
                </c:pt>
                <c:pt idx="5041">
                  <c:v>420.65000000000032</c:v>
                </c:pt>
                <c:pt idx="5042">
                  <c:v>420.69</c:v>
                </c:pt>
                <c:pt idx="5043">
                  <c:v>420.72999999999894</c:v>
                </c:pt>
                <c:pt idx="5044">
                  <c:v>420.77</c:v>
                </c:pt>
                <c:pt idx="5045">
                  <c:v>420.81</c:v>
                </c:pt>
                <c:pt idx="5046">
                  <c:v>420.85</c:v>
                </c:pt>
                <c:pt idx="5047">
                  <c:v>420.89</c:v>
                </c:pt>
                <c:pt idx="5048">
                  <c:v>420.92999999999893</c:v>
                </c:pt>
                <c:pt idx="5049">
                  <c:v>420.96999999999969</c:v>
                </c:pt>
                <c:pt idx="5050">
                  <c:v>421.01</c:v>
                </c:pt>
                <c:pt idx="5051">
                  <c:v>421.05</c:v>
                </c:pt>
                <c:pt idx="5052">
                  <c:v>421.09</c:v>
                </c:pt>
                <c:pt idx="5053">
                  <c:v>421.13</c:v>
                </c:pt>
                <c:pt idx="5054">
                  <c:v>421.17</c:v>
                </c:pt>
                <c:pt idx="5055">
                  <c:v>421.22999999999894</c:v>
                </c:pt>
                <c:pt idx="5056">
                  <c:v>421.27</c:v>
                </c:pt>
                <c:pt idx="5057">
                  <c:v>421.31</c:v>
                </c:pt>
                <c:pt idx="5058">
                  <c:v>421.35</c:v>
                </c:pt>
                <c:pt idx="5059">
                  <c:v>421.39</c:v>
                </c:pt>
                <c:pt idx="5060">
                  <c:v>421.42999999999893</c:v>
                </c:pt>
                <c:pt idx="5061">
                  <c:v>421.46999999999969</c:v>
                </c:pt>
                <c:pt idx="5062">
                  <c:v>421.51</c:v>
                </c:pt>
                <c:pt idx="5063">
                  <c:v>421.55</c:v>
                </c:pt>
                <c:pt idx="5064">
                  <c:v>421.59</c:v>
                </c:pt>
                <c:pt idx="5065">
                  <c:v>421.63</c:v>
                </c:pt>
                <c:pt idx="5066">
                  <c:v>421.67</c:v>
                </c:pt>
                <c:pt idx="5067">
                  <c:v>421.71</c:v>
                </c:pt>
                <c:pt idx="5068">
                  <c:v>421.75</c:v>
                </c:pt>
                <c:pt idx="5069">
                  <c:v>421.78999999999894</c:v>
                </c:pt>
                <c:pt idx="5070">
                  <c:v>421.83</c:v>
                </c:pt>
                <c:pt idx="5071">
                  <c:v>421.87</c:v>
                </c:pt>
                <c:pt idx="5072">
                  <c:v>421.90999999999963</c:v>
                </c:pt>
                <c:pt idx="5073">
                  <c:v>421.95</c:v>
                </c:pt>
                <c:pt idx="5074">
                  <c:v>429.33</c:v>
                </c:pt>
                <c:pt idx="5075">
                  <c:v>429.37</c:v>
                </c:pt>
                <c:pt idx="5076">
                  <c:v>429.40999999999963</c:v>
                </c:pt>
                <c:pt idx="5077">
                  <c:v>429.45</c:v>
                </c:pt>
                <c:pt idx="5078">
                  <c:v>429.48999999999899</c:v>
                </c:pt>
                <c:pt idx="5079">
                  <c:v>429.53</c:v>
                </c:pt>
                <c:pt idx="5080">
                  <c:v>429.57</c:v>
                </c:pt>
                <c:pt idx="5081">
                  <c:v>429.61</c:v>
                </c:pt>
                <c:pt idx="5082">
                  <c:v>429.65000000000032</c:v>
                </c:pt>
                <c:pt idx="5083">
                  <c:v>429.69</c:v>
                </c:pt>
                <c:pt idx="5084">
                  <c:v>429.72999999999894</c:v>
                </c:pt>
                <c:pt idx="5085">
                  <c:v>429.77</c:v>
                </c:pt>
                <c:pt idx="5086">
                  <c:v>429.81</c:v>
                </c:pt>
                <c:pt idx="5087">
                  <c:v>429.85</c:v>
                </c:pt>
                <c:pt idx="5088">
                  <c:v>429.89</c:v>
                </c:pt>
                <c:pt idx="5089">
                  <c:v>429.92999999999893</c:v>
                </c:pt>
                <c:pt idx="5090">
                  <c:v>429.96999999999969</c:v>
                </c:pt>
                <c:pt idx="5091">
                  <c:v>430.01</c:v>
                </c:pt>
                <c:pt idx="5092">
                  <c:v>430.05</c:v>
                </c:pt>
                <c:pt idx="5093">
                  <c:v>430.09</c:v>
                </c:pt>
                <c:pt idx="5094">
                  <c:v>430.13</c:v>
                </c:pt>
                <c:pt idx="5095">
                  <c:v>430.17</c:v>
                </c:pt>
                <c:pt idx="5096">
                  <c:v>430.21</c:v>
                </c:pt>
                <c:pt idx="5097">
                  <c:v>438.92999999999893</c:v>
                </c:pt>
                <c:pt idx="5098">
                  <c:v>438.96999999999969</c:v>
                </c:pt>
                <c:pt idx="5099">
                  <c:v>439.01</c:v>
                </c:pt>
                <c:pt idx="5100">
                  <c:v>439.05</c:v>
                </c:pt>
                <c:pt idx="5101">
                  <c:v>439.09</c:v>
                </c:pt>
                <c:pt idx="5102">
                  <c:v>439.13</c:v>
                </c:pt>
                <c:pt idx="5103">
                  <c:v>439.17</c:v>
                </c:pt>
                <c:pt idx="5104">
                  <c:v>439.21</c:v>
                </c:pt>
                <c:pt idx="5105">
                  <c:v>439.25</c:v>
                </c:pt>
                <c:pt idx="5106">
                  <c:v>439.28999999999894</c:v>
                </c:pt>
                <c:pt idx="5107">
                  <c:v>439.33</c:v>
                </c:pt>
                <c:pt idx="5108">
                  <c:v>439.37</c:v>
                </c:pt>
                <c:pt idx="5109">
                  <c:v>439.40999999999963</c:v>
                </c:pt>
                <c:pt idx="5110">
                  <c:v>439.45</c:v>
                </c:pt>
                <c:pt idx="5111">
                  <c:v>439.48999999999899</c:v>
                </c:pt>
                <c:pt idx="5112">
                  <c:v>439.53</c:v>
                </c:pt>
                <c:pt idx="5113">
                  <c:v>439.57</c:v>
                </c:pt>
                <c:pt idx="5114">
                  <c:v>439.61</c:v>
                </c:pt>
                <c:pt idx="5115">
                  <c:v>439.65000000000032</c:v>
                </c:pt>
                <c:pt idx="5116">
                  <c:v>439.69</c:v>
                </c:pt>
                <c:pt idx="5117">
                  <c:v>439.72999999999894</c:v>
                </c:pt>
                <c:pt idx="5118">
                  <c:v>439.77</c:v>
                </c:pt>
                <c:pt idx="5119">
                  <c:v>439.81</c:v>
                </c:pt>
                <c:pt idx="5120">
                  <c:v>439.85</c:v>
                </c:pt>
                <c:pt idx="5121">
                  <c:v>439.89</c:v>
                </c:pt>
                <c:pt idx="5122">
                  <c:v>439.92999999999893</c:v>
                </c:pt>
                <c:pt idx="5123">
                  <c:v>439.96999999999969</c:v>
                </c:pt>
                <c:pt idx="5124">
                  <c:v>440.01</c:v>
                </c:pt>
                <c:pt idx="5125">
                  <c:v>440.05</c:v>
                </c:pt>
                <c:pt idx="5126">
                  <c:v>440.09</c:v>
                </c:pt>
                <c:pt idx="5127">
                  <c:v>440.13</c:v>
                </c:pt>
                <c:pt idx="5128">
                  <c:v>440.17</c:v>
                </c:pt>
                <c:pt idx="5129">
                  <c:v>440.21</c:v>
                </c:pt>
                <c:pt idx="5130">
                  <c:v>440.25</c:v>
                </c:pt>
                <c:pt idx="5131">
                  <c:v>440.28999999999894</c:v>
                </c:pt>
                <c:pt idx="5132">
                  <c:v>440.33</c:v>
                </c:pt>
                <c:pt idx="5133">
                  <c:v>440.42999999999893</c:v>
                </c:pt>
                <c:pt idx="5134">
                  <c:v>440.46999999999969</c:v>
                </c:pt>
                <c:pt idx="5135">
                  <c:v>440.51</c:v>
                </c:pt>
                <c:pt idx="5136">
                  <c:v>440.55</c:v>
                </c:pt>
                <c:pt idx="5137">
                  <c:v>440.59</c:v>
                </c:pt>
                <c:pt idx="5138">
                  <c:v>440.63</c:v>
                </c:pt>
                <c:pt idx="5139">
                  <c:v>440.67</c:v>
                </c:pt>
                <c:pt idx="5140">
                  <c:v>440.71</c:v>
                </c:pt>
                <c:pt idx="5141">
                  <c:v>440.75</c:v>
                </c:pt>
                <c:pt idx="5142">
                  <c:v>440.78999999999894</c:v>
                </c:pt>
                <c:pt idx="5143">
                  <c:v>440.83</c:v>
                </c:pt>
                <c:pt idx="5144">
                  <c:v>440.87</c:v>
                </c:pt>
                <c:pt idx="5145">
                  <c:v>440.90999999999963</c:v>
                </c:pt>
                <c:pt idx="5146">
                  <c:v>440.95</c:v>
                </c:pt>
                <c:pt idx="5147">
                  <c:v>440.98999999999899</c:v>
                </c:pt>
                <c:pt idx="5148">
                  <c:v>441.03</c:v>
                </c:pt>
                <c:pt idx="5149">
                  <c:v>441.07</c:v>
                </c:pt>
                <c:pt idx="5150">
                  <c:v>441.11</c:v>
                </c:pt>
                <c:pt idx="5151">
                  <c:v>441.15000000000032</c:v>
                </c:pt>
                <c:pt idx="5152">
                  <c:v>441.19</c:v>
                </c:pt>
                <c:pt idx="5153">
                  <c:v>441.22999999999894</c:v>
                </c:pt>
                <c:pt idx="5154">
                  <c:v>441.27</c:v>
                </c:pt>
                <c:pt idx="5155">
                  <c:v>441.31</c:v>
                </c:pt>
                <c:pt idx="5156">
                  <c:v>441.35</c:v>
                </c:pt>
                <c:pt idx="5157">
                  <c:v>441.39</c:v>
                </c:pt>
                <c:pt idx="5158">
                  <c:v>441.42999999999893</c:v>
                </c:pt>
                <c:pt idx="5159">
                  <c:v>441.46999999999969</c:v>
                </c:pt>
                <c:pt idx="5160">
                  <c:v>441.51</c:v>
                </c:pt>
                <c:pt idx="5161">
                  <c:v>441.55</c:v>
                </c:pt>
                <c:pt idx="5162">
                  <c:v>441.59</c:v>
                </c:pt>
                <c:pt idx="5163">
                  <c:v>441.63</c:v>
                </c:pt>
                <c:pt idx="5164">
                  <c:v>441.67</c:v>
                </c:pt>
                <c:pt idx="5165">
                  <c:v>441.71</c:v>
                </c:pt>
                <c:pt idx="5166">
                  <c:v>441.75</c:v>
                </c:pt>
                <c:pt idx="5167">
                  <c:v>448.63</c:v>
                </c:pt>
                <c:pt idx="5168">
                  <c:v>448.67</c:v>
                </c:pt>
                <c:pt idx="5169">
                  <c:v>448.71</c:v>
                </c:pt>
                <c:pt idx="5170">
                  <c:v>448.75</c:v>
                </c:pt>
                <c:pt idx="5171">
                  <c:v>448.78999999999894</c:v>
                </c:pt>
                <c:pt idx="5172">
                  <c:v>448.83</c:v>
                </c:pt>
                <c:pt idx="5173">
                  <c:v>448.87</c:v>
                </c:pt>
                <c:pt idx="5174">
                  <c:v>448.90999999999963</c:v>
                </c:pt>
                <c:pt idx="5175">
                  <c:v>448.95</c:v>
                </c:pt>
                <c:pt idx="5176">
                  <c:v>448.98999999999899</c:v>
                </c:pt>
                <c:pt idx="5177">
                  <c:v>449.03</c:v>
                </c:pt>
                <c:pt idx="5178">
                  <c:v>449.07</c:v>
                </c:pt>
                <c:pt idx="5179">
                  <c:v>449.11</c:v>
                </c:pt>
                <c:pt idx="5180">
                  <c:v>449.15000000000032</c:v>
                </c:pt>
                <c:pt idx="5181">
                  <c:v>449.19</c:v>
                </c:pt>
                <c:pt idx="5182">
                  <c:v>449.22999999999894</c:v>
                </c:pt>
                <c:pt idx="5183">
                  <c:v>449.27</c:v>
                </c:pt>
                <c:pt idx="5184">
                  <c:v>449.31</c:v>
                </c:pt>
                <c:pt idx="5185">
                  <c:v>449.35</c:v>
                </c:pt>
                <c:pt idx="5186">
                  <c:v>449.39</c:v>
                </c:pt>
                <c:pt idx="5187">
                  <c:v>449.42999999999893</c:v>
                </c:pt>
                <c:pt idx="5188">
                  <c:v>449.46999999999969</c:v>
                </c:pt>
                <c:pt idx="5189">
                  <c:v>449.51</c:v>
                </c:pt>
                <c:pt idx="5190">
                  <c:v>449.55</c:v>
                </c:pt>
                <c:pt idx="5191">
                  <c:v>449.59</c:v>
                </c:pt>
                <c:pt idx="5192">
                  <c:v>449.63</c:v>
                </c:pt>
                <c:pt idx="5193">
                  <c:v>449.67</c:v>
                </c:pt>
                <c:pt idx="5194">
                  <c:v>449.71</c:v>
                </c:pt>
                <c:pt idx="5195">
                  <c:v>449.75</c:v>
                </c:pt>
                <c:pt idx="5196">
                  <c:v>449.78999999999894</c:v>
                </c:pt>
                <c:pt idx="5197">
                  <c:v>449.83</c:v>
                </c:pt>
                <c:pt idx="5198">
                  <c:v>449.87</c:v>
                </c:pt>
                <c:pt idx="5199">
                  <c:v>449.90999999999963</c:v>
                </c:pt>
                <c:pt idx="5200">
                  <c:v>449.95</c:v>
                </c:pt>
                <c:pt idx="5201">
                  <c:v>449.98999999999899</c:v>
                </c:pt>
                <c:pt idx="5202">
                  <c:v>450.03</c:v>
                </c:pt>
                <c:pt idx="5203">
                  <c:v>450.07</c:v>
                </c:pt>
                <c:pt idx="5204">
                  <c:v>450.13</c:v>
                </c:pt>
                <c:pt idx="5205">
                  <c:v>450.17</c:v>
                </c:pt>
                <c:pt idx="5206">
                  <c:v>450.21</c:v>
                </c:pt>
                <c:pt idx="5207">
                  <c:v>450.25</c:v>
                </c:pt>
                <c:pt idx="5208">
                  <c:v>450.28999999999894</c:v>
                </c:pt>
                <c:pt idx="5209">
                  <c:v>450.33</c:v>
                </c:pt>
                <c:pt idx="5210">
                  <c:v>450.37</c:v>
                </c:pt>
                <c:pt idx="5211">
                  <c:v>450.40999999999963</c:v>
                </c:pt>
                <c:pt idx="5212">
                  <c:v>450.45</c:v>
                </c:pt>
                <c:pt idx="5213">
                  <c:v>450.48999999999899</c:v>
                </c:pt>
                <c:pt idx="5214">
                  <c:v>450.53</c:v>
                </c:pt>
                <c:pt idx="5215">
                  <c:v>450.57</c:v>
                </c:pt>
                <c:pt idx="5216">
                  <c:v>450.61</c:v>
                </c:pt>
                <c:pt idx="5217">
                  <c:v>450.65000000000032</c:v>
                </c:pt>
                <c:pt idx="5218">
                  <c:v>450.69</c:v>
                </c:pt>
                <c:pt idx="5219">
                  <c:v>450.72999999999894</c:v>
                </c:pt>
                <c:pt idx="5220">
                  <c:v>450.77</c:v>
                </c:pt>
                <c:pt idx="5221">
                  <c:v>450.81</c:v>
                </c:pt>
                <c:pt idx="5222">
                  <c:v>450.85</c:v>
                </c:pt>
                <c:pt idx="5223">
                  <c:v>450.89</c:v>
                </c:pt>
                <c:pt idx="5224">
                  <c:v>450.92999999999893</c:v>
                </c:pt>
                <c:pt idx="5225">
                  <c:v>450.96999999999969</c:v>
                </c:pt>
                <c:pt idx="5226">
                  <c:v>451.01</c:v>
                </c:pt>
                <c:pt idx="5227">
                  <c:v>451.05</c:v>
                </c:pt>
                <c:pt idx="5228">
                  <c:v>451.09</c:v>
                </c:pt>
                <c:pt idx="5229">
                  <c:v>451.13</c:v>
                </c:pt>
                <c:pt idx="5230">
                  <c:v>451.17</c:v>
                </c:pt>
                <c:pt idx="5231">
                  <c:v>451.21</c:v>
                </c:pt>
                <c:pt idx="5232">
                  <c:v>451.25</c:v>
                </c:pt>
                <c:pt idx="5233">
                  <c:v>451.28999999999894</c:v>
                </c:pt>
                <c:pt idx="5234">
                  <c:v>451.33</c:v>
                </c:pt>
                <c:pt idx="5235">
                  <c:v>451.37</c:v>
                </c:pt>
                <c:pt idx="5236">
                  <c:v>451.40999999999963</c:v>
                </c:pt>
                <c:pt idx="5237">
                  <c:v>451.45</c:v>
                </c:pt>
                <c:pt idx="5238">
                  <c:v>451.48999999999899</c:v>
                </c:pt>
                <c:pt idx="5239">
                  <c:v>451.53</c:v>
                </c:pt>
                <c:pt idx="5240">
                  <c:v>451.57</c:v>
                </c:pt>
                <c:pt idx="5241">
                  <c:v>451.63</c:v>
                </c:pt>
                <c:pt idx="5242">
                  <c:v>451.67</c:v>
                </c:pt>
                <c:pt idx="5243">
                  <c:v>451.71</c:v>
                </c:pt>
                <c:pt idx="5244">
                  <c:v>451.75</c:v>
                </c:pt>
                <c:pt idx="5245">
                  <c:v>451.78999999999894</c:v>
                </c:pt>
                <c:pt idx="5246">
                  <c:v>451.83</c:v>
                </c:pt>
                <c:pt idx="5247">
                  <c:v>451.87</c:v>
                </c:pt>
                <c:pt idx="5248">
                  <c:v>451.90999999999963</c:v>
                </c:pt>
                <c:pt idx="5249">
                  <c:v>451.95</c:v>
                </c:pt>
                <c:pt idx="5250">
                  <c:v>451.98999999999899</c:v>
                </c:pt>
                <c:pt idx="5251">
                  <c:v>452.03</c:v>
                </c:pt>
                <c:pt idx="5252">
                  <c:v>452.07</c:v>
                </c:pt>
                <c:pt idx="5253">
                  <c:v>452.11</c:v>
                </c:pt>
                <c:pt idx="5254">
                  <c:v>452.15000000000032</c:v>
                </c:pt>
                <c:pt idx="5255">
                  <c:v>452.19</c:v>
                </c:pt>
                <c:pt idx="5256">
                  <c:v>452.22999999999894</c:v>
                </c:pt>
                <c:pt idx="5257">
                  <c:v>452.27</c:v>
                </c:pt>
                <c:pt idx="5258">
                  <c:v>452.31</c:v>
                </c:pt>
                <c:pt idx="5259">
                  <c:v>452.35</c:v>
                </c:pt>
                <c:pt idx="5260">
                  <c:v>452.39</c:v>
                </c:pt>
                <c:pt idx="5261">
                  <c:v>452.42999999999893</c:v>
                </c:pt>
                <c:pt idx="5262">
                  <c:v>452.46999999999969</c:v>
                </c:pt>
                <c:pt idx="5263">
                  <c:v>452.51</c:v>
                </c:pt>
                <c:pt idx="5264">
                  <c:v>452.55</c:v>
                </c:pt>
                <c:pt idx="5265">
                  <c:v>452.59</c:v>
                </c:pt>
                <c:pt idx="5266">
                  <c:v>452.63</c:v>
                </c:pt>
                <c:pt idx="5267">
                  <c:v>452.67</c:v>
                </c:pt>
                <c:pt idx="5268">
                  <c:v>452.71</c:v>
                </c:pt>
                <c:pt idx="5269">
                  <c:v>452.75</c:v>
                </c:pt>
                <c:pt idx="5270">
                  <c:v>452.78999999999894</c:v>
                </c:pt>
                <c:pt idx="5271">
                  <c:v>452.83</c:v>
                </c:pt>
                <c:pt idx="5272">
                  <c:v>452.87</c:v>
                </c:pt>
                <c:pt idx="5273">
                  <c:v>452.90999999999963</c:v>
                </c:pt>
                <c:pt idx="5274">
                  <c:v>452.95</c:v>
                </c:pt>
                <c:pt idx="5275">
                  <c:v>452.98999999999899</c:v>
                </c:pt>
                <c:pt idx="5276">
                  <c:v>453.03</c:v>
                </c:pt>
                <c:pt idx="5277">
                  <c:v>453.13</c:v>
                </c:pt>
                <c:pt idx="5278">
                  <c:v>453.17</c:v>
                </c:pt>
                <c:pt idx="5279">
                  <c:v>453.21</c:v>
                </c:pt>
                <c:pt idx="5280">
                  <c:v>453.25</c:v>
                </c:pt>
                <c:pt idx="5281">
                  <c:v>453.28999999999894</c:v>
                </c:pt>
                <c:pt idx="5282">
                  <c:v>453.33</c:v>
                </c:pt>
                <c:pt idx="5283">
                  <c:v>453.37</c:v>
                </c:pt>
                <c:pt idx="5284">
                  <c:v>453.40999999999963</c:v>
                </c:pt>
                <c:pt idx="5285">
                  <c:v>453.45</c:v>
                </c:pt>
                <c:pt idx="5286">
                  <c:v>453.48999999999899</c:v>
                </c:pt>
                <c:pt idx="5287">
                  <c:v>453.53</c:v>
                </c:pt>
                <c:pt idx="5288">
                  <c:v>453.57</c:v>
                </c:pt>
                <c:pt idx="5289">
                  <c:v>453.61</c:v>
                </c:pt>
                <c:pt idx="5290">
                  <c:v>453.65000000000032</c:v>
                </c:pt>
                <c:pt idx="5291">
                  <c:v>453.69</c:v>
                </c:pt>
                <c:pt idx="5292">
                  <c:v>453.72999999999894</c:v>
                </c:pt>
                <c:pt idx="5293">
                  <c:v>453.77</c:v>
                </c:pt>
                <c:pt idx="5294">
                  <c:v>453.81</c:v>
                </c:pt>
                <c:pt idx="5295">
                  <c:v>453.85</c:v>
                </c:pt>
                <c:pt idx="5296">
                  <c:v>453.89</c:v>
                </c:pt>
                <c:pt idx="5297">
                  <c:v>453.92999999999893</c:v>
                </c:pt>
                <c:pt idx="5298">
                  <c:v>453.96999999999969</c:v>
                </c:pt>
                <c:pt idx="5299">
                  <c:v>454.01</c:v>
                </c:pt>
                <c:pt idx="5300">
                  <c:v>454.05</c:v>
                </c:pt>
                <c:pt idx="5301">
                  <c:v>454.09</c:v>
                </c:pt>
                <c:pt idx="5302">
                  <c:v>454.13</c:v>
                </c:pt>
                <c:pt idx="5303">
                  <c:v>454.17</c:v>
                </c:pt>
                <c:pt idx="5304">
                  <c:v>454.21</c:v>
                </c:pt>
                <c:pt idx="5305">
                  <c:v>454.25</c:v>
                </c:pt>
                <c:pt idx="5306">
                  <c:v>454.28999999999894</c:v>
                </c:pt>
                <c:pt idx="5307">
                  <c:v>454.33</c:v>
                </c:pt>
                <c:pt idx="5308">
                  <c:v>454.37</c:v>
                </c:pt>
                <c:pt idx="5309">
                  <c:v>454.40999999999963</c:v>
                </c:pt>
                <c:pt idx="5310">
                  <c:v>454.45</c:v>
                </c:pt>
                <c:pt idx="5311">
                  <c:v>454.48999999999899</c:v>
                </c:pt>
                <c:pt idx="5312">
                  <c:v>454.53</c:v>
                </c:pt>
                <c:pt idx="5313">
                  <c:v>454.57</c:v>
                </c:pt>
                <c:pt idx="5314">
                  <c:v>454.63</c:v>
                </c:pt>
                <c:pt idx="5315">
                  <c:v>454.67</c:v>
                </c:pt>
                <c:pt idx="5316">
                  <c:v>454.71</c:v>
                </c:pt>
                <c:pt idx="5317">
                  <c:v>454.75</c:v>
                </c:pt>
                <c:pt idx="5318">
                  <c:v>454.78999999999894</c:v>
                </c:pt>
                <c:pt idx="5319">
                  <c:v>454.83</c:v>
                </c:pt>
                <c:pt idx="5320">
                  <c:v>454.87</c:v>
                </c:pt>
                <c:pt idx="5321">
                  <c:v>454.90999999999963</c:v>
                </c:pt>
                <c:pt idx="5322">
                  <c:v>454.95</c:v>
                </c:pt>
                <c:pt idx="5323">
                  <c:v>454.98999999999899</c:v>
                </c:pt>
                <c:pt idx="5324">
                  <c:v>455.03</c:v>
                </c:pt>
                <c:pt idx="5325">
                  <c:v>455.07</c:v>
                </c:pt>
                <c:pt idx="5326">
                  <c:v>455.11</c:v>
                </c:pt>
                <c:pt idx="5327">
                  <c:v>455.15000000000032</c:v>
                </c:pt>
                <c:pt idx="5328">
                  <c:v>455.19</c:v>
                </c:pt>
                <c:pt idx="5329">
                  <c:v>455.22999999999894</c:v>
                </c:pt>
                <c:pt idx="5330">
                  <c:v>455.27</c:v>
                </c:pt>
                <c:pt idx="5331">
                  <c:v>455.31</c:v>
                </c:pt>
                <c:pt idx="5332">
                  <c:v>455.35</c:v>
                </c:pt>
                <c:pt idx="5333">
                  <c:v>455.39</c:v>
                </c:pt>
                <c:pt idx="5334">
                  <c:v>455.42999999999893</c:v>
                </c:pt>
                <c:pt idx="5335">
                  <c:v>455.46999999999969</c:v>
                </c:pt>
                <c:pt idx="5336">
                  <c:v>455.51</c:v>
                </c:pt>
                <c:pt idx="5337">
                  <c:v>455.55</c:v>
                </c:pt>
                <c:pt idx="5338">
                  <c:v>455.59</c:v>
                </c:pt>
                <c:pt idx="5339">
                  <c:v>455.63</c:v>
                </c:pt>
                <c:pt idx="5340">
                  <c:v>455.67</c:v>
                </c:pt>
                <c:pt idx="5341">
                  <c:v>455.71</c:v>
                </c:pt>
                <c:pt idx="5342">
                  <c:v>455.75</c:v>
                </c:pt>
                <c:pt idx="5343">
                  <c:v>455.78999999999894</c:v>
                </c:pt>
                <c:pt idx="5344">
                  <c:v>455.83</c:v>
                </c:pt>
                <c:pt idx="5345">
                  <c:v>455.87</c:v>
                </c:pt>
                <c:pt idx="5346">
                  <c:v>455.90999999999963</c:v>
                </c:pt>
                <c:pt idx="5347">
                  <c:v>455.95</c:v>
                </c:pt>
                <c:pt idx="5348">
                  <c:v>455.98999999999899</c:v>
                </c:pt>
                <c:pt idx="5349">
                  <c:v>456.03</c:v>
                </c:pt>
                <c:pt idx="5350">
                  <c:v>456.13</c:v>
                </c:pt>
                <c:pt idx="5351">
                  <c:v>456.17</c:v>
                </c:pt>
                <c:pt idx="5352">
                  <c:v>456.21</c:v>
                </c:pt>
                <c:pt idx="5353">
                  <c:v>456.25</c:v>
                </c:pt>
                <c:pt idx="5354">
                  <c:v>456.28999999999894</c:v>
                </c:pt>
                <c:pt idx="5355">
                  <c:v>456.33</c:v>
                </c:pt>
                <c:pt idx="5356">
                  <c:v>456.37</c:v>
                </c:pt>
                <c:pt idx="5357">
                  <c:v>456.40999999999963</c:v>
                </c:pt>
                <c:pt idx="5358">
                  <c:v>456.45</c:v>
                </c:pt>
                <c:pt idx="5359">
                  <c:v>456.48999999999899</c:v>
                </c:pt>
                <c:pt idx="5360">
                  <c:v>456.53</c:v>
                </c:pt>
                <c:pt idx="5361">
                  <c:v>456.57</c:v>
                </c:pt>
                <c:pt idx="5362">
                  <c:v>456.61</c:v>
                </c:pt>
                <c:pt idx="5363">
                  <c:v>456.65000000000032</c:v>
                </c:pt>
                <c:pt idx="5364">
                  <c:v>456.69</c:v>
                </c:pt>
                <c:pt idx="5365">
                  <c:v>456.72999999999894</c:v>
                </c:pt>
                <c:pt idx="5366">
                  <c:v>456.77</c:v>
                </c:pt>
                <c:pt idx="5367">
                  <c:v>456.81</c:v>
                </c:pt>
                <c:pt idx="5368">
                  <c:v>456.85</c:v>
                </c:pt>
                <c:pt idx="5369">
                  <c:v>456.89</c:v>
                </c:pt>
                <c:pt idx="5370">
                  <c:v>456.92999999999893</c:v>
                </c:pt>
                <c:pt idx="5371">
                  <c:v>456.96999999999969</c:v>
                </c:pt>
                <c:pt idx="5372">
                  <c:v>457.01</c:v>
                </c:pt>
                <c:pt idx="5373">
                  <c:v>457.05</c:v>
                </c:pt>
                <c:pt idx="5374">
                  <c:v>457.09</c:v>
                </c:pt>
                <c:pt idx="5375">
                  <c:v>457.13</c:v>
                </c:pt>
                <c:pt idx="5376">
                  <c:v>457.17</c:v>
                </c:pt>
                <c:pt idx="5377">
                  <c:v>458.22999999999894</c:v>
                </c:pt>
                <c:pt idx="5378">
                  <c:v>458.27</c:v>
                </c:pt>
                <c:pt idx="5379">
                  <c:v>458.31</c:v>
                </c:pt>
                <c:pt idx="5380">
                  <c:v>458.35</c:v>
                </c:pt>
                <c:pt idx="5381">
                  <c:v>458.39</c:v>
                </c:pt>
                <c:pt idx="5382">
                  <c:v>458.42999999999893</c:v>
                </c:pt>
                <c:pt idx="5383">
                  <c:v>458.46999999999969</c:v>
                </c:pt>
                <c:pt idx="5384">
                  <c:v>458.51</c:v>
                </c:pt>
                <c:pt idx="5385">
                  <c:v>458.55</c:v>
                </c:pt>
                <c:pt idx="5386">
                  <c:v>458.59</c:v>
                </c:pt>
                <c:pt idx="5387">
                  <c:v>458.63</c:v>
                </c:pt>
                <c:pt idx="5388">
                  <c:v>458.67</c:v>
                </c:pt>
                <c:pt idx="5389">
                  <c:v>458.71</c:v>
                </c:pt>
                <c:pt idx="5390">
                  <c:v>458.75</c:v>
                </c:pt>
                <c:pt idx="5391">
                  <c:v>458.78999999999894</c:v>
                </c:pt>
                <c:pt idx="5392">
                  <c:v>458.83</c:v>
                </c:pt>
                <c:pt idx="5393">
                  <c:v>458.87</c:v>
                </c:pt>
                <c:pt idx="5394">
                  <c:v>458.90999999999963</c:v>
                </c:pt>
                <c:pt idx="5395">
                  <c:v>458.95</c:v>
                </c:pt>
                <c:pt idx="5396">
                  <c:v>458.98999999999899</c:v>
                </c:pt>
                <c:pt idx="5397">
                  <c:v>459.03</c:v>
                </c:pt>
                <c:pt idx="5398">
                  <c:v>459.07</c:v>
                </c:pt>
                <c:pt idx="5399">
                  <c:v>459.11</c:v>
                </c:pt>
                <c:pt idx="5400">
                  <c:v>459.15000000000032</c:v>
                </c:pt>
                <c:pt idx="5401">
                  <c:v>459.19</c:v>
                </c:pt>
                <c:pt idx="5402">
                  <c:v>459.22999999999894</c:v>
                </c:pt>
                <c:pt idx="5403">
                  <c:v>459.27</c:v>
                </c:pt>
                <c:pt idx="5404">
                  <c:v>459.31</c:v>
                </c:pt>
                <c:pt idx="5405">
                  <c:v>459.35</c:v>
                </c:pt>
                <c:pt idx="5406">
                  <c:v>459.39</c:v>
                </c:pt>
                <c:pt idx="5407">
                  <c:v>459.42999999999893</c:v>
                </c:pt>
                <c:pt idx="5408">
                  <c:v>459.46999999999969</c:v>
                </c:pt>
                <c:pt idx="5409">
                  <c:v>459.51</c:v>
                </c:pt>
                <c:pt idx="5410">
                  <c:v>459.55</c:v>
                </c:pt>
                <c:pt idx="5411">
                  <c:v>459.59</c:v>
                </c:pt>
                <c:pt idx="5412">
                  <c:v>459.63</c:v>
                </c:pt>
                <c:pt idx="5413">
                  <c:v>459.67</c:v>
                </c:pt>
                <c:pt idx="5414">
                  <c:v>459.72999999999894</c:v>
                </c:pt>
                <c:pt idx="5415">
                  <c:v>459.77</c:v>
                </c:pt>
                <c:pt idx="5416">
                  <c:v>459.81</c:v>
                </c:pt>
                <c:pt idx="5417">
                  <c:v>459.85</c:v>
                </c:pt>
                <c:pt idx="5418">
                  <c:v>459.89</c:v>
                </c:pt>
                <c:pt idx="5419">
                  <c:v>459.92999999999893</c:v>
                </c:pt>
                <c:pt idx="5420">
                  <c:v>459.96999999999969</c:v>
                </c:pt>
                <c:pt idx="5421">
                  <c:v>460.01</c:v>
                </c:pt>
                <c:pt idx="5422">
                  <c:v>460.05</c:v>
                </c:pt>
                <c:pt idx="5423">
                  <c:v>460.09</c:v>
                </c:pt>
                <c:pt idx="5424">
                  <c:v>460.13</c:v>
                </c:pt>
                <c:pt idx="5425">
                  <c:v>460.17</c:v>
                </c:pt>
                <c:pt idx="5426">
                  <c:v>460.21</c:v>
                </c:pt>
                <c:pt idx="5427">
                  <c:v>460.25</c:v>
                </c:pt>
                <c:pt idx="5428">
                  <c:v>460.28999999999894</c:v>
                </c:pt>
                <c:pt idx="5429">
                  <c:v>460.33</c:v>
                </c:pt>
                <c:pt idx="5430">
                  <c:v>460.37</c:v>
                </c:pt>
                <c:pt idx="5431">
                  <c:v>460.40999999999963</c:v>
                </c:pt>
                <c:pt idx="5432">
                  <c:v>460.45</c:v>
                </c:pt>
                <c:pt idx="5433">
                  <c:v>460.48999999999899</c:v>
                </c:pt>
                <c:pt idx="5434">
                  <c:v>460.53</c:v>
                </c:pt>
                <c:pt idx="5435">
                  <c:v>460.57</c:v>
                </c:pt>
                <c:pt idx="5436">
                  <c:v>460.61</c:v>
                </c:pt>
                <c:pt idx="5437">
                  <c:v>460.65000000000032</c:v>
                </c:pt>
                <c:pt idx="5438">
                  <c:v>460.69</c:v>
                </c:pt>
                <c:pt idx="5439">
                  <c:v>460.72999999999894</c:v>
                </c:pt>
                <c:pt idx="5440">
                  <c:v>460.77</c:v>
                </c:pt>
                <c:pt idx="5441">
                  <c:v>460.81</c:v>
                </c:pt>
                <c:pt idx="5442">
                  <c:v>460.85</c:v>
                </c:pt>
                <c:pt idx="5443">
                  <c:v>460.89</c:v>
                </c:pt>
                <c:pt idx="5444">
                  <c:v>460.92999999999893</c:v>
                </c:pt>
                <c:pt idx="5445">
                  <c:v>460.96999999999969</c:v>
                </c:pt>
                <c:pt idx="5446">
                  <c:v>461.01</c:v>
                </c:pt>
                <c:pt idx="5447">
                  <c:v>461.05</c:v>
                </c:pt>
                <c:pt idx="5448">
                  <c:v>461.09</c:v>
                </c:pt>
                <c:pt idx="5449">
                  <c:v>461.13</c:v>
                </c:pt>
                <c:pt idx="5450">
                  <c:v>461.17</c:v>
                </c:pt>
                <c:pt idx="5451">
                  <c:v>461.22999999999894</c:v>
                </c:pt>
                <c:pt idx="5452">
                  <c:v>461.27</c:v>
                </c:pt>
                <c:pt idx="5453">
                  <c:v>461.31</c:v>
                </c:pt>
                <c:pt idx="5454">
                  <c:v>461.35</c:v>
                </c:pt>
                <c:pt idx="5455">
                  <c:v>461.39</c:v>
                </c:pt>
                <c:pt idx="5456">
                  <c:v>461.42999999999893</c:v>
                </c:pt>
                <c:pt idx="5457">
                  <c:v>461.46999999999969</c:v>
                </c:pt>
                <c:pt idx="5458">
                  <c:v>461.51</c:v>
                </c:pt>
                <c:pt idx="5459">
                  <c:v>461.55</c:v>
                </c:pt>
                <c:pt idx="5460">
                  <c:v>461.59</c:v>
                </c:pt>
                <c:pt idx="5461">
                  <c:v>467.53</c:v>
                </c:pt>
                <c:pt idx="5462">
                  <c:v>467.57</c:v>
                </c:pt>
                <c:pt idx="5463">
                  <c:v>467.61</c:v>
                </c:pt>
                <c:pt idx="5464">
                  <c:v>467.65000000000032</c:v>
                </c:pt>
                <c:pt idx="5465">
                  <c:v>467.69</c:v>
                </c:pt>
                <c:pt idx="5466">
                  <c:v>467.72999999999894</c:v>
                </c:pt>
                <c:pt idx="5467">
                  <c:v>467.77</c:v>
                </c:pt>
                <c:pt idx="5468">
                  <c:v>467.81</c:v>
                </c:pt>
                <c:pt idx="5469">
                  <c:v>467.85</c:v>
                </c:pt>
                <c:pt idx="5470">
                  <c:v>467.89</c:v>
                </c:pt>
                <c:pt idx="5471">
                  <c:v>467.92999999999893</c:v>
                </c:pt>
                <c:pt idx="5472">
                  <c:v>467.96999999999969</c:v>
                </c:pt>
                <c:pt idx="5473">
                  <c:v>468.01</c:v>
                </c:pt>
                <c:pt idx="5474">
                  <c:v>468.05</c:v>
                </c:pt>
                <c:pt idx="5475">
                  <c:v>468.09</c:v>
                </c:pt>
                <c:pt idx="5476">
                  <c:v>468.13</c:v>
                </c:pt>
                <c:pt idx="5477">
                  <c:v>468.17</c:v>
                </c:pt>
                <c:pt idx="5478">
                  <c:v>468.21</c:v>
                </c:pt>
                <c:pt idx="5479">
                  <c:v>468.25</c:v>
                </c:pt>
                <c:pt idx="5480">
                  <c:v>468.28999999999894</c:v>
                </c:pt>
                <c:pt idx="5481">
                  <c:v>468.33</c:v>
                </c:pt>
                <c:pt idx="5482">
                  <c:v>468.37</c:v>
                </c:pt>
                <c:pt idx="5483">
                  <c:v>468.40999999999963</c:v>
                </c:pt>
                <c:pt idx="5484">
                  <c:v>468.45</c:v>
                </c:pt>
                <c:pt idx="5485">
                  <c:v>468.48999999999899</c:v>
                </c:pt>
                <c:pt idx="5486">
                  <c:v>468.53</c:v>
                </c:pt>
                <c:pt idx="5487">
                  <c:v>468.57</c:v>
                </c:pt>
                <c:pt idx="5488">
                  <c:v>468.61</c:v>
                </c:pt>
                <c:pt idx="5489">
                  <c:v>468.65000000000032</c:v>
                </c:pt>
                <c:pt idx="5490">
                  <c:v>468.69</c:v>
                </c:pt>
                <c:pt idx="5491">
                  <c:v>468.72999999999894</c:v>
                </c:pt>
                <c:pt idx="5492">
                  <c:v>468.77</c:v>
                </c:pt>
                <c:pt idx="5493">
                  <c:v>468.81</c:v>
                </c:pt>
                <c:pt idx="5494">
                  <c:v>468.85</c:v>
                </c:pt>
                <c:pt idx="5495">
                  <c:v>468.89</c:v>
                </c:pt>
                <c:pt idx="5496">
                  <c:v>468.92999999999893</c:v>
                </c:pt>
                <c:pt idx="5497">
                  <c:v>469.03</c:v>
                </c:pt>
                <c:pt idx="5498">
                  <c:v>469.07</c:v>
                </c:pt>
                <c:pt idx="5499">
                  <c:v>469.11</c:v>
                </c:pt>
                <c:pt idx="5500">
                  <c:v>469.15000000000032</c:v>
                </c:pt>
                <c:pt idx="5501">
                  <c:v>469.19</c:v>
                </c:pt>
                <c:pt idx="5502">
                  <c:v>469.22999999999894</c:v>
                </c:pt>
                <c:pt idx="5503">
                  <c:v>469.27</c:v>
                </c:pt>
                <c:pt idx="5504">
                  <c:v>469.31</c:v>
                </c:pt>
                <c:pt idx="5505">
                  <c:v>469.35</c:v>
                </c:pt>
                <c:pt idx="5506">
                  <c:v>469.39</c:v>
                </c:pt>
                <c:pt idx="5507">
                  <c:v>469.42999999999893</c:v>
                </c:pt>
                <c:pt idx="5508">
                  <c:v>469.46999999999969</c:v>
                </c:pt>
                <c:pt idx="5509">
                  <c:v>469.51</c:v>
                </c:pt>
                <c:pt idx="5510">
                  <c:v>469.55</c:v>
                </c:pt>
                <c:pt idx="5511">
                  <c:v>469.59</c:v>
                </c:pt>
                <c:pt idx="5512">
                  <c:v>469.63</c:v>
                </c:pt>
                <c:pt idx="5513">
                  <c:v>469.67</c:v>
                </c:pt>
                <c:pt idx="5514">
                  <c:v>469.71</c:v>
                </c:pt>
                <c:pt idx="5515">
                  <c:v>469.75</c:v>
                </c:pt>
                <c:pt idx="5516">
                  <c:v>469.78999999999894</c:v>
                </c:pt>
                <c:pt idx="5517">
                  <c:v>469.83</c:v>
                </c:pt>
                <c:pt idx="5518">
                  <c:v>469.87</c:v>
                </c:pt>
                <c:pt idx="5519">
                  <c:v>469.90999999999963</c:v>
                </c:pt>
                <c:pt idx="5520">
                  <c:v>469.95</c:v>
                </c:pt>
                <c:pt idx="5521">
                  <c:v>469.98999999999899</c:v>
                </c:pt>
                <c:pt idx="5522">
                  <c:v>470.03</c:v>
                </c:pt>
                <c:pt idx="5523">
                  <c:v>470.07</c:v>
                </c:pt>
                <c:pt idx="5524">
                  <c:v>470.11</c:v>
                </c:pt>
                <c:pt idx="5525">
                  <c:v>470.15000000000032</c:v>
                </c:pt>
                <c:pt idx="5526">
                  <c:v>470.19</c:v>
                </c:pt>
                <c:pt idx="5527">
                  <c:v>470.22999999999894</c:v>
                </c:pt>
                <c:pt idx="5528">
                  <c:v>470.27</c:v>
                </c:pt>
                <c:pt idx="5529">
                  <c:v>470.31</c:v>
                </c:pt>
                <c:pt idx="5530">
                  <c:v>470.35</c:v>
                </c:pt>
                <c:pt idx="5531">
                  <c:v>477.13</c:v>
                </c:pt>
                <c:pt idx="5532">
                  <c:v>477.17</c:v>
                </c:pt>
                <c:pt idx="5533">
                  <c:v>477.21</c:v>
                </c:pt>
                <c:pt idx="5534">
                  <c:v>477.25</c:v>
                </c:pt>
                <c:pt idx="5535">
                  <c:v>477.28999999999894</c:v>
                </c:pt>
                <c:pt idx="5536">
                  <c:v>477.33</c:v>
                </c:pt>
                <c:pt idx="5537">
                  <c:v>477.37</c:v>
                </c:pt>
                <c:pt idx="5538">
                  <c:v>477.40999999999963</c:v>
                </c:pt>
                <c:pt idx="5539">
                  <c:v>477.45</c:v>
                </c:pt>
                <c:pt idx="5540">
                  <c:v>477.48999999999899</c:v>
                </c:pt>
                <c:pt idx="5541">
                  <c:v>477.53</c:v>
                </c:pt>
                <c:pt idx="5542">
                  <c:v>477.57</c:v>
                </c:pt>
                <c:pt idx="5543">
                  <c:v>477.61</c:v>
                </c:pt>
                <c:pt idx="5544">
                  <c:v>477.65000000000032</c:v>
                </c:pt>
                <c:pt idx="5545">
                  <c:v>477.69</c:v>
                </c:pt>
                <c:pt idx="5546">
                  <c:v>477.72999999999894</c:v>
                </c:pt>
                <c:pt idx="5547">
                  <c:v>477.77</c:v>
                </c:pt>
                <c:pt idx="5548">
                  <c:v>477.81</c:v>
                </c:pt>
                <c:pt idx="5549">
                  <c:v>477.85</c:v>
                </c:pt>
                <c:pt idx="5550">
                  <c:v>477.89</c:v>
                </c:pt>
                <c:pt idx="5551">
                  <c:v>477.92999999999893</c:v>
                </c:pt>
                <c:pt idx="5552">
                  <c:v>477.96999999999969</c:v>
                </c:pt>
                <c:pt idx="5553">
                  <c:v>478.01</c:v>
                </c:pt>
                <c:pt idx="5554">
                  <c:v>478.05</c:v>
                </c:pt>
                <c:pt idx="5555">
                  <c:v>478.09</c:v>
                </c:pt>
                <c:pt idx="5556">
                  <c:v>478.13</c:v>
                </c:pt>
                <c:pt idx="5557">
                  <c:v>478.17</c:v>
                </c:pt>
                <c:pt idx="5558">
                  <c:v>478.21</c:v>
                </c:pt>
                <c:pt idx="5559">
                  <c:v>478.25</c:v>
                </c:pt>
                <c:pt idx="5560">
                  <c:v>478.28999999999894</c:v>
                </c:pt>
                <c:pt idx="5561">
                  <c:v>478.33</c:v>
                </c:pt>
                <c:pt idx="5562">
                  <c:v>478.37</c:v>
                </c:pt>
                <c:pt idx="5563">
                  <c:v>478.40999999999963</c:v>
                </c:pt>
                <c:pt idx="5564">
                  <c:v>478.45</c:v>
                </c:pt>
                <c:pt idx="5565">
                  <c:v>478.48999999999899</c:v>
                </c:pt>
                <c:pt idx="5566">
                  <c:v>478.53</c:v>
                </c:pt>
                <c:pt idx="5567">
                  <c:v>478.57</c:v>
                </c:pt>
                <c:pt idx="5568">
                  <c:v>478.63</c:v>
                </c:pt>
                <c:pt idx="5569">
                  <c:v>478.67</c:v>
                </c:pt>
                <c:pt idx="5570">
                  <c:v>478.71</c:v>
                </c:pt>
                <c:pt idx="5571">
                  <c:v>478.75</c:v>
                </c:pt>
                <c:pt idx="5572">
                  <c:v>478.78999999999894</c:v>
                </c:pt>
                <c:pt idx="5573">
                  <c:v>478.83</c:v>
                </c:pt>
                <c:pt idx="5574">
                  <c:v>478.87</c:v>
                </c:pt>
                <c:pt idx="5575">
                  <c:v>478.90999999999963</c:v>
                </c:pt>
                <c:pt idx="5576">
                  <c:v>478.95</c:v>
                </c:pt>
                <c:pt idx="5577">
                  <c:v>478.98999999999899</c:v>
                </c:pt>
                <c:pt idx="5578">
                  <c:v>479.03</c:v>
                </c:pt>
                <c:pt idx="5579">
                  <c:v>479.07</c:v>
                </c:pt>
                <c:pt idx="5580">
                  <c:v>479.11</c:v>
                </c:pt>
                <c:pt idx="5581">
                  <c:v>479.15000000000032</c:v>
                </c:pt>
                <c:pt idx="5582">
                  <c:v>479.19</c:v>
                </c:pt>
                <c:pt idx="5583">
                  <c:v>479.22999999999894</c:v>
                </c:pt>
                <c:pt idx="5584">
                  <c:v>479.27</c:v>
                </c:pt>
                <c:pt idx="5585">
                  <c:v>479.31</c:v>
                </c:pt>
                <c:pt idx="5586">
                  <c:v>479.35</c:v>
                </c:pt>
                <c:pt idx="5587">
                  <c:v>479.39</c:v>
                </c:pt>
                <c:pt idx="5588">
                  <c:v>479.42999999999893</c:v>
                </c:pt>
                <c:pt idx="5589">
                  <c:v>479.46999999999969</c:v>
                </c:pt>
                <c:pt idx="5590">
                  <c:v>479.51</c:v>
                </c:pt>
                <c:pt idx="5591">
                  <c:v>479.55</c:v>
                </c:pt>
                <c:pt idx="5592">
                  <c:v>479.59</c:v>
                </c:pt>
                <c:pt idx="5593">
                  <c:v>479.63</c:v>
                </c:pt>
                <c:pt idx="5594">
                  <c:v>479.67</c:v>
                </c:pt>
                <c:pt idx="5595">
                  <c:v>479.71</c:v>
                </c:pt>
                <c:pt idx="5596">
                  <c:v>479.75</c:v>
                </c:pt>
                <c:pt idx="5597">
                  <c:v>479.78999999999894</c:v>
                </c:pt>
                <c:pt idx="5598">
                  <c:v>479.83</c:v>
                </c:pt>
                <c:pt idx="5599">
                  <c:v>479.87</c:v>
                </c:pt>
                <c:pt idx="5600">
                  <c:v>479.90999999999963</c:v>
                </c:pt>
                <c:pt idx="5601">
                  <c:v>479.95</c:v>
                </c:pt>
                <c:pt idx="5602">
                  <c:v>479.98999999999899</c:v>
                </c:pt>
                <c:pt idx="5603">
                  <c:v>480.03</c:v>
                </c:pt>
                <c:pt idx="5604">
                  <c:v>480.07</c:v>
                </c:pt>
                <c:pt idx="5605">
                  <c:v>480.13</c:v>
                </c:pt>
                <c:pt idx="5606">
                  <c:v>480.17</c:v>
                </c:pt>
                <c:pt idx="5607">
                  <c:v>480.21</c:v>
                </c:pt>
                <c:pt idx="5608">
                  <c:v>480.25</c:v>
                </c:pt>
                <c:pt idx="5609">
                  <c:v>480.28999999999894</c:v>
                </c:pt>
                <c:pt idx="5610">
                  <c:v>480.33</c:v>
                </c:pt>
                <c:pt idx="5611">
                  <c:v>480.37</c:v>
                </c:pt>
                <c:pt idx="5612">
                  <c:v>480.40999999999963</c:v>
                </c:pt>
                <c:pt idx="5613">
                  <c:v>480.45</c:v>
                </c:pt>
                <c:pt idx="5614">
                  <c:v>480.48999999999899</c:v>
                </c:pt>
                <c:pt idx="5615">
                  <c:v>480.53</c:v>
                </c:pt>
                <c:pt idx="5616">
                  <c:v>480.57</c:v>
                </c:pt>
                <c:pt idx="5617">
                  <c:v>480.61</c:v>
                </c:pt>
                <c:pt idx="5618">
                  <c:v>480.65000000000032</c:v>
                </c:pt>
                <c:pt idx="5619">
                  <c:v>480.69</c:v>
                </c:pt>
                <c:pt idx="5620">
                  <c:v>480.72999999999894</c:v>
                </c:pt>
                <c:pt idx="5621">
                  <c:v>480.77</c:v>
                </c:pt>
                <c:pt idx="5622">
                  <c:v>480.81</c:v>
                </c:pt>
                <c:pt idx="5623">
                  <c:v>480.85</c:v>
                </c:pt>
                <c:pt idx="5624">
                  <c:v>480.89</c:v>
                </c:pt>
                <c:pt idx="5625">
                  <c:v>480.92999999999893</c:v>
                </c:pt>
                <c:pt idx="5626">
                  <c:v>480.96999999999969</c:v>
                </c:pt>
                <c:pt idx="5627">
                  <c:v>481.01</c:v>
                </c:pt>
                <c:pt idx="5628">
                  <c:v>481.05</c:v>
                </c:pt>
                <c:pt idx="5629">
                  <c:v>481.09</c:v>
                </c:pt>
                <c:pt idx="5630">
                  <c:v>481.13</c:v>
                </c:pt>
                <c:pt idx="5631">
                  <c:v>481.17</c:v>
                </c:pt>
                <c:pt idx="5632">
                  <c:v>481.21</c:v>
                </c:pt>
                <c:pt idx="5633">
                  <c:v>481.25</c:v>
                </c:pt>
                <c:pt idx="5634">
                  <c:v>481.28999999999894</c:v>
                </c:pt>
                <c:pt idx="5635">
                  <c:v>481.33</c:v>
                </c:pt>
                <c:pt idx="5636">
                  <c:v>481.37</c:v>
                </c:pt>
                <c:pt idx="5637">
                  <c:v>481.40999999999963</c:v>
                </c:pt>
                <c:pt idx="5638">
                  <c:v>481.45</c:v>
                </c:pt>
                <c:pt idx="5639">
                  <c:v>481.48999999999899</c:v>
                </c:pt>
                <c:pt idx="5640">
                  <c:v>481.53</c:v>
                </c:pt>
                <c:pt idx="5641">
                  <c:v>481.57</c:v>
                </c:pt>
                <c:pt idx="5642">
                  <c:v>481.63</c:v>
                </c:pt>
                <c:pt idx="5643">
                  <c:v>481.67</c:v>
                </c:pt>
                <c:pt idx="5644">
                  <c:v>481.71</c:v>
                </c:pt>
                <c:pt idx="5645">
                  <c:v>481.75</c:v>
                </c:pt>
                <c:pt idx="5646">
                  <c:v>481.78999999999894</c:v>
                </c:pt>
                <c:pt idx="5647">
                  <c:v>481.83</c:v>
                </c:pt>
                <c:pt idx="5648">
                  <c:v>481.87</c:v>
                </c:pt>
                <c:pt idx="5649">
                  <c:v>481.90999999999963</c:v>
                </c:pt>
                <c:pt idx="5650">
                  <c:v>481.95</c:v>
                </c:pt>
                <c:pt idx="5651">
                  <c:v>481.98999999999899</c:v>
                </c:pt>
                <c:pt idx="5652">
                  <c:v>482.03</c:v>
                </c:pt>
                <c:pt idx="5653">
                  <c:v>482.07</c:v>
                </c:pt>
                <c:pt idx="5654">
                  <c:v>482.11</c:v>
                </c:pt>
                <c:pt idx="5655">
                  <c:v>482.15000000000032</c:v>
                </c:pt>
                <c:pt idx="5656">
                  <c:v>482.19</c:v>
                </c:pt>
                <c:pt idx="5657">
                  <c:v>482.22999999999894</c:v>
                </c:pt>
                <c:pt idx="5658">
                  <c:v>482.27</c:v>
                </c:pt>
                <c:pt idx="5659">
                  <c:v>482.31</c:v>
                </c:pt>
                <c:pt idx="5660">
                  <c:v>482.35</c:v>
                </c:pt>
                <c:pt idx="5661">
                  <c:v>482.39</c:v>
                </c:pt>
                <c:pt idx="5662">
                  <c:v>482.42999999999893</c:v>
                </c:pt>
                <c:pt idx="5663">
                  <c:v>482.46999999999969</c:v>
                </c:pt>
                <c:pt idx="5664">
                  <c:v>482.51</c:v>
                </c:pt>
                <c:pt idx="5665">
                  <c:v>482.55</c:v>
                </c:pt>
                <c:pt idx="5666">
                  <c:v>482.59</c:v>
                </c:pt>
                <c:pt idx="5667">
                  <c:v>486.72999999999894</c:v>
                </c:pt>
                <c:pt idx="5668">
                  <c:v>486.77</c:v>
                </c:pt>
                <c:pt idx="5669">
                  <c:v>486.81</c:v>
                </c:pt>
                <c:pt idx="5670">
                  <c:v>486.85</c:v>
                </c:pt>
                <c:pt idx="5671">
                  <c:v>486.89</c:v>
                </c:pt>
                <c:pt idx="5672">
                  <c:v>486.92999999999893</c:v>
                </c:pt>
                <c:pt idx="5673">
                  <c:v>486.96999999999969</c:v>
                </c:pt>
                <c:pt idx="5674">
                  <c:v>487.01</c:v>
                </c:pt>
                <c:pt idx="5675">
                  <c:v>487.05</c:v>
                </c:pt>
                <c:pt idx="5676">
                  <c:v>487.09</c:v>
                </c:pt>
                <c:pt idx="5677">
                  <c:v>487.13</c:v>
                </c:pt>
                <c:pt idx="5678">
                  <c:v>487.17</c:v>
                </c:pt>
                <c:pt idx="5679">
                  <c:v>487.21</c:v>
                </c:pt>
                <c:pt idx="5680">
                  <c:v>487.25</c:v>
                </c:pt>
                <c:pt idx="5681">
                  <c:v>487.28999999999894</c:v>
                </c:pt>
                <c:pt idx="5682">
                  <c:v>487.33</c:v>
                </c:pt>
                <c:pt idx="5683">
                  <c:v>487.37</c:v>
                </c:pt>
                <c:pt idx="5684">
                  <c:v>487.40999999999963</c:v>
                </c:pt>
                <c:pt idx="5685">
                  <c:v>487.45</c:v>
                </c:pt>
                <c:pt idx="5686">
                  <c:v>487.48999999999899</c:v>
                </c:pt>
                <c:pt idx="5687">
                  <c:v>487.53</c:v>
                </c:pt>
                <c:pt idx="5688">
                  <c:v>487.57</c:v>
                </c:pt>
                <c:pt idx="5689">
                  <c:v>487.61</c:v>
                </c:pt>
                <c:pt idx="5690">
                  <c:v>487.65000000000032</c:v>
                </c:pt>
                <c:pt idx="5691">
                  <c:v>487.69</c:v>
                </c:pt>
                <c:pt idx="5692">
                  <c:v>487.72999999999894</c:v>
                </c:pt>
                <c:pt idx="5693">
                  <c:v>487.77</c:v>
                </c:pt>
                <c:pt idx="5694">
                  <c:v>487.81</c:v>
                </c:pt>
                <c:pt idx="5695">
                  <c:v>487.85</c:v>
                </c:pt>
                <c:pt idx="5696">
                  <c:v>487.89</c:v>
                </c:pt>
                <c:pt idx="5697">
                  <c:v>487.92999999999893</c:v>
                </c:pt>
                <c:pt idx="5698">
                  <c:v>487.96999999999969</c:v>
                </c:pt>
                <c:pt idx="5699">
                  <c:v>488.01</c:v>
                </c:pt>
                <c:pt idx="5700">
                  <c:v>488.05</c:v>
                </c:pt>
                <c:pt idx="5701">
                  <c:v>488.09</c:v>
                </c:pt>
                <c:pt idx="5702">
                  <c:v>488.13</c:v>
                </c:pt>
                <c:pt idx="5703">
                  <c:v>488.17</c:v>
                </c:pt>
                <c:pt idx="5704">
                  <c:v>488.22999999999894</c:v>
                </c:pt>
                <c:pt idx="5705">
                  <c:v>488.27</c:v>
                </c:pt>
                <c:pt idx="5706">
                  <c:v>488.31</c:v>
                </c:pt>
                <c:pt idx="5707">
                  <c:v>488.35</c:v>
                </c:pt>
                <c:pt idx="5708">
                  <c:v>488.39</c:v>
                </c:pt>
                <c:pt idx="5709">
                  <c:v>488.42999999999893</c:v>
                </c:pt>
                <c:pt idx="5710">
                  <c:v>488.46999999999969</c:v>
                </c:pt>
                <c:pt idx="5711">
                  <c:v>488.51</c:v>
                </c:pt>
                <c:pt idx="5712">
                  <c:v>488.55</c:v>
                </c:pt>
                <c:pt idx="5713">
                  <c:v>488.59</c:v>
                </c:pt>
                <c:pt idx="5714">
                  <c:v>488.63</c:v>
                </c:pt>
                <c:pt idx="5715">
                  <c:v>488.67</c:v>
                </c:pt>
                <c:pt idx="5716">
                  <c:v>488.71</c:v>
                </c:pt>
                <c:pt idx="5717">
                  <c:v>488.75</c:v>
                </c:pt>
                <c:pt idx="5718">
                  <c:v>488.78999999999894</c:v>
                </c:pt>
                <c:pt idx="5719">
                  <c:v>488.83</c:v>
                </c:pt>
                <c:pt idx="5720">
                  <c:v>488.87</c:v>
                </c:pt>
                <c:pt idx="5721">
                  <c:v>488.90999999999963</c:v>
                </c:pt>
                <c:pt idx="5722">
                  <c:v>488.95</c:v>
                </c:pt>
                <c:pt idx="5723">
                  <c:v>488.98999999999899</c:v>
                </c:pt>
                <c:pt idx="5724">
                  <c:v>489.03</c:v>
                </c:pt>
                <c:pt idx="5725">
                  <c:v>489.07</c:v>
                </c:pt>
                <c:pt idx="5726">
                  <c:v>489.11</c:v>
                </c:pt>
                <c:pt idx="5727">
                  <c:v>489.15000000000032</c:v>
                </c:pt>
                <c:pt idx="5728">
                  <c:v>489.19</c:v>
                </c:pt>
                <c:pt idx="5729">
                  <c:v>489.22999999999894</c:v>
                </c:pt>
                <c:pt idx="5730">
                  <c:v>489.27</c:v>
                </c:pt>
                <c:pt idx="5731">
                  <c:v>489.31</c:v>
                </c:pt>
                <c:pt idx="5732">
                  <c:v>489.35</c:v>
                </c:pt>
                <c:pt idx="5733">
                  <c:v>489.39</c:v>
                </c:pt>
                <c:pt idx="5734">
                  <c:v>489.42999999999893</c:v>
                </c:pt>
                <c:pt idx="5735">
                  <c:v>489.46999999999969</c:v>
                </c:pt>
                <c:pt idx="5736">
                  <c:v>489.51</c:v>
                </c:pt>
                <c:pt idx="5737">
                  <c:v>489.55</c:v>
                </c:pt>
                <c:pt idx="5738">
                  <c:v>489.59</c:v>
                </c:pt>
                <c:pt idx="5739">
                  <c:v>489.63</c:v>
                </c:pt>
                <c:pt idx="5740">
                  <c:v>489.72999999999894</c:v>
                </c:pt>
                <c:pt idx="5741">
                  <c:v>489.77</c:v>
                </c:pt>
                <c:pt idx="5742">
                  <c:v>489.81</c:v>
                </c:pt>
                <c:pt idx="5743">
                  <c:v>489.85</c:v>
                </c:pt>
                <c:pt idx="5744">
                  <c:v>489.89</c:v>
                </c:pt>
                <c:pt idx="5745">
                  <c:v>489.92999999999893</c:v>
                </c:pt>
                <c:pt idx="5746">
                  <c:v>489.96999999999969</c:v>
                </c:pt>
                <c:pt idx="5747">
                  <c:v>490.01</c:v>
                </c:pt>
                <c:pt idx="5748">
                  <c:v>490.05</c:v>
                </c:pt>
                <c:pt idx="5749">
                  <c:v>490.09</c:v>
                </c:pt>
                <c:pt idx="5750">
                  <c:v>490.13</c:v>
                </c:pt>
                <c:pt idx="5751">
                  <c:v>490.17</c:v>
                </c:pt>
                <c:pt idx="5752">
                  <c:v>490.21</c:v>
                </c:pt>
                <c:pt idx="5753">
                  <c:v>490.25</c:v>
                </c:pt>
                <c:pt idx="5754">
                  <c:v>490.28999999999894</c:v>
                </c:pt>
                <c:pt idx="5755">
                  <c:v>490.33</c:v>
                </c:pt>
                <c:pt idx="5756">
                  <c:v>490.37</c:v>
                </c:pt>
                <c:pt idx="5757">
                  <c:v>490.40999999999963</c:v>
                </c:pt>
                <c:pt idx="5758">
                  <c:v>490.45</c:v>
                </c:pt>
                <c:pt idx="5759">
                  <c:v>490.48999999999899</c:v>
                </c:pt>
                <c:pt idx="5760">
                  <c:v>490.53</c:v>
                </c:pt>
                <c:pt idx="5761">
                  <c:v>490.57</c:v>
                </c:pt>
                <c:pt idx="5762">
                  <c:v>490.61</c:v>
                </c:pt>
                <c:pt idx="5763">
                  <c:v>490.65000000000032</c:v>
                </c:pt>
                <c:pt idx="5764">
                  <c:v>490.69</c:v>
                </c:pt>
                <c:pt idx="5765">
                  <c:v>490.72999999999894</c:v>
                </c:pt>
                <c:pt idx="5766">
                  <c:v>490.77</c:v>
                </c:pt>
                <c:pt idx="5767">
                  <c:v>490.81</c:v>
                </c:pt>
                <c:pt idx="5768">
                  <c:v>490.85</c:v>
                </c:pt>
                <c:pt idx="5769">
                  <c:v>490.89</c:v>
                </c:pt>
                <c:pt idx="5770">
                  <c:v>490.92999999999893</c:v>
                </c:pt>
                <c:pt idx="5771">
                  <c:v>490.96999999999969</c:v>
                </c:pt>
                <c:pt idx="5772">
                  <c:v>491.01</c:v>
                </c:pt>
                <c:pt idx="5773">
                  <c:v>491.05</c:v>
                </c:pt>
                <c:pt idx="5774">
                  <c:v>491.09</c:v>
                </c:pt>
                <c:pt idx="5775">
                  <c:v>491.13</c:v>
                </c:pt>
                <c:pt idx="5776">
                  <c:v>491.22999999999894</c:v>
                </c:pt>
                <c:pt idx="5777">
                  <c:v>491.27</c:v>
                </c:pt>
                <c:pt idx="5778">
                  <c:v>491.31</c:v>
                </c:pt>
                <c:pt idx="5779">
                  <c:v>491.35</c:v>
                </c:pt>
                <c:pt idx="5780">
                  <c:v>491.39</c:v>
                </c:pt>
                <c:pt idx="5781">
                  <c:v>491.42999999999893</c:v>
                </c:pt>
                <c:pt idx="5782">
                  <c:v>491.46999999999969</c:v>
                </c:pt>
                <c:pt idx="5783">
                  <c:v>491.51</c:v>
                </c:pt>
                <c:pt idx="5784">
                  <c:v>491.55</c:v>
                </c:pt>
                <c:pt idx="5785">
                  <c:v>491.59</c:v>
                </c:pt>
                <c:pt idx="5786">
                  <c:v>491.63</c:v>
                </c:pt>
                <c:pt idx="5787">
                  <c:v>491.67</c:v>
                </c:pt>
                <c:pt idx="5788">
                  <c:v>491.71</c:v>
                </c:pt>
                <c:pt idx="5789">
                  <c:v>491.75</c:v>
                </c:pt>
                <c:pt idx="5790">
                  <c:v>491.78999999999894</c:v>
                </c:pt>
                <c:pt idx="5791">
                  <c:v>491.83</c:v>
                </c:pt>
                <c:pt idx="5792">
                  <c:v>491.87</c:v>
                </c:pt>
                <c:pt idx="5793">
                  <c:v>491.90999999999963</c:v>
                </c:pt>
                <c:pt idx="5794">
                  <c:v>491.95</c:v>
                </c:pt>
                <c:pt idx="5795">
                  <c:v>491.98999999999899</c:v>
                </c:pt>
                <c:pt idx="5796">
                  <c:v>492.03</c:v>
                </c:pt>
                <c:pt idx="5797">
                  <c:v>492.07</c:v>
                </c:pt>
                <c:pt idx="5798">
                  <c:v>492.11</c:v>
                </c:pt>
                <c:pt idx="5799">
                  <c:v>492.15000000000032</c:v>
                </c:pt>
                <c:pt idx="5800">
                  <c:v>492.19</c:v>
                </c:pt>
                <c:pt idx="5801">
                  <c:v>492.22999999999894</c:v>
                </c:pt>
                <c:pt idx="5802">
                  <c:v>492.27</c:v>
                </c:pt>
                <c:pt idx="5803">
                  <c:v>492.31</c:v>
                </c:pt>
                <c:pt idx="5804">
                  <c:v>492.35</c:v>
                </c:pt>
                <c:pt idx="5805">
                  <c:v>492.39</c:v>
                </c:pt>
                <c:pt idx="5806">
                  <c:v>492.42999999999893</c:v>
                </c:pt>
                <c:pt idx="5807">
                  <c:v>492.46999999999969</c:v>
                </c:pt>
                <c:pt idx="5808">
                  <c:v>492.51</c:v>
                </c:pt>
                <c:pt idx="5809">
                  <c:v>492.55</c:v>
                </c:pt>
                <c:pt idx="5810">
                  <c:v>492.59</c:v>
                </c:pt>
                <c:pt idx="5811">
                  <c:v>492.63</c:v>
                </c:pt>
                <c:pt idx="5812">
                  <c:v>492.67</c:v>
                </c:pt>
                <c:pt idx="5813">
                  <c:v>492.72999999999894</c:v>
                </c:pt>
                <c:pt idx="5814">
                  <c:v>492.77</c:v>
                </c:pt>
                <c:pt idx="5815">
                  <c:v>492.81</c:v>
                </c:pt>
                <c:pt idx="5816">
                  <c:v>492.85</c:v>
                </c:pt>
                <c:pt idx="5817">
                  <c:v>492.89</c:v>
                </c:pt>
                <c:pt idx="5818">
                  <c:v>492.92999999999893</c:v>
                </c:pt>
                <c:pt idx="5819">
                  <c:v>492.96999999999969</c:v>
                </c:pt>
                <c:pt idx="5820">
                  <c:v>493.01</c:v>
                </c:pt>
                <c:pt idx="5821">
                  <c:v>493.05</c:v>
                </c:pt>
                <c:pt idx="5822">
                  <c:v>493.09</c:v>
                </c:pt>
                <c:pt idx="5823">
                  <c:v>493.13</c:v>
                </c:pt>
                <c:pt idx="5824">
                  <c:v>493.17</c:v>
                </c:pt>
                <c:pt idx="5825">
                  <c:v>493.21</c:v>
                </c:pt>
                <c:pt idx="5826">
                  <c:v>493.25</c:v>
                </c:pt>
                <c:pt idx="5827">
                  <c:v>493.28999999999894</c:v>
                </c:pt>
                <c:pt idx="5828">
                  <c:v>493.33</c:v>
                </c:pt>
                <c:pt idx="5829">
                  <c:v>493.37</c:v>
                </c:pt>
                <c:pt idx="5830">
                  <c:v>493.40999999999963</c:v>
                </c:pt>
                <c:pt idx="5831">
                  <c:v>493.45</c:v>
                </c:pt>
                <c:pt idx="5832">
                  <c:v>496.42999999999893</c:v>
                </c:pt>
                <c:pt idx="5833">
                  <c:v>496.46999999999969</c:v>
                </c:pt>
                <c:pt idx="5834">
                  <c:v>496.51</c:v>
                </c:pt>
                <c:pt idx="5835">
                  <c:v>496.55</c:v>
                </c:pt>
                <c:pt idx="5836">
                  <c:v>496.59</c:v>
                </c:pt>
                <c:pt idx="5837">
                  <c:v>496.63</c:v>
                </c:pt>
                <c:pt idx="5838">
                  <c:v>496.67</c:v>
                </c:pt>
                <c:pt idx="5839">
                  <c:v>496.71</c:v>
                </c:pt>
                <c:pt idx="5840">
                  <c:v>496.75</c:v>
                </c:pt>
                <c:pt idx="5841">
                  <c:v>496.78999999999894</c:v>
                </c:pt>
                <c:pt idx="5842">
                  <c:v>496.83</c:v>
                </c:pt>
                <c:pt idx="5843">
                  <c:v>496.87</c:v>
                </c:pt>
                <c:pt idx="5844">
                  <c:v>496.90999999999963</c:v>
                </c:pt>
                <c:pt idx="5845">
                  <c:v>496.95</c:v>
                </c:pt>
                <c:pt idx="5846">
                  <c:v>496.98999999999899</c:v>
                </c:pt>
                <c:pt idx="5847">
                  <c:v>497.03</c:v>
                </c:pt>
                <c:pt idx="5848">
                  <c:v>497.07</c:v>
                </c:pt>
                <c:pt idx="5849">
                  <c:v>497.11</c:v>
                </c:pt>
                <c:pt idx="5850">
                  <c:v>497.15000000000032</c:v>
                </c:pt>
                <c:pt idx="5851">
                  <c:v>497.19</c:v>
                </c:pt>
                <c:pt idx="5852">
                  <c:v>497.22999999999894</c:v>
                </c:pt>
                <c:pt idx="5853">
                  <c:v>497.27</c:v>
                </c:pt>
                <c:pt idx="5854">
                  <c:v>497.31</c:v>
                </c:pt>
                <c:pt idx="5855">
                  <c:v>497.35</c:v>
                </c:pt>
                <c:pt idx="5856">
                  <c:v>497.39</c:v>
                </c:pt>
                <c:pt idx="5857">
                  <c:v>497.42999999999893</c:v>
                </c:pt>
                <c:pt idx="5858">
                  <c:v>497.46999999999969</c:v>
                </c:pt>
                <c:pt idx="5859">
                  <c:v>497.51</c:v>
                </c:pt>
                <c:pt idx="5860">
                  <c:v>497.55</c:v>
                </c:pt>
                <c:pt idx="5861">
                  <c:v>497.59</c:v>
                </c:pt>
                <c:pt idx="5862">
                  <c:v>497.63</c:v>
                </c:pt>
                <c:pt idx="5863">
                  <c:v>497.67</c:v>
                </c:pt>
                <c:pt idx="5864">
                  <c:v>497.71</c:v>
                </c:pt>
                <c:pt idx="5865">
                  <c:v>497.75</c:v>
                </c:pt>
                <c:pt idx="5866">
                  <c:v>497.78999999999894</c:v>
                </c:pt>
                <c:pt idx="5867">
                  <c:v>497.83</c:v>
                </c:pt>
                <c:pt idx="5868">
                  <c:v>497.92999999999893</c:v>
                </c:pt>
                <c:pt idx="5869">
                  <c:v>497.96999999999969</c:v>
                </c:pt>
                <c:pt idx="5870">
                  <c:v>498.01</c:v>
                </c:pt>
                <c:pt idx="5871">
                  <c:v>498.05</c:v>
                </c:pt>
                <c:pt idx="5872">
                  <c:v>498.09</c:v>
                </c:pt>
                <c:pt idx="5873">
                  <c:v>498.13</c:v>
                </c:pt>
                <c:pt idx="5874">
                  <c:v>498.17</c:v>
                </c:pt>
                <c:pt idx="5875">
                  <c:v>498.21</c:v>
                </c:pt>
                <c:pt idx="5876">
                  <c:v>498.25</c:v>
                </c:pt>
                <c:pt idx="5877">
                  <c:v>498.28999999999894</c:v>
                </c:pt>
                <c:pt idx="5878">
                  <c:v>498.33</c:v>
                </c:pt>
                <c:pt idx="5879">
                  <c:v>498.37</c:v>
                </c:pt>
                <c:pt idx="5880">
                  <c:v>498.40999999999963</c:v>
                </c:pt>
                <c:pt idx="5881">
                  <c:v>498.45</c:v>
                </c:pt>
                <c:pt idx="5882">
                  <c:v>498.48999999999899</c:v>
                </c:pt>
                <c:pt idx="5883">
                  <c:v>498.53</c:v>
                </c:pt>
                <c:pt idx="5884">
                  <c:v>498.57</c:v>
                </c:pt>
                <c:pt idx="5885">
                  <c:v>498.61</c:v>
                </c:pt>
                <c:pt idx="5886">
                  <c:v>498.65000000000032</c:v>
                </c:pt>
                <c:pt idx="5887">
                  <c:v>498.69</c:v>
                </c:pt>
                <c:pt idx="5888">
                  <c:v>498.72999999999894</c:v>
                </c:pt>
                <c:pt idx="5889">
                  <c:v>498.77</c:v>
                </c:pt>
                <c:pt idx="5890">
                  <c:v>498.81</c:v>
                </c:pt>
                <c:pt idx="5891">
                  <c:v>498.85</c:v>
                </c:pt>
                <c:pt idx="5892">
                  <c:v>498.89</c:v>
                </c:pt>
                <c:pt idx="5893">
                  <c:v>498.92999999999893</c:v>
                </c:pt>
                <c:pt idx="5894">
                  <c:v>498.96999999999969</c:v>
                </c:pt>
                <c:pt idx="5895">
                  <c:v>499.01</c:v>
                </c:pt>
                <c:pt idx="5896">
                  <c:v>499.05</c:v>
                </c:pt>
                <c:pt idx="5897">
                  <c:v>499.09</c:v>
                </c:pt>
                <c:pt idx="5898">
                  <c:v>499.13</c:v>
                </c:pt>
                <c:pt idx="5899">
                  <c:v>499.17</c:v>
                </c:pt>
                <c:pt idx="5900">
                  <c:v>499.21</c:v>
                </c:pt>
                <c:pt idx="5901">
                  <c:v>499.25</c:v>
                </c:pt>
                <c:pt idx="5902">
                  <c:v>499.28999999999894</c:v>
                </c:pt>
                <c:pt idx="5903">
                  <c:v>499.33</c:v>
                </c:pt>
                <c:pt idx="5904">
                  <c:v>499.42999999999893</c:v>
                </c:pt>
                <c:pt idx="5905">
                  <c:v>499.46999999999969</c:v>
                </c:pt>
                <c:pt idx="5906">
                  <c:v>499.51</c:v>
                </c:pt>
                <c:pt idx="5907">
                  <c:v>499.55</c:v>
                </c:pt>
                <c:pt idx="5908">
                  <c:v>499.59</c:v>
                </c:pt>
                <c:pt idx="5909">
                  <c:v>499.63</c:v>
                </c:pt>
                <c:pt idx="5910">
                  <c:v>499.67</c:v>
                </c:pt>
                <c:pt idx="5911">
                  <c:v>499.71</c:v>
                </c:pt>
                <c:pt idx="5912">
                  <c:v>499.75</c:v>
                </c:pt>
                <c:pt idx="5913">
                  <c:v>499.78999999999894</c:v>
                </c:pt>
                <c:pt idx="5914">
                  <c:v>499.83</c:v>
                </c:pt>
                <c:pt idx="5915">
                  <c:v>499.87</c:v>
                </c:pt>
                <c:pt idx="5916">
                  <c:v>499.90999999999963</c:v>
                </c:pt>
                <c:pt idx="5917">
                  <c:v>499.95</c:v>
                </c:pt>
                <c:pt idx="5918">
                  <c:v>499.98999999999899</c:v>
                </c:pt>
                <c:pt idx="5919">
                  <c:v>500.03</c:v>
                </c:pt>
                <c:pt idx="5920">
                  <c:v>500.07</c:v>
                </c:pt>
                <c:pt idx="5921">
                  <c:v>500.11</c:v>
                </c:pt>
                <c:pt idx="5922">
                  <c:v>500.15000000000032</c:v>
                </c:pt>
                <c:pt idx="5923">
                  <c:v>500.19</c:v>
                </c:pt>
                <c:pt idx="5924">
                  <c:v>500.22999999999894</c:v>
                </c:pt>
                <c:pt idx="5925">
                  <c:v>500.27</c:v>
                </c:pt>
                <c:pt idx="5926">
                  <c:v>500.31</c:v>
                </c:pt>
                <c:pt idx="5927">
                  <c:v>500.35</c:v>
                </c:pt>
                <c:pt idx="5928">
                  <c:v>500.39</c:v>
                </c:pt>
                <c:pt idx="5929">
                  <c:v>500.42999999999893</c:v>
                </c:pt>
                <c:pt idx="5930">
                  <c:v>500.46999999999969</c:v>
                </c:pt>
                <c:pt idx="5931">
                  <c:v>500.51</c:v>
                </c:pt>
                <c:pt idx="5932">
                  <c:v>500.55</c:v>
                </c:pt>
                <c:pt idx="5933">
                  <c:v>500.59</c:v>
                </c:pt>
                <c:pt idx="5934">
                  <c:v>500.63</c:v>
                </c:pt>
                <c:pt idx="5935">
                  <c:v>500.67</c:v>
                </c:pt>
                <c:pt idx="5936">
                  <c:v>500.71</c:v>
                </c:pt>
                <c:pt idx="5937">
                  <c:v>500.75</c:v>
                </c:pt>
                <c:pt idx="5938">
                  <c:v>500.78999999999894</c:v>
                </c:pt>
                <c:pt idx="5939">
                  <c:v>500.83</c:v>
                </c:pt>
                <c:pt idx="5940">
                  <c:v>500.87</c:v>
                </c:pt>
                <c:pt idx="5941">
                  <c:v>500.92999999999893</c:v>
                </c:pt>
                <c:pt idx="5942">
                  <c:v>500.96999999999969</c:v>
                </c:pt>
                <c:pt idx="5943">
                  <c:v>501.01</c:v>
                </c:pt>
                <c:pt idx="5944">
                  <c:v>501.05</c:v>
                </c:pt>
                <c:pt idx="5945">
                  <c:v>501.09</c:v>
                </c:pt>
                <c:pt idx="5946">
                  <c:v>501.13</c:v>
                </c:pt>
                <c:pt idx="5947">
                  <c:v>501.17</c:v>
                </c:pt>
                <c:pt idx="5948">
                  <c:v>501.21</c:v>
                </c:pt>
                <c:pt idx="5949">
                  <c:v>501.25</c:v>
                </c:pt>
                <c:pt idx="5950">
                  <c:v>501.28999999999894</c:v>
                </c:pt>
                <c:pt idx="5951">
                  <c:v>501.33</c:v>
                </c:pt>
                <c:pt idx="5952">
                  <c:v>501.37</c:v>
                </c:pt>
                <c:pt idx="5953">
                  <c:v>501.40999999999963</c:v>
                </c:pt>
                <c:pt idx="5954">
                  <c:v>501.45</c:v>
                </c:pt>
                <c:pt idx="5955">
                  <c:v>501.48999999999899</c:v>
                </c:pt>
                <c:pt idx="5956">
                  <c:v>501.53</c:v>
                </c:pt>
                <c:pt idx="5957">
                  <c:v>501.57</c:v>
                </c:pt>
                <c:pt idx="5958">
                  <c:v>501.61</c:v>
                </c:pt>
                <c:pt idx="5959">
                  <c:v>501.65000000000032</c:v>
                </c:pt>
                <c:pt idx="5960">
                  <c:v>501.69</c:v>
                </c:pt>
                <c:pt idx="5961">
                  <c:v>501.72999999999894</c:v>
                </c:pt>
                <c:pt idx="5962">
                  <c:v>501.77</c:v>
                </c:pt>
                <c:pt idx="5963">
                  <c:v>501.81</c:v>
                </c:pt>
                <c:pt idx="5964">
                  <c:v>501.85</c:v>
                </c:pt>
                <c:pt idx="5965">
                  <c:v>501.89</c:v>
                </c:pt>
                <c:pt idx="5966">
                  <c:v>501.92999999999893</c:v>
                </c:pt>
                <c:pt idx="5967">
                  <c:v>501.96999999999969</c:v>
                </c:pt>
                <c:pt idx="5968">
                  <c:v>502.01</c:v>
                </c:pt>
                <c:pt idx="5969">
                  <c:v>502.05</c:v>
                </c:pt>
                <c:pt idx="5970">
                  <c:v>502.09</c:v>
                </c:pt>
                <c:pt idx="5971">
                  <c:v>502.13</c:v>
                </c:pt>
                <c:pt idx="5972">
                  <c:v>502.17</c:v>
                </c:pt>
                <c:pt idx="5973">
                  <c:v>502.21</c:v>
                </c:pt>
                <c:pt idx="5974">
                  <c:v>502.25</c:v>
                </c:pt>
                <c:pt idx="5975">
                  <c:v>502.28999999999894</c:v>
                </c:pt>
                <c:pt idx="5976">
                  <c:v>502.33</c:v>
                </c:pt>
                <c:pt idx="5977">
                  <c:v>502.37</c:v>
                </c:pt>
                <c:pt idx="5978">
                  <c:v>502.42999999999893</c:v>
                </c:pt>
                <c:pt idx="5979">
                  <c:v>502.46999999999969</c:v>
                </c:pt>
                <c:pt idx="5980">
                  <c:v>502.51</c:v>
                </c:pt>
                <c:pt idx="5981">
                  <c:v>502.55</c:v>
                </c:pt>
                <c:pt idx="5982">
                  <c:v>502.59</c:v>
                </c:pt>
                <c:pt idx="5983">
                  <c:v>502.63</c:v>
                </c:pt>
                <c:pt idx="5984">
                  <c:v>502.67</c:v>
                </c:pt>
                <c:pt idx="5985">
                  <c:v>502.71</c:v>
                </c:pt>
                <c:pt idx="5986">
                  <c:v>502.75</c:v>
                </c:pt>
                <c:pt idx="5987">
                  <c:v>502.78999999999894</c:v>
                </c:pt>
                <c:pt idx="5988">
                  <c:v>502.83</c:v>
                </c:pt>
                <c:pt idx="5989">
                  <c:v>502.87</c:v>
                </c:pt>
                <c:pt idx="5990">
                  <c:v>502.90999999999963</c:v>
                </c:pt>
                <c:pt idx="5991">
                  <c:v>502.95</c:v>
                </c:pt>
                <c:pt idx="5992">
                  <c:v>502.98999999999899</c:v>
                </c:pt>
                <c:pt idx="5993">
                  <c:v>503.03</c:v>
                </c:pt>
                <c:pt idx="5994">
                  <c:v>503.07</c:v>
                </c:pt>
                <c:pt idx="5995">
                  <c:v>503.11</c:v>
                </c:pt>
                <c:pt idx="5996">
                  <c:v>503.15000000000032</c:v>
                </c:pt>
                <c:pt idx="5997">
                  <c:v>503.19</c:v>
                </c:pt>
                <c:pt idx="5998">
                  <c:v>503.22999999999894</c:v>
                </c:pt>
                <c:pt idx="5999">
                  <c:v>503.27</c:v>
                </c:pt>
                <c:pt idx="6000">
                  <c:v>503.31</c:v>
                </c:pt>
                <c:pt idx="6001">
                  <c:v>503.35</c:v>
                </c:pt>
                <c:pt idx="6002">
                  <c:v>503.39</c:v>
                </c:pt>
                <c:pt idx="6003">
                  <c:v>503.42999999999893</c:v>
                </c:pt>
                <c:pt idx="6004">
                  <c:v>503.46999999999969</c:v>
                </c:pt>
                <c:pt idx="6005">
                  <c:v>503.51</c:v>
                </c:pt>
                <c:pt idx="6006">
                  <c:v>505.63</c:v>
                </c:pt>
                <c:pt idx="6007">
                  <c:v>505.67</c:v>
                </c:pt>
                <c:pt idx="6008">
                  <c:v>505.71</c:v>
                </c:pt>
                <c:pt idx="6009">
                  <c:v>505.75</c:v>
                </c:pt>
                <c:pt idx="6010">
                  <c:v>505.78999999999894</c:v>
                </c:pt>
                <c:pt idx="6011">
                  <c:v>505.83</c:v>
                </c:pt>
                <c:pt idx="6012">
                  <c:v>505.87</c:v>
                </c:pt>
                <c:pt idx="6013">
                  <c:v>505.90999999999963</c:v>
                </c:pt>
                <c:pt idx="6014">
                  <c:v>505.95</c:v>
                </c:pt>
                <c:pt idx="6015">
                  <c:v>505.98999999999899</c:v>
                </c:pt>
                <c:pt idx="6016">
                  <c:v>506.03</c:v>
                </c:pt>
                <c:pt idx="6017">
                  <c:v>506.07</c:v>
                </c:pt>
                <c:pt idx="6018">
                  <c:v>506.11</c:v>
                </c:pt>
                <c:pt idx="6019">
                  <c:v>506.15000000000032</c:v>
                </c:pt>
                <c:pt idx="6020">
                  <c:v>506.19</c:v>
                </c:pt>
                <c:pt idx="6021">
                  <c:v>506.22999999999894</c:v>
                </c:pt>
                <c:pt idx="6022">
                  <c:v>506.27</c:v>
                </c:pt>
                <c:pt idx="6023">
                  <c:v>506.31</c:v>
                </c:pt>
                <c:pt idx="6024">
                  <c:v>506.35</c:v>
                </c:pt>
                <c:pt idx="6025">
                  <c:v>506.39</c:v>
                </c:pt>
                <c:pt idx="6026">
                  <c:v>506.42999999999893</c:v>
                </c:pt>
                <c:pt idx="6027">
                  <c:v>506.46999999999969</c:v>
                </c:pt>
                <c:pt idx="6028">
                  <c:v>506.51</c:v>
                </c:pt>
                <c:pt idx="6029">
                  <c:v>506.55</c:v>
                </c:pt>
                <c:pt idx="6030">
                  <c:v>506.59</c:v>
                </c:pt>
                <c:pt idx="6031">
                  <c:v>506.63</c:v>
                </c:pt>
                <c:pt idx="6032">
                  <c:v>506.67</c:v>
                </c:pt>
                <c:pt idx="6033">
                  <c:v>506.71</c:v>
                </c:pt>
                <c:pt idx="6034">
                  <c:v>506.75</c:v>
                </c:pt>
                <c:pt idx="6035">
                  <c:v>506.78999999999894</c:v>
                </c:pt>
                <c:pt idx="6036">
                  <c:v>506.83</c:v>
                </c:pt>
                <c:pt idx="6037">
                  <c:v>506.87</c:v>
                </c:pt>
                <c:pt idx="6038">
                  <c:v>506.90999999999963</c:v>
                </c:pt>
                <c:pt idx="6039">
                  <c:v>506.95</c:v>
                </c:pt>
                <c:pt idx="6040">
                  <c:v>506.98999999999899</c:v>
                </c:pt>
                <c:pt idx="6041">
                  <c:v>507.03</c:v>
                </c:pt>
                <c:pt idx="6042">
                  <c:v>507.07</c:v>
                </c:pt>
                <c:pt idx="6043">
                  <c:v>507.13</c:v>
                </c:pt>
                <c:pt idx="6044">
                  <c:v>507.17</c:v>
                </c:pt>
                <c:pt idx="6045">
                  <c:v>507.21</c:v>
                </c:pt>
                <c:pt idx="6046">
                  <c:v>507.25</c:v>
                </c:pt>
                <c:pt idx="6047">
                  <c:v>507.28999999999894</c:v>
                </c:pt>
                <c:pt idx="6048">
                  <c:v>507.33</c:v>
                </c:pt>
                <c:pt idx="6049">
                  <c:v>507.37</c:v>
                </c:pt>
                <c:pt idx="6050">
                  <c:v>507.40999999999963</c:v>
                </c:pt>
                <c:pt idx="6051">
                  <c:v>507.45</c:v>
                </c:pt>
                <c:pt idx="6052">
                  <c:v>507.48999999999899</c:v>
                </c:pt>
                <c:pt idx="6053">
                  <c:v>507.53</c:v>
                </c:pt>
                <c:pt idx="6054">
                  <c:v>507.57</c:v>
                </c:pt>
                <c:pt idx="6055">
                  <c:v>507.61</c:v>
                </c:pt>
                <c:pt idx="6056">
                  <c:v>507.65000000000032</c:v>
                </c:pt>
                <c:pt idx="6057">
                  <c:v>507.69</c:v>
                </c:pt>
                <c:pt idx="6058">
                  <c:v>507.72999999999894</c:v>
                </c:pt>
                <c:pt idx="6059">
                  <c:v>507.77</c:v>
                </c:pt>
                <c:pt idx="6060">
                  <c:v>507.81</c:v>
                </c:pt>
                <c:pt idx="6061">
                  <c:v>507.85</c:v>
                </c:pt>
                <c:pt idx="6062">
                  <c:v>507.89</c:v>
                </c:pt>
                <c:pt idx="6063">
                  <c:v>507.92999999999893</c:v>
                </c:pt>
                <c:pt idx="6064">
                  <c:v>507.96999999999969</c:v>
                </c:pt>
                <c:pt idx="6065">
                  <c:v>508.01</c:v>
                </c:pt>
                <c:pt idx="6066">
                  <c:v>508.05</c:v>
                </c:pt>
                <c:pt idx="6067">
                  <c:v>508.09</c:v>
                </c:pt>
                <c:pt idx="6068">
                  <c:v>508.13</c:v>
                </c:pt>
                <c:pt idx="6069">
                  <c:v>508.17</c:v>
                </c:pt>
                <c:pt idx="6070">
                  <c:v>508.21</c:v>
                </c:pt>
                <c:pt idx="6071">
                  <c:v>508.25</c:v>
                </c:pt>
                <c:pt idx="6072">
                  <c:v>508.28999999999894</c:v>
                </c:pt>
                <c:pt idx="6073">
                  <c:v>508.33</c:v>
                </c:pt>
                <c:pt idx="6074">
                  <c:v>508.37</c:v>
                </c:pt>
                <c:pt idx="6075">
                  <c:v>508.40999999999963</c:v>
                </c:pt>
                <c:pt idx="6076">
                  <c:v>508.45</c:v>
                </c:pt>
                <c:pt idx="6077">
                  <c:v>508.48999999999899</c:v>
                </c:pt>
                <c:pt idx="6078">
                  <c:v>508.53</c:v>
                </c:pt>
                <c:pt idx="6079">
                  <c:v>508.57</c:v>
                </c:pt>
                <c:pt idx="6080">
                  <c:v>508.63</c:v>
                </c:pt>
                <c:pt idx="6081">
                  <c:v>508.67</c:v>
                </c:pt>
                <c:pt idx="6082">
                  <c:v>508.71</c:v>
                </c:pt>
                <c:pt idx="6083">
                  <c:v>508.75</c:v>
                </c:pt>
                <c:pt idx="6084">
                  <c:v>508.78999999999894</c:v>
                </c:pt>
                <c:pt idx="6085">
                  <c:v>508.83</c:v>
                </c:pt>
                <c:pt idx="6086">
                  <c:v>508.87</c:v>
                </c:pt>
                <c:pt idx="6087">
                  <c:v>508.90999999999963</c:v>
                </c:pt>
                <c:pt idx="6088">
                  <c:v>508.95</c:v>
                </c:pt>
                <c:pt idx="6089">
                  <c:v>508.98999999999899</c:v>
                </c:pt>
                <c:pt idx="6090">
                  <c:v>509.03</c:v>
                </c:pt>
                <c:pt idx="6091">
                  <c:v>515.32999999999947</c:v>
                </c:pt>
                <c:pt idx="6092">
                  <c:v>515.37</c:v>
                </c:pt>
                <c:pt idx="6093">
                  <c:v>515.41</c:v>
                </c:pt>
                <c:pt idx="6094">
                  <c:v>515.44999999999948</c:v>
                </c:pt>
                <c:pt idx="6095">
                  <c:v>515.49</c:v>
                </c:pt>
                <c:pt idx="6096">
                  <c:v>515.53</c:v>
                </c:pt>
                <c:pt idx="6097">
                  <c:v>515.57000000000005</c:v>
                </c:pt>
                <c:pt idx="6098">
                  <c:v>515.61</c:v>
                </c:pt>
                <c:pt idx="6099">
                  <c:v>515.65</c:v>
                </c:pt>
                <c:pt idx="6100">
                  <c:v>515.69000000000005</c:v>
                </c:pt>
                <c:pt idx="6101">
                  <c:v>515.73</c:v>
                </c:pt>
                <c:pt idx="6102">
                  <c:v>515.77000000000055</c:v>
                </c:pt>
                <c:pt idx="6103">
                  <c:v>515.80999999999949</c:v>
                </c:pt>
                <c:pt idx="6104">
                  <c:v>515.84999999999798</c:v>
                </c:pt>
                <c:pt idx="6105">
                  <c:v>515.89</c:v>
                </c:pt>
                <c:pt idx="6106">
                  <c:v>515.92999999999938</c:v>
                </c:pt>
                <c:pt idx="6107">
                  <c:v>515.97</c:v>
                </c:pt>
                <c:pt idx="6108">
                  <c:v>516.01</c:v>
                </c:pt>
                <c:pt idx="6109">
                  <c:v>516.04999999999939</c:v>
                </c:pt>
                <c:pt idx="6110">
                  <c:v>516.09</c:v>
                </c:pt>
                <c:pt idx="6111">
                  <c:v>516.13</c:v>
                </c:pt>
                <c:pt idx="6112">
                  <c:v>516.16999999999996</c:v>
                </c:pt>
                <c:pt idx="6113">
                  <c:v>516.21</c:v>
                </c:pt>
                <c:pt idx="6114">
                  <c:v>516.25</c:v>
                </c:pt>
                <c:pt idx="6115">
                  <c:v>516.29000000000053</c:v>
                </c:pt>
                <c:pt idx="6116">
                  <c:v>516.32999999999947</c:v>
                </c:pt>
                <c:pt idx="6117">
                  <c:v>516.37</c:v>
                </c:pt>
                <c:pt idx="6118">
                  <c:v>516.41</c:v>
                </c:pt>
                <c:pt idx="6119">
                  <c:v>516.44999999999948</c:v>
                </c:pt>
                <c:pt idx="6120">
                  <c:v>516.49</c:v>
                </c:pt>
                <c:pt idx="6121">
                  <c:v>516.53</c:v>
                </c:pt>
                <c:pt idx="6122">
                  <c:v>516.57000000000005</c:v>
                </c:pt>
                <c:pt idx="6123">
                  <c:v>516.61</c:v>
                </c:pt>
                <c:pt idx="6124">
                  <c:v>516.65</c:v>
                </c:pt>
                <c:pt idx="6125">
                  <c:v>516.69000000000005</c:v>
                </c:pt>
                <c:pt idx="6126">
                  <c:v>516.73</c:v>
                </c:pt>
                <c:pt idx="6127">
                  <c:v>516.77000000000055</c:v>
                </c:pt>
                <c:pt idx="6128">
                  <c:v>516.82999999999947</c:v>
                </c:pt>
                <c:pt idx="6129">
                  <c:v>516.87</c:v>
                </c:pt>
                <c:pt idx="6130">
                  <c:v>516.91</c:v>
                </c:pt>
                <c:pt idx="6131">
                  <c:v>516.94999999999948</c:v>
                </c:pt>
                <c:pt idx="6132">
                  <c:v>516.99</c:v>
                </c:pt>
                <c:pt idx="6133">
                  <c:v>517.03</c:v>
                </c:pt>
                <c:pt idx="6134">
                  <c:v>517.07000000000005</c:v>
                </c:pt>
                <c:pt idx="6135">
                  <c:v>517.11</c:v>
                </c:pt>
                <c:pt idx="6136">
                  <c:v>517.15</c:v>
                </c:pt>
                <c:pt idx="6137">
                  <c:v>517.19000000000005</c:v>
                </c:pt>
                <c:pt idx="6138">
                  <c:v>517.23</c:v>
                </c:pt>
                <c:pt idx="6139">
                  <c:v>517.27000000000055</c:v>
                </c:pt>
                <c:pt idx="6140">
                  <c:v>517.30999999999949</c:v>
                </c:pt>
                <c:pt idx="6141">
                  <c:v>517.34999999999798</c:v>
                </c:pt>
                <c:pt idx="6142">
                  <c:v>517.39</c:v>
                </c:pt>
                <c:pt idx="6143">
                  <c:v>517.42999999999938</c:v>
                </c:pt>
                <c:pt idx="6144">
                  <c:v>517.47</c:v>
                </c:pt>
                <c:pt idx="6145">
                  <c:v>517.51</c:v>
                </c:pt>
                <c:pt idx="6146">
                  <c:v>517.54999999999939</c:v>
                </c:pt>
                <c:pt idx="6147">
                  <c:v>517.59</c:v>
                </c:pt>
                <c:pt idx="6148">
                  <c:v>517.63</c:v>
                </c:pt>
                <c:pt idx="6149">
                  <c:v>517.66999999999996</c:v>
                </c:pt>
                <c:pt idx="6150">
                  <c:v>517.71</c:v>
                </c:pt>
                <c:pt idx="6151">
                  <c:v>517.75</c:v>
                </c:pt>
                <c:pt idx="6152">
                  <c:v>517.79000000000053</c:v>
                </c:pt>
                <c:pt idx="6153">
                  <c:v>517.82999999999947</c:v>
                </c:pt>
                <c:pt idx="6154">
                  <c:v>517.87</c:v>
                </c:pt>
                <c:pt idx="6155">
                  <c:v>517.91</c:v>
                </c:pt>
                <c:pt idx="6156">
                  <c:v>517.94999999999948</c:v>
                </c:pt>
                <c:pt idx="6157">
                  <c:v>517.99</c:v>
                </c:pt>
                <c:pt idx="6158">
                  <c:v>524.92999999999938</c:v>
                </c:pt>
                <c:pt idx="6159">
                  <c:v>524.97</c:v>
                </c:pt>
                <c:pt idx="6160">
                  <c:v>525.01</c:v>
                </c:pt>
                <c:pt idx="6161">
                  <c:v>525.04999999999939</c:v>
                </c:pt>
                <c:pt idx="6162">
                  <c:v>525.09</c:v>
                </c:pt>
                <c:pt idx="6163">
                  <c:v>525.13</c:v>
                </c:pt>
                <c:pt idx="6164">
                  <c:v>525.16999999999996</c:v>
                </c:pt>
                <c:pt idx="6165">
                  <c:v>525.21</c:v>
                </c:pt>
                <c:pt idx="6166">
                  <c:v>525.25</c:v>
                </c:pt>
                <c:pt idx="6167">
                  <c:v>525.29000000000053</c:v>
                </c:pt>
                <c:pt idx="6168">
                  <c:v>525.32999999999947</c:v>
                </c:pt>
                <c:pt idx="6169">
                  <c:v>525.37</c:v>
                </c:pt>
                <c:pt idx="6170">
                  <c:v>525.41</c:v>
                </c:pt>
                <c:pt idx="6171">
                  <c:v>525.44999999999948</c:v>
                </c:pt>
                <c:pt idx="6172">
                  <c:v>525.49</c:v>
                </c:pt>
                <c:pt idx="6173">
                  <c:v>525.53</c:v>
                </c:pt>
                <c:pt idx="6174">
                  <c:v>525.57000000000005</c:v>
                </c:pt>
                <c:pt idx="6175">
                  <c:v>525.61</c:v>
                </c:pt>
                <c:pt idx="6176">
                  <c:v>525.65</c:v>
                </c:pt>
                <c:pt idx="6177">
                  <c:v>525.69000000000005</c:v>
                </c:pt>
                <c:pt idx="6178">
                  <c:v>525.73</c:v>
                </c:pt>
                <c:pt idx="6179">
                  <c:v>525.77000000000055</c:v>
                </c:pt>
                <c:pt idx="6180">
                  <c:v>525.80999999999949</c:v>
                </c:pt>
                <c:pt idx="6181">
                  <c:v>525.84999999999798</c:v>
                </c:pt>
                <c:pt idx="6182">
                  <c:v>525.89</c:v>
                </c:pt>
                <c:pt idx="6183">
                  <c:v>525.92999999999938</c:v>
                </c:pt>
                <c:pt idx="6184">
                  <c:v>525.97</c:v>
                </c:pt>
                <c:pt idx="6185">
                  <c:v>526.01</c:v>
                </c:pt>
                <c:pt idx="6186">
                  <c:v>526.04999999999939</c:v>
                </c:pt>
                <c:pt idx="6187">
                  <c:v>526.09</c:v>
                </c:pt>
                <c:pt idx="6188">
                  <c:v>526.13</c:v>
                </c:pt>
                <c:pt idx="6189">
                  <c:v>526.16999999999996</c:v>
                </c:pt>
                <c:pt idx="6190">
                  <c:v>526.21</c:v>
                </c:pt>
                <c:pt idx="6191">
                  <c:v>526.25</c:v>
                </c:pt>
                <c:pt idx="6192">
                  <c:v>526.29000000000053</c:v>
                </c:pt>
                <c:pt idx="6193">
                  <c:v>526.32999999999947</c:v>
                </c:pt>
                <c:pt idx="6194">
                  <c:v>526.42999999999938</c:v>
                </c:pt>
                <c:pt idx="6195">
                  <c:v>526.47</c:v>
                </c:pt>
                <c:pt idx="6196">
                  <c:v>526.51</c:v>
                </c:pt>
                <c:pt idx="6197">
                  <c:v>526.54999999999939</c:v>
                </c:pt>
                <c:pt idx="6198">
                  <c:v>526.59</c:v>
                </c:pt>
                <c:pt idx="6199">
                  <c:v>526.63</c:v>
                </c:pt>
                <c:pt idx="6200">
                  <c:v>526.66999999999996</c:v>
                </c:pt>
                <c:pt idx="6201">
                  <c:v>526.71</c:v>
                </c:pt>
                <c:pt idx="6202">
                  <c:v>526.75</c:v>
                </c:pt>
                <c:pt idx="6203">
                  <c:v>526.79000000000053</c:v>
                </c:pt>
                <c:pt idx="6204">
                  <c:v>526.82999999999947</c:v>
                </c:pt>
                <c:pt idx="6205">
                  <c:v>526.87</c:v>
                </c:pt>
                <c:pt idx="6206">
                  <c:v>526.91</c:v>
                </c:pt>
                <c:pt idx="6207">
                  <c:v>526.94999999999948</c:v>
                </c:pt>
                <c:pt idx="6208">
                  <c:v>526.99</c:v>
                </c:pt>
                <c:pt idx="6209">
                  <c:v>527.03</c:v>
                </c:pt>
                <c:pt idx="6210">
                  <c:v>527.07000000000005</c:v>
                </c:pt>
                <c:pt idx="6211">
                  <c:v>527.11</c:v>
                </c:pt>
                <c:pt idx="6212">
                  <c:v>527.15</c:v>
                </c:pt>
                <c:pt idx="6213">
                  <c:v>527.19000000000005</c:v>
                </c:pt>
                <c:pt idx="6214">
                  <c:v>527.23</c:v>
                </c:pt>
                <c:pt idx="6215">
                  <c:v>527.27000000000055</c:v>
                </c:pt>
                <c:pt idx="6216">
                  <c:v>527.30999999999949</c:v>
                </c:pt>
                <c:pt idx="6217">
                  <c:v>527.34999999999798</c:v>
                </c:pt>
                <c:pt idx="6218">
                  <c:v>527.39</c:v>
                </c:pt>
                <c:pt idx="6219">
                  <c:v>527.42999999999938</c:v>
                </c:pt>
                <c:pt idx="6220">
                  <c:v>527.47</c:v>
                </c:pt>
                <c:pt idx="6221">
                  <c:v>527.51</c:v>
                </c:pt>
                <c:pt idx="6222">
                  <c:v>527.54999999999939</c:v>
                </c:pt>
                <c:pt idx="6223">
                  <c:v>527.59</c:v>
                </c:pt>
                <c:pt idx="6224">
                  <c:v>527.63</c:v>
                </c:pt>
                <c:pt idx="6225">
                  <c:v>527.66999999999996</c:v>
                </c:pt>
                <c:pt idx="6226">
                  <c:v>527.71</c:v>
                </c:pt>
                <c:pt idx="6227">
                  <c:v>527.75</c:v>
                </c:pt>
                <c:pt idx="6228">
                  <c:v>527.79000000000053</c:v>
                </c:pt>
                <c:pt idx="6229">
                  <c:v>527.82999999999947</c:v>
                </c:pt>
                <c:pt idx="6230">
                  <c:v>527.92999999999938</c:v>
                </c:pt>
                <c:pt idx="6231">
                  <c:v>527.97</c:v>
                </c:pt>
                <c:pt idx="6232">
                  <c:v>528.01</c:v>
                </c:pt>
                <c:pt idx="6233">
                  <c:v>528.04999999999939</c:v>
                </c:pt>
                <c:pt idx="6234">
                  <c:v>528.09</c:v>
                </c:pt>
                <c:pt idx="6235">
                  <c:v>528.13</c:v>
                </c:pt>
                <c:pt idx="6236">
                  <c:v>528.16999999999996</c:v>
                </c:pt>
                <c:pt idx="6237">
                  <c:v>528.21</c:v>
                </c:pt>
                <c:pt idx="6238">
                  <c:v>528.25</c:v>
                </c:pt>
                <c:pt idx="6239">
                  <c:v>528.29000000000053</c:v>
                </c:pt>
                <c:pt idx="6240">
                  <c:v>528.32999999999947</c:v>
                </c:pt>
                <c:pt idx="6241">
                  <c:v>528.37</c:v>
                </c:pt>
                <c:pt idx="6242">
                  <c:v>528.41</c:v>
                </c:pt>
                <c:pt idx="6243">
                  <c:v>528.44999999999948</c:v>
                </c:pt>
                <c:pt idx="6244">
                  <c:v>528.49</c:v>
                </c:pt>
                <c:pt idx="6245">
                  <c:v>528.53</c:v>
                </c:pt>
                <c:pt idx="6246">
                  <c:v>528.57000000000005</c:v>
                </c:pt>
                <c:pt idx="6247">
                  <c:v>528.61</c:v>
                </c:pt>
                <c:pt idx="6248">
                  <c:v>528.65</c:v>
                </c:pt>
                <c:pt idx="6249">
                  <c:v>528.69000000000005</c:v>
                </c:pt>
                <c:pt idx="6250">
                  <c:v>528.73</c:v>
                </c:pt>
                <c:pt idx="6251">
                  <c:v>528.77000000000055</c:v>
                </c:pt>
                <c:pt idx="6252">
                  <c:v>528.80999999999949</c:v>
                </c:pt>
                <c:pt idx="6253">
                  <c:v>528.84999999999798</c:v>
                </c:pt>
                <c:pt idx="6254">
                  <c:v>528.89</c:v>
                </c:pt>
                <c:pt idx="6255">
                  <c:v>528.92999999999938</c:v>
                </c:pt>
                <c:pt idx="6256">
                  <c:v>528.97</c:v>
                </c:pt>
                <c:pt idx="6257">
                  <c:v>529.01</c:v>
                </c:pt>
                <c:pt idx="6258">
                  <c:v>529.04999999999939</c:v>
                </c:pt>
                <c:pt idx="6259">
                  <c:v>529.09</c:v>
                </c:pt>
                <c:pt idx="6260">
                  <c:v>529.13</c:v>
                </c:pt>
                <c:pt idx="6261">
                  <c:v>529.16999999999996</c:v>
                </c:pt>
                <c:pt idx="6262">
                  <c:v>529.21</c:v>
                </c:pt>
                <c:pt idx="6263">
                  <c:v>529.25</c:v>
                </c:pt>
                <c:pt idx="6264">
                  <c:v>529.29000000000053</c:v>
                </c:pt>
                <c:pt idx="6265">
                  <c:v>529.32999999999947</c:v>
                </c:pt>
                <c:pt idx="6266">
                  <c:v>529.37</c:v>
                </c:pt>
                <c:pt idx="6267">
                  <c:v>529.42999999999938</c:v>
                </c:pt>
                <c:pt idx="6268">
                  <c:v>529.47</c:v>
                </c:pt>
                <c:pt idx="6269">
                  <c:v>529.51</c:v>
                </c:pt>
                <c:pt idx="6270">
                  <c:v>529.54999999999939</c:v>
                </c:pt>
                <c:pt idx="6271">
                  <c:v>529.59</c:v>
                </c:pt>
                <c:pt idx="6272">
                  <c:v>529.63</c:v>
                </c:pt>
                <c:pt idx="6273">
                  <c:v>529.66999999999996</c:v>
                </c:pt>
                <c:pt idx="6274">
                  <c:v>529.71</c:v>
                </c:pt>
                <c:pt idx="6275">
                  <c:v>529.75</c:v>
                </c:pt>
                <c:pt idx="6276">
                  <c:v>529.79000000000053</c:v>
                </c:pt>
                <c:pt idx="6277">
                  <c:v>529.82999999999947</c:v>
                </c:pt>
                <c:pt idx="6278">
                  <c:v>529.87</c:v>
                </c:pt>
                <c:pt idx="6279">
                  <c:v>529.91</c:v>
                </c:pt>
                <c:pt idx="6280">
                  <c:v>529.94999999999948</c:v>
                </c:pt>
                <c:pt idx="6281">
                  <c:v>534.53</c:v>
                </c:pt>
                <c:pt idx="6282">
                  <c:v>534.57000000000005</c:v>
                </c:pt>
                <c:pt idx="6283">
                  <c:v>534.61</c:v>
                </c:pt>
                <c:pt idx="6284">
                  <c:v>534.65</c:v>
                </c:pt>
                <c:pt idx="6285">
                  <c:v>534.69000000000005</c:v>
                </c:pt>
                <c:pt idx="6286">
                  <c:v>534.73</c:v>
                </c:pt>
                <c:pt idx="6287">
                  <c:v>534.77000000000055</c:v>
                </c:pt>
                <c:pt idx="6288">
                  <c:v>534.80999999999949</c:v>
                </c:pt>
                <c:pt idx="6289">
                  <c:v>534.84999999999798</c:v>
                </c:pt>
                <c:pt idx="6290">
                  <c:v>534.89</c:v>
                </c:pt>
                <c:pt idx="6291">
                  <c:v>534.92999999999938</c:v>
                </c:pt>
                <c:pt idx="6292">
                  <c:v>534.97</c:v>
                </c:pt>
                <c:pt idx="6293">
                  <c:v>535.01</c:v>
                </c:pt>
                <c:pt idx="6294">
                  <c:v>535.04999999999939</c:v>
                </c:pt>
                <c:pt idx="6295">
                  <c:v>535.09</c:v>
                </c:pt>
                <c:pt idx="6296">
                  <c:v>535.13</c:v>
                </c:pt>
                <c:pt idx="6297">
                  <c:v>535.16999999999996</c:v>
                </c:pt>
                <c:pt idx="6298">
                  <c:v>535.21</c:v>
                </c:pt>
                <c:pt idx="6299">
                  <c:v>535.25</c:v>
                </c:pt>
                <c:pt idx="6300">
                  <c:v>535.29000000000053</c:v>
                </c:pt>
                <c:pt idx="6301">
                  <c:v>544.23</c:v>
                </c:pt>
                <c:pt idx="6302">
                  <c:v>544.27000000000055</c:v>
                </c:pt>
                <c:pt idx="6303">
                  <c:v>544.30999999999949</c:v>
                </c:pt>
                <c:pt idx="6304">
                  <c:v>544.34999999999798</c:v>
                </c:pt>
                <c:pt idx="6305">
                  <c:v>544.39</c:v>
                </c:pt>
                <c:pt idx="6306">
                  <c:v>544.42999999999938</c:v>
                </c:pt>
                <c:pt idx="6307">
                  <c:v>544.47</c:v>
                </c:pt>
                <c:pt idx="6308">
                  <c:v>544.51</c:v>
                </c:pt>
                <c:pt idx="6309">
                  <c:v>544.54999999999939</c:v>
                </c:pt>
                <c:pt idx="6310">
                  <c:v>544.59</c:v>
                </c:pt>
                <c:pt idx="6311">
                  <c:v>544.63</c:v>
                </c:pt>
                <c:pt idx="6312">
                  <c:v>544.66999999999996</c:v>
                </c:pt>
                <c:pt idx="6313">
                  <c:v>544.71</c:v>
                </c:pt>
                <c:pt idx="6314">
                  <c:v>544.75</c:v>
                </c:pt>
                <c:pt idx="6315">
                  <c:v>544.79000000000053</c:v>
                </c:pt>
                <c:pt idx="6316">
                  <c:v>544.82999999999947</c:v>
                </c:pt>
                <c:pt idx="6317">
                  <c:v>544.87</c:v>
                </c:pt>
                <c:pt idx="6318">
                  <c:v>544.91</c:v>
                </c:pt>
                <c:pt idx="6319">
                  <c:v>544.94999999999948</c:v>
                </c:pt>
                <c:pt idx="6320">
                  <c:v>544.99</c:v>
                </c:pt>
                <c:pt idx="6321">
                  <c:v>545.03</c:v>
                </c:pt>
                <c:pt idx="6322">
                  <c:v>545.07000000000005</c:v>
                </c:pt>
                <c:pt idx="6323">
                  <c:v>545.11</c:v>
                </c:pt>
                <c:pt idx="6324">
                  <c:v>545.15</c:v>
                </c:pt>
                <c:pt idx="6325">
                  <c:v>545.19000000000005</c:v>
                </c:pt>
                <c:pt idx="6326">
                  <c:v>545.23</c:v>
                </c:pt>
                <c:pt idx="6327">
                  <c:v>545.27000000000055</c:v>
                </c:pt>
                <c:pt idx="6328">
                  <c:v>545.30999999999949</c:v>
                </c:pt>
                <c:pt idx="6329">
                  <c:v>545.34999999999798</c:v>
                </c:pt>
                <c:pt idx="6330">
                  <c:v>545.39</c:v>
                </c:pt>
                <c:pt idx="6331">
                  <c:v>545.42999999999938</c:v>
                </c:pt>
                <c:pt idx="6332">
                  <c:v>545.47</c:v>
                </c:pt>
                <c:pt idx="6333">
                  <c:v>545.51</c:v>
                </c:pt>
                <c:pt idx="6334">
                  <c:v>545.54999999999939</c:v>
                </c:pt>
                <c:pt idx="6335">
                  <c:v>545.59</c:v>
                </c:pt>
                <c:pt idx="6336">
                  <c:v>545.63</c:v>
                </c:pt>
                <c:pt idx="6337">
                  <c:v>545.73</c:v>
                </c:pt>
                <c:pt idx="6338">
                  <c:v>545.77000000000055</c:v>
                </c:pt>
                <c:pt idx="6339">
                  <c:v>545.80999999999949</c:v>
                </c:pt>
                <c:pt idx="6340">
                  <c:v>545.84999999999798</c:v>
                </c:pt>
                <c:pt idx="6341">
                  <c:v>545.89</c:v>
                </c:pt>
                <c:pt idx="6342">
                  <c:v>545.92999999999938</c:v>
                </c:pt>
                <c:pt idx="6343">
                  <c:v>545.97</c:v>
                </c:pt>
                <c:pt idx="6344">
                  <c:v>546.01</c:v>
                </c:pt>
                <c:pt idx="6345">
                  <c:v>553.63</c:v>
                </c:pt>
                <c:pt idx="6346">
                  <c:v>553.66999999999996</c:v>
                </c:pt>
                <c:pt idx="6347">
                  <c:v>553.71</c:v>
                </c:pt>
                <c:pt idx="6348">
                  <c:v>553.75</c:v>
                </c:pt>
                <c:pt idx="6349">
                  <c:v>553.79000000000053</c:v>
                </c:pt>
                <c:pt idx="6350">
                  <c:v>553.82999999999947</c:v>
                </c:pt>
                <c:pt idx="6351">
                  <c:v>553.87</c:v>
                </c:pt>
                <c:pt idx="6352">
                  <c:v>553.91</c:v>
                </c:pt>
                <c:pt idx="6353">
                  <c:v>553.94999999999948</c:v>
                </c:pt>
                <c:pt idx="6354">
                  <c:v>553.99</c:v>
                </c:pt>
                <c:pt idx="6355">
                  <c:v>554.03</c:v>
                </c:pt>
                <c:pt idx="6356">
                  <c:v>554.07000000000005</c:v>
                </c:pt>
                <c:pt idx="6357">
                  <c:v>554.11</c:v>
                </c:pt>
                <c:pt idx="6358">
                  <c:v>554.15</c:v>
                </c:pt>
                <c:pt idx="6359">
                  <c:v>554.19000000000005</c:v>
                </c:pt>
                <c:pt idx="6360">
                  <c:v>554.23</c:v>
                </c:pt>
                <c:pt idx="6361">
                  <c:v>554.27000000000055</c:v>
                </c:pt>
                <c:pt idx="6362">
                  <c:v>554.30999999999949</c:v>
                </c:pt>
                <c:pt idx="6363">
                  <c:v>554.34999999999798</c:v>
                </c:pt>
                <c:pt idx="6364">
                  <c:v>554.39</c:v>
                </c:pt>
                <c:pt idx="6365">
                  <c:v>554.42999999999938</c:v>
                </c:pt>
                <c:pt idx="6366">
                  <c:v>554.47</c:v>
                </c:pt>
                <c:pt idx="6367">
                  <c:v>554.51</c:v>
                </c:pt>
                <c:pt idx="6368">
                  <c:v>554.54999999999939</c:v>
                </c:pt>
                <c:pt idx="6369">
                  <c:v>554.59</c:v>
                </c:pt>
                <c:pt idx="6370">
                  <c:v>554.63</c:v>
                </c:pt>
                <c:pt idx="6371">
                  <c:v>554.66999999999996</c:v>
                </c:pt>
                <c:pt idx="6372">
                  <c:v>554.71</c:v>
                </c:pt>
                <c:pt idx="6373">
                  <c:v>554.75</c:v>
                </c:pt>
                <c:pt idx="6374">
                  <c:v>554.79000000000053</c:v>
                </c:pt>
                <c:pt idx="6375">
                  <c:v>554.82999999999947</c:v>
                </c:pt>
                <c:pt idx="6376">
                  <c:v>554.87</c:v>
                </c:pt>
                <c:pt idx="6377">
                  <c:v>554.91</c:v>
                </c:pt>
                <c:pt idx="6378">
                  <c:v>554.94999999999948</c:v>
                </c:pt>
                <c:pt idx="6379">
                  <c:v>555.01</c:v>
                </c:pt>
                <c:pt idx="6380">
                  <c:v>555.04999999999939</c:v>
                </c:pt>
                <c:pt idx="6381">
                  <c:v>555.09</c:v>
                </c:pt>
                <c:pt idx="6382">
                  <c:v>555.13</c:v>
                </c:pt>
                <c:pt idx="6383">
                  <c:v>555.16999999999996</c:v>
                </c:pt>
                <c:pt idx="6384">
                  <c:v>555.21</c:v>
                </c:pt>
                <c:pt idx="6385">
                  <c:v>555.25</c:v>
                </c:pt>
                <c:pt idx="6386">
                  <c:v>555.29000000000053</c:v>
                </c:pt>
                <c:pt idx="6387">
                  <c:v>555.32999999999947</c:v>
                </c:pt>
                <c:pt idx="6388">
                  <c:v>563.32999999999947</c:v>
                </c:pt>
                <c:pt idx="6389">
                  <c:v>563.37</c:v>
                </c:pt>
                <c:pt idx="6390">
                  <c:v>563.41</c:v>
                </c:pt>
                <c:pt idx="6391">
                  <c:v>563.44999999999948</c:v>
                </c:pt>
                <c:pt idx="6392">
                  <c:v>563.49</c:v>
                </c:pt>
                <c:pt idx="6393">
                  <c:v>563.53</c:v>
                </c:pt>
                <c:pt idx="6394">
                  <c:v>563.57000000000005</c:v>
                </c:pt>
                <c:pt idx="6395">
                  <c:v>563.61</c:v>
                </c:pt>
                <c:pt idx="6396">
                  <c:v>563.65</c:v>
                </c:pt>
                <c:pt idx="6397">
                  <c:v>563.69000000000005</c:v>
                </c:pt>
                <c:pt idx="6398">
                  <c:v>563.73</c:v>
                </c:pt>
                <c:pt idx="6399">
                  <c:v>563.77000000000055</c:v>
                </c:pt>
                <c:pt idx="6400">
                  <c:v>563.80999999999949</c:v>
                </c:pt>
                <c:pt idx="6401">
                  <c:v>563.84999999999798</c:v>
                </c:pt>
                <c:pt idx="6402">
                  <c:v>563.89</c:v>
                </c:pt>
                <c:pt idx="6403">
                  <c:v>563.92999999999938</c:v>
                </c:pt>
                <c:pt idx="6404">
                  <c:v>563.97</c:v>
                </c:pt>
                <c:pt idx="6405">
                  <c:v>564.01</c:v>
                </c:pt>
                <c:pt idx="6406">
                  <c:v>564.04999999999939</c:v>
                </c:pt>
                <c:pt idx="6407">
                  <c:v>564.09</c:v>
                </c:pt>
                <c:pt idx="6408">
                  <c:v>564.13</c:v>
                </c:pt>
                <c:pt idx="6409">
                  <c:v>564.16999999999996</c:v>
                </c:pt>
                <c:pt idx="6410">
                  <c:v>564.21</c:v>
                </c:pt>
                <c:pt idx="6411">
                  <c:v>564.25</c:v>
                </c:pt>
                <c:pt idx="6412">
                  <c:v>564.29000000000053</c:v>
                </c:pt>
                <c:pt idx="6413">
                  <c:v>564.32999999999947</c:v>
                </c:pt>
                <c:pt idx="6414">
                  <c:v>564.37</c:v>
                </c:pt>
                <c:pt idx="6415">
                  <c:v>564.41</c:v>
                </c:pt>
                <c:pt idx="6416">
                  <c:v>564.44999999999948</c:v>
                </c:pt>
                <c:pt idx="6417">
                  <c:v>564.49</c:v>
                </c:pt>
                <c:pt idx="6418">
                  <c:v>564.53</c:v>
                </c:pt>
                <c:pt idx="6419">
                  <c:v>564.57000000000005</c:v>
                </c:pt>
                <c:pt idx="6420">
                  <c:v>564.61</c:v>
                </c:pt>
                <c:pt idx="6421">
                  <c:v>564.65</c:v>
                </c:pt>
                <c:pt idx="6422">
                  <c:v>564.69000000000005</c:v>
                </c:pt>
                <c:pt idx="6423">
                  <c:v>564.73</c:v>
                </c:pt>
                <c:pt idx="6424">
                  <c:v>564.77000000000055</c:v>
                </c:pt>
                <c:pt idx="6425">
                  <c:v>564.83999999999946</c:v>
                </c:pt>
                <c:pt idx="6426">
                  <c:v>564.88</c:v>
                </c:pt>
                <c:pt idx="6427">
                  <c:v>564.91999999999996</c:v>
                </c:pt>
                <c:pt idx="6428">
                  <c:v>564.95999999999947</c:v>
                </c:pt>
                <c:pt idx="6429">
                  <c:v>565</c:v>
                </c:pt>
                <c:pt idx="6430">
                  <c:v>565.04</c:v>
                </c:pt>
                <c:pt idx="6431">
                  <c:v>565.08000000000004</c:v>
                </c:pt>
                <c:pt idx="6432">
                  <c:v>565.12</c:v>
                </c:pt>
                <c:pt idx="6433">
                  <c:v>565.16</c:v>
                </c:pt>
                <c:pt idx="6434">
                  <c:v>565.20000000000005</c:v>
                </c:pt>
                <c:pt idx="6435">
                  <c:v>565.24</c:v>
                </c:pt>
                <c:pt idx="6436">
                  <c:v>565.28000000000054</c:v>
                </c:pt>
                <c:pt idx="6437">
                  <c:v>565.31999999999948</c:v>
                </c:pt>
                <c:pt idx="6438">
                  <c:v>565.35999999999797</c:v>
                </c:pt>
                <c:pt idx="6439">
                  <c:v>565.4</c:v>
                </c:pt>
                <c:pt idx="6440">
                  <c:v>565.43999999999949</c:v>
                </c:pt>
                <c:pt idx="6441">
                  <c:v>565.48</c:v>
                </c:pt>
                <c:pt idx="6442">
                  <c:v>565.52</c:v>
                </c:pt>
                <c:pt idx="6443">
                  <c:v>565.55999999999949</c:v>
                </c:pt>
                <c:pt idx="6444">
                  <c:v>565.6</c:v>
                </c:pt>
                <c:pt idx="6445">
                  <c:v>565.64</c:v>
                </c:pt>
                <c:pt idx="6446">
                  <c:v>565.67999999999995</c:v>
                </c:pt>
                <c:pt idx="6447">
                  <c:v>565.72</c:v>
                </c:pt>
                <c:pt idx="6448">
                  <c:v>565.76</c:v>
                </c:pt>
                <c:pt idx="6449">
                  <c:v>565.79999999999995</c:v>
                </c:pt>
                <c:pt idx="6450">
                  <c:v>565.83999999999946</c:v>
                </c:pt>
                <c:pt idx="6451">
                  <c:v>565.88</c:v>
                </c:pt>
                <c:pt idx="6452">
                  <c:v>565.91999999999996</c:v>
                </c:pt>
                <c:pt idx="6453">
                  <c:v>565.95999999999947</c:v>
                </c:pt>
                <c:pt idx="6454">
                  <c:v>566</c:v>
                </c:pt>
                <c:pt idx="6455">
                  <c:v>566.04</c:v>
                </c:pt>
                <c:pt idx="6456">
                  <c:v>566.08000000000004</c:v>
                </c:pt>
                <c:pt idx="6457">
                  <c:v>566.12</c:v>
                </c:pt>
                <c:pt idx="6458">
                  <c:v>566.16</c:v>
                </c:pt>
                <c:pt idx="6459">
                  <c:v>566.20000000000005</c:v>
                </c:pt>
                <c:pt idx="6460">
                  <c:v>566.24</c:v>
                </c:pt>
                <c:pt idx="6461">
                  <c:v>566.28000000000054</c:v>
                </c:pt>
                <c:pt idx="6462">
                  <c:v>572.92999999999938</c:v>
                </c:pt>
                <c:pt idx="6463">
                  <c:v>572.97</c:v>
                </c:pt>
                <c:pt idx="6464">
                  <c:v>573.01</c:v>
                </c:pt>
                <c:pt idx="6465">
                  <c:v>573.04999999999939</c:v>
                </c:pt>
                <c:pt idx="6466">
                  <c:v>573.09</c:v>
                </c:pt>
                <c:pt idx="6467">
                  <c:v>573.13</c:v>
                </c:pt>
                <c:pt idx="6468">
                  <c:v>573.16999999999996</c:v>
                </c:pt>
                <c:pt idx="6469">
                  <c:v>573.21</c:v>
                </c:pt>
                <c:pt idx="6470">
                  <c:v>573.25</c:v>
                </c:pt>
                <c:pt idx="6471">
                  <c:v>573.29000000000053</c:v>
                </c:pt>
                <c:pt idx="6472">
                  <c:v>573.32999999999947</c:v>
                </c:pt>
                <c:pt idx="6473">
                  <c:v>573.37</c:v>
                </c:pt>
                <c:pt idx="6474">
                  <c:v>573.41</c:v>
                </c:pt>
                <c:pt idx="6475">
                  <c:v>573.44999999999948</c:v>
                </c:pt>
                <c:pt idx="6476">
                  <c:v>573.49</c:v>
                </c:pt>
                <c:pt idx="6477">
                  <c:v>573.53</c:v>
                </c:pt>
                <c:pt idx="6478">
                  <c:v>573.57000000000005</c:v>
                </c:pt>
                <c:pt idx="6479">
                  <c:v>573.61</c:v>
                </c:pt>
                <c:pt idx="6480">
                  <c:v>573.65</c:v>
                </c:pt>
                <c:pt idx="6481">
                  <c:v>573.69000000000005</c:v>
                </c:pt>
                <c:pt idx="6482">
                  <c:v>573.73</c:v>
                </c:pt>
                <c:pt idx="6483">
                  <c:v>573.77000000000055</c:v>
                </c:pt>
                <c:pt idx="6484">
                  <c:v>573.80999999999949</c:v>
                </c:pt>
                <c:pt idx="6485">
                  <c:v>573.84999999999798</c:v>
                </c:pt>
                <c:pt idx="6486">
                  <c:v>573.89</c:v>
                </c:pt>
                <c:pt idx="6487">
                  <c:v>573.92999999999938</c:v>
                </c:pt>
                <c:pt idx="6488">
                  <c:v>573.97</c:v>
                </c:pt>
                <c:pt idx="6489">
                  <c:v>574.01</c:v>
                </c:pt>
                <c:pt idx="6490">
                  <c:v>574.04999999999939</c:v>
                </c:pt>
                <c:pt idx="6491">
                  <c:v>574.09</c:v>
                </c:pt>
                <c:pt idx="6492">
                  <c:v>574.13</c:v>
                </c:pt>
                <c:pt idx="6493">
                  <c:v>574.16999999999996</c:v>
                </c:pt>
                <c:pt idx="6494">
                  <c:v>574.21</c:v>
                </c:pt>
                <c:pt idx="6495">
                  <c:v>574.25</c:v>
                </c:pt>
                <c:pt idx="6496">
                  <c:v>574.29000000000053</c:v>
                </c:pt>
                <c:pt idx="6497">
                  <c:v>574.32999999999947</c:v>
                </c:pt>
                <c:pt idx="6498">
                  <c:v>574.42999999999938</c:v>
                </c:pt>
                <c:pt idx="6499">
                  <c:v>574.47</c:v>
                </c:pt>
                <c:pt idx="6500">
                  <c:v>574.51</c:v>
                </c:pt>
                <c:pt idx="6501">
                  <c:v>574.54999999999939</c:v>
                </c:pt>
                <c:pt idx="6502">
                  <c:v>574.59</c:v>
                </c:pt>
                <c:pt idx="6503">
                  <c:v>574.63</c:v>
                </c:pt>
                <c:pt idx="6504">
                  <c:v>574.66999999999996</c:v>
                </c:pt>
                <c:pt idx="6505">
                  <c:v>574.71</c:v>
                </c:pt>
                <c:pt idx="6506">
                  <c:v>574.75</c:v>
                </c:pt>
                <c:pt idx="6507">
                  <c:v>574.79000000000053</c:v>
                </c:pt>
                <c:pt idx="6508">
                  <c:v>574.82999999999947</c:v>
                </c:pt>
                <c:pt idx="6509">
                  <c:v>574.87</c:v>
                </c:pt>
                <c:pt idx="6510">
                  <c:v>574.91</c:v>
                </c:pt>
                <c:pt idx="6511">
                  <c:v>574.94999999999948</c:v>
                </c:pt>
                <c:pt idx="6512">
                  <c:v>574.99</c:v>
                </c:pt>
                <c:pt idx="6513">
                  <c:v>575.03</c:v>
                </c:pt>
                <c:pt idx="6514">
                  <c:v>575.07000000000005</c:v>
                </c:pt>
                <c:pt idx="6515">
                  <c:v>575.11</c:v>
                </c:pt>
                <c:pt idx="6516">
                  <c:v>575.15</c:v>
                </c:pt>
                <c:pt idx="6517">
                  <c:v>575.19000000000005</c:v>
                </c:pt>
                <c:pt idx="6518">
                  <c:v>575.23</c:v>
                </c:pt>
                <c:pt idx="6519">
                  <c:v>575.27000000000055</c:v>
                </c:pt>
                <c:pt idx="6520">
                  <c:v>575.30999999999949</c:v>
                </c:pt>
                <c:pt idx="6521">
                  <c:v>575.34999999999798</c:v>
                </c:pt>
                <c:pt idx="6522">
                  <c:v>575.39</c:v>
                </c:pt>
                <c:pt idx="6523">
                  <c:v>575.42999999999938</c:v>
                </c:pt>
                <c:pt idx="6524">
                  <c:v>575.47</c:v>
                </c:pt>
                <c:pt idx="6525">
                  <c:v>575.51</c:v>
                </c:pt>
                <c:pt idx="6526">
                  <c:v>575.54999999999939</c:v>
                </c:pt>
                <c:pt idx="6527">
                  <c:v>575.59</c:v>
                </c:pt>
                <c:pt idx="6528">
                  <c:v>575.63</c:v>
                </c:pt>
                <c:pt idx="6529">
                  <c:v>575.66999999999996</c:v>
                </c:pt>
                <c:pt idx="6530">
                  <c:v>575.71</c:v>
                </c:pt>
                <c:pt idx="6531">
                  <c:v>575.75</c:v>
                </c:pt>
                <c:pt idx="6532">
                  <c:v>582.53</c:v>
                </c:pt>
                <c:pt idx="6533">
                  <c:v>582.57000000000005</c:v>
                </c:pt>
                <c:pt idx="6534">
                  <c:v>582.61</c:v>
                </c:pt>
                <c:pt idx="6535">
                  <c:v>582.65</c:v>
                </c:pt>
                <c:pt idx="6536">
                  <c:v>582.69000000000005</c:v>
                </c:pt>
                <c:pt idx="6537">
                  <c:v>582.73</c:v>
                </c:pt>
                <c:pt idx="6538">
                  <c:v>582.77000000000055</c:v>
                </c:pt>
                <c:pt idx="6539">
                  <c:v>582.80999999999949</c:v>
                </c:pt>
                <c:pt idx="6540">
                  <c:v>582.84999999999798</c:v>
                </c:pt>
                <c:pt idx="6541">
                  <c:v>582.89</c:v>
                </c:pt>
                <c:pt idx="6542">
                  <c:v>582.92999999999938</c:v>
                </c:pt>
                <c:pt idx="6543">
                  <c:v>582.97</c:v>
                </c:pt>
                <c:pt idx="6544">
                  <c:v>583.01</c:v>
                </c:pt>
                <c:pt idx="6545">
                  <c:v>583.04999999999939</c:v>
                </c:pt>
                <c:pt idx="6546">
                  <c:v>583.09</c:v>
                </c:pt>
                <c:pt idx="6547">
                  <c:v>583.13</c:v>
                </c:pt>
                <c:pt idx="6548">
                  <c:v>583.16999999999996</c:v>
                </c:pt>
                <c:pt idx="6549">
                  <c:v>583.21</c:v>
                </c:pt>
                <c:pt idx="6550">
                  <c:v>583.25</c:v>
                </c:pt>
                <c:pt idx="6551">
                  <c:v>583.29000000000053</c:v>
                </c:pt>
                <c:pt idx="6552">
                  <c:v>583.32999999999947</c:v>
                </c:pt>
                <c:pt idx="6553">
                  <c:v>583.37</c:v>
                </c:pt>
                <c:pt idx="6554">
                  <c:v>583.41</c:v>
                </c:pt>
                <c:pt idx="6555">
                  <c:v>583.44999999999948</c:v>
                </c:pt>
                <c:pt idx="6556">
                  <c:v>583.49</c:v>
                </c:pt>
                <c:pt idx="6557">
                  <c:v>583.53</c:v>
                </c:pt>
                <c:pt idx="6558">
                  <c:v>583.57000000000005</c:v>
                </c:pt>
                <c:pt idx="6559">
                  <c:v>583.61</c:v>
                </c:pt>
                <c:pt idx="6560">
                  <c:v>583.65</c:v>
                </c:pt>
                <c:pt idx="6561">
                  <c:v>583.69000000000005</c:v>
                </c:pt>
                <c:pt idx="6562">
                  <c:v>583.73</c:v>
                </c:pt>
                <c:pt idx="6563">
                  <c:v>583.77000000000055</c:v>
                </c:pt>
                <c:pt idx="6564">
                  <c:v>583.80999999999949</c:v>
                </c:pt>
                <c:pt idx="6565">
                  <c:v>583.84999999999798</c:v>
                </c:pt>
                <c:pt idx="6566">
                  <c:v>583.89</c:v>
                </c:pt>
                <c:pt idx="6567">
                  <c:v>583.92999999999938</c:v>
                </c:pt>
                <c:pt idx="6568">
                  <c:v>583.97</c:v>
                </c:pt>
                <c:pt idx="6569">
                  <c:v>584.03</c:v>
                </c:pt>
                <c:pt idx="6570">
                  <c:v>584.07000000000005</c:v>
                </c:pt>
                <c:pt idx="6571">
                  <c:v>584.11</c:v>
                </c:pt>
                <c:pt idx="6572">
                  <c:v>592.23</c:v>
                </c:pt>
                <c:pt idx="6573">
                  <c:v>592.27000000000055</c:v>
                </c:pt>
                <c:pt idx="6574">
                  <c:v>592.30999999999949</c:v>
                </c:pt>
                <c:pt idx="6575">
                  <c:v>592.34999999999798</c:v>
                </c:pt>
                <c:pt idx="6576">
                  <c:v>592.39</c:v>
                </c:pt>
                <c:pt idx="6577">
                  <c:v>592.42999999999938</c:v>
                </c:pt>
                <c:pt idx="6578">
                  <c:v>592.47</c:v>
                </c:pt>
                <c:pt idx="6579">
                  <c:v>592.51</c:v>
                </c:pt>
                <c:pt idx="6580">
                  <c:v>592.54999999999939</c:v>
                </c:pt>
                <c:pt idx="6581">
                  <c:v>592.59</c:v>
                </c:pt>
                <c:pt idx="6582">
                  <c:v>592.63</c:v>
                </c:pt>
                <c:pt idx="6583">
                  <c:v>592.66999999999996</c:v>
                </c:pt>
                <c:pt idx="6584">
                  <c:v>592.71</c:v>
                </c:pt>
                <c:pt idx="6585">
                  <c:v>592.75</c:v>
                </c:pt>
                <c:pt idx="6586">
                  <c:v>592.79000000000053</c:v>
                </c:pt>
                <c:pt idx="6587">
                  <c:v>592.82999999999947</c:v>
                </c:pt>
                <c:pt idx="6588">
                  <c:v>592.87</c:v>
                </c:pt>
                <c:pt idx="6589">
                  <c:v>592.91</c:v>
                </c:pt>
                <c:pt idx="6590">
                  <c:v>592.94999999999948</c:v>
                </c:pt>
                <c:pt idx="6591">
                  <c:v>592.99</c:v>
                </c:pt>
                <c:pt idx="6592">
                  <c:v>593.03</c:v>
                </c:pt>
                <c:pt idx="6593">
                  <c:v>593.07000000000005</c:v>
                </c:pt>
                <c:pt idx="6594">
                  <c:v>593.11</c:v>
                </c:pt>
                <c:pt idx="6595">
                  <c:v>593.15</c:v>
                </c:pt>
                <c:pt idx="6596">
                  <c:v>593.19000000000005</c:v>
                </c:pt>
                <c:pt idx="6597">
                  <c:v>593.23</c:v>
                </c:pt>
                <c:pt idx="6598">
                  <c:v>593.27000000000055</c:v>
                </c:pt>
                <c:pt idx="6599">
                  <c:v>593.30999999999949</c:v>
                </c:pt>
                <c:pt idx="6600">
                  <c:v>593.34999999999798</c:v>
                </c:pt>
                <c:pt idx="6601">
                  <c:v>601.82999999999947</c:v>
                </c:pt>
                <c:pt idx="6602">
                  <c:v>601.87</c:v>
                </c:pt>
                <c:pt idx="6603">
                  <c:v>601.91</c:v>
                </c:pt>
                <c:pt idx="6604">
                  <c:v>601.94999999999948</c:v>
                </c:pt>
                <c:pt idx="6605">
                  <c:v>601.99</c:v>
                </c:pt>
                <c:pt idx="6606">
                  <c:v>602.03</c:v>
                </c:pt>
                <c:pt idx="6607">
                  <c:v>602.07000000000005</c:v>
                </c:pt>
                <c:pt idx="6608">
                  <c:v>602.11</c:v>
                </c:pt>
                <c:pt idx="6609">
                  <c:v>602.15</c:v>
                </c:pt>
                <c:pt idx="6610">
                  <c:v>602.19000000000005</c:v>
                </c:pt>
                <c:pt idx="6611">
                  <c:v>602.23</c:v>
                </c:pt>
                <c:pt idx="6612">
                  <c:v>602.27000000000055</c:v>
                </c:pt>
                <c:pt idx="6613">
                  <c:v>602.30999999999949</c:v>
                </c:pt>
                <c:pt idx="6614">
                  <c:v>602.34999999999798</c:v>
                </c:pt>
                <c:pt idx="6615">
                  <c:v>602.39</c:v>
                </c:pt>
                <c:pt idx="6616">
                  <c:v>602.42999999999938</c:v>
                </c:pt>
                <c:pt idx="6617">
                  <c:v>602.47</c:v>
                </c:pt>
                <c:pt idx="6618">
                  <c:v>602.51</c:v>
                </c:pt>
                <c:pt idx="6619">
                  <c:v>602.54999999999939</c:v>
                </c:pt>
                <c:pt idx="6620">
                  <c:v>602.59</c:v>
                </c:pt>
                <c:pt idx="6621">
                  <c:v>602.63</c:v>
                </c:pt>
                <c:pt idx="6622">
                  <c:v>602.66999999999996</c:v>
                </c:pt>
                <c:pt idx="6623">
                  <c:v>602.71</c:v>
                </c:pt>
                <c:pt idx="6624">
                  <c:v>602.75</c:v>
                </c:pt>
                <c:pt idx="6625">
                  <c:v>602.79000000000053</c:v>
                </c:pt>
                <c:pt idx="6626">
                  <c:v>602.82999999999947</c:v>
                </c:pt>
                <c:pt idx="6627">
                  <c:v>602.87</c:v>
                </c:pt>
                <c:pt idx="6628">
                  <c:v>602.91</c:v>
                </c:pt>
                <c:pt idx="6629">
                  <c:v>602.94999999999948</c:v>
                </c:pt>
                <c:pt idx="6630">
                  <c:v>602.99</c:v>
                </c:pt>
                <c:pt idx="6631">
                  <c:v>603.03</c:v>
                </c:pt>
                <c:pt idx="6632">
                  <c:v>603.07000000000005</c:v>
                </c:pt>
                <c:pt idx="6633">
                  <c:v>603.11</c:v>
                </c:pt>
                <c:pt idx="6634">
                  <c:v>611.53</c:v>
                </c:pt>
                <c:pt idx="6635">
                  <c:v>611.57000000000005</c:v>
                </c:pt>
                <c:pt idx="6636">
                  <c:v>611.61</c:v>
                </c:pt>
                <c:pt idx="6637">
                  <c:v>611.65</c:v>
                </c:pt>
                <c:pt idx="6638">
                  <c:v>611.69000000000005</c:v>
                </c:pt>
                <c:pt idx="6639">
                  <c:v>611.73</c:v>
                </c:pt>
                <c:pt idx="6640">
                  <c:v>611.77000000000055</c:v>
                </c:pt>
                <c:pt idx="6641">
                  <c:v>611.80999999999949</c:v>
                </c:pt>
                <c:pt idx="6642">
                  <c:v>611.84999999999798</c:v>
                </c:pt>
                <c:pt idx="6643">
                  <c:v>611.89</c:v>
                </c:pt>
                <c:pt idx="6644">
                  <c:v>611.92999999999938</c:v>
                </c:pt>
                <c:pt idx="6645">
                  <c:v>611.97</c:v>
                </c:pt>
                <c:pt idx="6646">
                  <c:v>612.01</c:v>
                </c:pt>
                <c:pt idx="6647">
                  <c:v>612.04999999999939</c:v>
                </c:pt>
                <c:pt idx="6648">
                  <c:v>612.09</c:v>
                </c:pt>
                <c:pt idx="6649">
                  <c:v>612.13</c:v>
                </c:pt>
                <c:pt idx="6650">
                  <c:v>612.16999999999996</c:v>
                </c:pt>
                <c:pt idx="6651">
                  <c:v>612.21</c:v>
                </c:pt>
                <c:pt idx="6652">
                  <c:v>612.25</c:v>
                </c:pt>
                <c:pt idx="6653">
                  <c:v>612.29000000000053</c:v>
                </c:pt>
                <c:pt idx="6654">
                  <c:v>612.32999999999947</c:v>
                </c:pt>
                <c:pt idx="6655">
                  <c:v>612.37</c:v>
                </c:pt>
                <c:pt idx="6656">
                  <c:v>612.41</c:v>
                </c:pt>
                <c:pt idx="6657">
                  <c:v>612.44999999999948</c:v>
                </c:pt>
                <c:pt idx="6658">
                  <c:v>612.49</c:v>
                </c:pt>
                <c:pt idx="6659">
                  <c:v>612.53</c:v>
                </c:pt>
                <c:pt idx="6660">
                  <c:v>612.57000000000005</c:v>
                </c:pt>
                <c:pt idx="6661">
                  <c:v>612.61</c:v>
                </c:pt>
                <c:pt idx="6662">
                  <c:v>621.13</c:v>
                </c:pt>
                <c:pt idx="6663">
                  <c:v>621.16999999999996</c:v>
                </c:pt>
                <c:pt idx="6664">
                  <c:v>621.21</c:v>
                </c:pt>
                <c:pt idx="6665">
                  <c:v>621.25</c:v>
                </c:pt>
                <c:pt idx="6666">
                  <c:v>621.29000000000053</c:v>
                </c:pt>
                <c:pt idx="6667">
                  <c:v>621.32999999999947</c:v>
                </c:pt>
                <c:pt idx="6668">
                  <c:v>621.37</c:v>
                </c:pt>
                <c:pt idx="6669">
                  <c:v>621.41</c:v>
                </c:pt>
                <c:pt idx="6670">
                  <c:v>621.44999999999948</c:v>
                </c:pt>
                <c:pt idx="6671">
                  <c:v>621.49</c:v>
                </c:pt>
                <c:pt idx="6672">
                  <c:v>621.53</c:v>
                </c:pt>
                <c:pt idx="6673">
                  <c:v>621.57000000000005</c:v>
                </c:pt>
                <c:pt idx="6674">
                  <c:v>621.61</c:v>
                </c:pt>
                <c:pt idx="6675">
                  <c:v>621.65</c:v>
                </c:pt>
                <c:pt idx="6676">
                  <c:v>621.69000000000005</c:v>
                </c:pt>
                <c:pt idx="6677">
                  <c:v>621.73</c:v>
                </c:pt>
                <c:pt idx="6678">
                  <c:v>621.77000000000055</c:v>
                </c:pt>
                <c:pt idx="6679">
                  <c:v>621.80999999999949</c:v>
                </c:pt>
                <c:pt idx="6680">
                  <c:v>621.84999999999798</c:v>
                </c:pt>
                <c:pt idx="6681">
                  <c:v>621.89</c:v>
                </c:pt>
                <c:pt idx="6682">
                  <c:v>621.92999999999938</c:v>
                </c:pt>
                <c:pt idx="6683">
                  <c:v>621.97</c:v>
                </c:pt>
                <c:pt idx="6684">
                  <c:v>622.01</c:v>
                </c:pt>
                <c:pt idx="6685">
                  <c:v>622.04999999999939</c:v>
                </c:pt>
                <c:pt idx="6686">
                  <c:v>622.09</c:v>
                </c:pt>
                <c:pt idx="6687">
                  <c:v>622.13</c:v>
                </c:pt>
                <c:pt idx="6688">
                  <c:v>622.16999999999996</c:v>
                </c:pt>
                <c:pt idx="6689">
                  <c:v>622.21</c:v>
                </c:pt>
                <c:pt idx="6690">
                  <c:v>622.25</c:v>
                </c:pt>
                <c:pt idx="6691">
                  <c:v>622.29000000000053</c:v>
                </c:pt>
                <c:pt idx="6692">
                  <c:v>622.32999999999947</c:v>
                </c:pt>
                <c:pt idx="6693">
                  <c:v>622.37</c:v>
                </c:pt>
                <c:pt idx="6694">
                  <c:v>622.41</c:v>
                </c:pt>
                <c:pt idx="6695">
                  <c:v>622.44999999999948</c:v>
                </c:pt>
                <c:pt idx="6696">
                  <c:v>622.49</c:v>
                </c:pt>
                <c:pt idx="6697">
                  <c:v>622.53</c:v>
                </c:pt>
                <c:pt idx="6698">
                  <c:v>622.63</c:v>
                </c:pt>
                <c:pt idx="6699">
                  <c:v>622.66999999999996</c:v>
                </c:pt>
                <c:pt idx="6700">
                  <c:v>622.71</c:v>
                </c:pt>
                <c:pt idx="6701">
                  <c:v>622.75</c:v>
                </c:pt>
                <c:pt idx="6702">
                  <c:v>622.79000000000053</c:v>
                </c:pt>
                <c:pt idx="6703">
                  <c:v>622.82999999999947</c:v>
                </c:pt>
                <c:pt idx="6704">
                  <c:v>622.87</c:v>
                </c:pt>
                <c:pt idx="6705">
                  <c:v>622.91</c:v>
                </c:pt>
                <c:pt idx="6706">
                  <c:v>622.94999999999948</c:v>
                </c:pt>
                <c:pt idx="6707">
                  <c:v>622.99</c:v>
                </c:pt>
                <c:pt idx="6708">
                  <c:v>623.03</c:v>
                </c:pt>
                <c:pt idx="6709">
                  <c:v>623.07000000000005</c:v>
                </c:pt>
                <c:pt idx="6710">
                  <c:v>623.11</c:v>
                </c:pt>
                <c:pt idx="6711">
                  <c:v>623.15</c:v>
                </c:pt>
                <c:pt idx="6712">
                  <c:v>623.19000000000005</c:v>
                </c:pt>
                <c:pt idx="6713">
                  <c:v>623.23</c:v>
                </c:pt>
                <c:pt idx="6714">
                  <c:v>623.27000000000055</c:v>
                </c:pt>
                <c:pt idx="6715">
                  <c:v>623.30999999999949</c:v>
                </c:pt>
                <c:pt idx="6716">
                  <c:v>623.34999999999798</c:v>
                </c:pt>
                <c:pt idx="6717">
                  <c:v>623.39</c:v>
                </c:pt>
                <c:pt idx="6718">
                  <c:v>623.42999999999938</c:v>
                </c:pt>
                <c:pt idx="6719">
                  <c:v>623.47</c:v>
                </c:pt>
                <c:pt idx="6720">
                  <c:v>623.51</c:v>
                </c:pt>
                <c:pt idx="6721">
                  <c:v>623.54999999999939</c:v>
                </c:pt>
                <c:pt idx="6722">
                  <c:v>623.59</c:v>
                </c:pt>
                <c:pt idx="6723">
                  <c:v>623.63</c:v>
                </c:pt>
                <c:pt idx="6724">
                  <c:v>623.66999999999996</c:v>
                </c:pt>
                <c:pt idx="6725">
                  <c:v>623.71</c:v>
                </c:pt>
                <c:pt idx="6726">
                  <c:v>623.75</c:v>
                </c:pt>
                <c:pt idx="6727">
                  <c:v>623.79000000000053</c:v>
                </c:pt>
                <c:pt idx="6728">
                  <c:v>623.82999999999947</c:v>
                </c:pt>
                <c:pt idx="6729">
                  <c:v>623.87</c:v>
                </c:pt>
                <c:pt idx="6730">
                  <c:v>623.91</c:v>
                </c:pt>
                <c:pt idx="6731">
                  <c:v>623.94999999999948</c:v>
                </c:pt>
                <c:pt idx="6732">
                  <c:v>623.99</c:v>
                </c:pt>
                <c:pt idx="6733">
                  <c:v>624.03</c:v>
                </c:pt>
                <c:pt idx="6734">
                  <c:v>624.13</c:v>
                </c:pt>
                <c:pt idx="6735">
                  <c:v>624.16999999999996</c:v>
                </c:pt>
                <c:pt idx="6736">
                  <c:v>624.21</c:v>
                </c:pt>
                <c:pt idx="6737">
                  <c:v>624.25</c:v>
                </c:pt>
                <c:pt idx="6738">
                  <c:v>624.29000000000053</c:v>
                </c:pt>
                <c:pt idx="6739">
                  <c:v>624.32999999999947</c:v>
                </c:pt>
                <c:pt idx="6740">
                  <c:v>624.37</c:v>
                </c:pt>
                <c:pt idx="6741">
                  <c:v>624.41</c:v>
                </c:pt>
                <c:pt idx="6742">
                  <c:v>624.44999999999948</c:v>
                </c:pt>
                <c:pt idx="6743">
                  <c:v>624.49</c:v>
                </c:pt>
                <c:pt idx="6744">
                  <c:v>624.53</c:v>
                </c:pt>
                <c:pt idx="6745">
                  <c:v>624.57000000000005</c:v>
                </c:pt>
                <c:pt idx="6746">
                  <c:v>624.61</c:v>
                </c:pt>
                <c:pt idx="6747">
                  <c:v>624.65</c:v>
                </c:pt>
                <c:pt idx="6748">
                  <c:v>624.69000000000005</c:v>
                </c:pt>
                <c:pt idx="6749">
                  <c:v>624.73</c:v>
                </c:pt>
                <c:pt idx="6750">
                  <c:v>624.77000000000055</c:v>
                </c:pt>
                <c:pt idx="6751">
                  <c:v>624.80999999999949</c:v>
                </c:pt>
                <c:pt idx="6752">
                  <c:v>624.84999999999798</c:v>
                </c:pt>
                <c:pt idx="6753">
                  <c:v>624.89</c:v>
                </c:pt>
                <c:pt idx="6754">
                  <c:v>624.92999999999938</c:v>
                </c:pt>
                <c:pt idx="6755">
                  <c:v>624.97</c:v>
                </c:pt>
                <c:pt idx="6756">
                  <c:v>625.01</c:v>
                </c:pt>
                <c:pt idx="6757">
                  <c:v>625.04999999999939</c:v>
                </c:pt>
                <c:pt idx="6758">
                  <c:v>625.09</c:v>
                </c:pt>
                <c:pt idx="6759">
                  <c:v>625.13</c:v>
                </c:pt>
                <c:pt idx="6760">
                  <c:v>625.16999999999996</c:v>
                </c:pt>
                <c:pt idx="6761">
                  <c:v>625.21</c:v>
                </c:pt>
                <c:pt idx="6762">
                  <c:v>625.25</c:v>
                </c:pt>
                <c:pt idx="6763">
                  <c:v>625.29000000000053</c:v>
                </c:pt>
                <c:pt idx="6764">
                  <c:v>625.32999999999947</c:v>
                </c:pt>
                <c:pt idx="6765">
                  <c:v>625.37</c:v>
                </c:pt>
                <c:pt idx="6766">
                  <c:v>625.41</c:v>
                </c:pt>
                <c:pt idx="6767">
                  <c:v>625.44999999999948</c:v>
                </c:pt>
                <c:pt idx="6768">
                  <c:v>625.49</c:v>
                </c:pt>
                <c:pt idx="6769">
                  <c:v>625.53</c:v>
                </c:pt>
                <c:pt idx="6770">
                  <c:v>625.57000000000005</c:v>
                </c:pt>
                <c:pt idx="6771">
                  <c:v>625.63</c:v>
                </c:pt>
                <c:pt idx="6772">
                  <c:v>625.66999999999996</c:v>
                </c:pt>
                <c:pt idx="6773">
                  <c:v>625.71</c:v>
                </c:pt>
                <c:pt idx="6774">
                  <c:v>625.75</c:v>
                </c:pt>
                <c:pt idx="6775">
                  <c:v>625.79000000000053</c:v>
                </c:pt>
                <c:pt idx="6776">
                  <c:v>625.82999999999947</c:v>
                </c:pt>
                <c:pt idx="6777">
                  <c:v>625.87</c:v>
                </c:pt>
                <c:pt idx="6778">
                  <c:v>625.91</c:v>
                </c:pt>
                <c:pt idx="6779">
                  <c:v>625.94999999999948</c:v>
                </c:pt>
                <c:pt idx="6780">
                  <c:v>625.99</c:v>
                </c:pt>
                <c:pt idx="6781">
                  <c:v>626.03</c:v>
                </c:pt>
                <c:pt idx="6782">
                  <c:v>626.07000000000005</c:v>
                </c:pt>
                <c:pt idx="6783">
                  <c:v>626.11</c:v>
                </c:pt>
                <c:pt idx="6784">
                  <c:v>626.15</c:v>
                </c:pt>
                <c:pt idx="6785">
                  <c:v>626.19000000000005</c:v>
                </c:pt>
                <c:pt idx="6786">
                  <c:v>626.23</c:v>
                </c:pt>
                <c:pt idx="6787">
                  <c:v>626.27000000000055</c:v>
                </c:pt>
                <c:pt idx="6788">
                  <c:v>626.30999999999949</c:v>
                </c:pt>
                <c:pt idx="6789">
                  <c:v>626.34999999999798</c:v>
                </c:pt>
                <c:pt idx="6790">
                  <c:v>626.39</c:v>
                </c:pt>
                <c:pt idx="6791">
                  <c:v>626.42999999999938</c:v>
                </c:pt>
                <c:pt idx="6792">
                  <c:v>626.47</c:v>
                </c:pt>
                <c:pt idx="6793">
                  <c:v>626.51</c:v>
                </c:pt>
                <c:pt idx="6794">
                  <c:v>626.54999999999939</c:v>
                </c:pt>
                <c:pt idx="6795">
                  <c:v>626.59</c:v>
                </c:pt>
                <c:pt idx="6796">
                  <c:v>626.63</c:v>
                </c:pt>
                <c:pt idx="6797">
                  <c:v>626.66999999999996</c:v>
                </c:pt>
                <c:pt idx="6798">
                  <c:v>626.71</c:v>
                </c:pt>
                <c:pt idx="6799">
                  <c:v>626.75</c:v>
                </c:pt>
                <c:pt idx="6800">
                  <c:v>626.79000000000053</c:v>
                </c:pt>
                <c:pt idx="6801">
                  <c:v>626.82999999999947</c:v>
                </c:pt>
                <c:pt idx="6802">
                  <c:v>626.87</c:v>
                </c:pt>
                <c:pt idx="6803">
                  <c:v>626.91</c:v>
                </c:pt>
                <c:pt idx="6804">
                  <c:v>626.94999999999948</c:v>
                </c:pt>
                <c:pt idx="6805">
                  <c:v>630.73</c:v>
                </c:pt>
                <c:pt idx="6806">
                  <c:v>630.77000000000055</c:v>
                </c:pt>
                <c:pt idx="6807">
                  <c:v>630.80999999999949</c:v>
                </c:pt>
                <c:pt idx="6808">
                  <c:v>630.84999999999798</c:v>
                </c:pt>
                <c:pt idx="6809">
                  <c:v>630.89</c:v>
                </c:pt>
                <c:pt idx="6810">
                  <c:v>630.92999999999938</c:v>
                </c:pt>
                <c:pt idx="6811">
                  <c:v>630.97</c:v>
                </c:pt>
                <c:pt idx="6812">
                  <c:v>631.01</c:v>
                </c:pt>
                <c:pt idx="6813">
                  <c:v>631.04999999999939</c:v>
                </c:pt>
                <c:pt idx="6814">
                  <c:v>631.09</c:v>
                </c:pt>
                <c:pt idx="6815">
                  <c:v>631.13</c:v>
                </c:pt>
                <c:pt idx="6816">
                  <c:v>631.16999999999996</c:v>
                </c:pt>
                <c:pt idx="6817">
                  <c:v>631.21</c:v>
                </c:pt>
                <c:pt idx="6818">
                  <c:v>631.25</c:v>
                </c:pt>
                <c:pt idx="6819">
                  <c:v>631.29000000000053</c:v>
                </c:pt>
                <c:pt idx="6820">
                  <c:v>631.32999999999947</c:v>
                </c:pt>
                <c:pt idx="6821">
                  <c:v>631.37</c:v>
                </c:pt>
                <c:pt idx="6822">
                  <c:v>631.41</c:v>
                </c:pt>
                <c:pt idx="6823">
                  <c:v>631.44999999999948</c:v>
                </c:pt>
                <c:pt idx="6824">
                  <c:v>631.49</c:v>
                </c:pt>
                <c:pt idx="6825">
                  <c:v>631.53</c:v>
                </c:pt>
                <c:pt idx="6826">
                  <c:v>631.57000000000005</c:v>
                </c:pt>
                <c:pt idx="6827">
                  <c:v>631.61</c:v>
                </c:pt>
                <c:pt idx="6828">
                  <c:v>631.65</c:v>
                </c:pt>
                <c:pt idx="6829">
                  <c:v>631.69000000000005</c:v>
                </c:pt>
                <c:pt idx="6830">
                  <c:v>631.73</c:v>
                </c:pt>
                <c:pt idx="6831">
                  <c:v>631.77000000000055</c:v>
                </c:pt>
                <c:pt idx="6832">
                  <c:v>631.80999999999949</c:v>
                </c:pt>
                <c:pt idx="6833">
                  <c:v>631.84999999999798</c:v>
                </c:pt>
                <c:pt idx="6834">
                  <c:v>631.89</c:v>
                </c:pt>
                <c:pt idx="6835">
                  <c:v>631.92999999999938</c:v>
                </c:pt>
                <c:pt idx="6836">
                  <c:v>631.97</c:v>
                </c:pt>
                <c:pt idx="6837">
                  <c:v>632.01</c:v>
                </c:pt>
                <c:pt idx="6838">
                  <c:v>632.04999999999939</c:v>
                </c:pt>
                <c:pt idx="6839">
                  <c:v>632.09</c:v>
                </c:pt>
                <c:pt idx="6840">
                  <c:v>632.14</c:v>
                </c:pt>
                <c:pt idx="6841">
                  <c:v>632.17999999999995</c:v>
                </c:pt>
                <c:pt idx="6842">
                  <c:v>632.22</c:v>
                </c:pt>
                <c:pt idx="6843">
                  <c:v>632.26</c:v>
                </c:pt>
                <c:pt idx="6844">
                  <c:v>632.29999999999995</c:v>
                </c:pt>
                <c:pt idx="6845">
                  <c:v>632.33999999999946</c:v>
                </c:pt>
                <c:pt idx="6846">
                  <c:v>632.38</c:v>
                </c:pt>
                <c:pt idx="6847">
                  <c:v>632.41999999999996</c:v>
                </c:pt>
                <c:pt idx="6848">
                  <c:v>632.45999999999947</c:v>
                </c:pt>
                <c:pt idx="6849">
                  <c:v>632.5</c:v>
                </c:pt>
                <c:pt idx="6850">
                  <c:v>632.54</c:v>
                </c:pt>
                <c:pt idx="6851">
                  <c:v>632.58000000000004</c:v>
                </c:pt>
                <c:pt idx="6852">
                  <c:v>632.62</c:v>
                </c:pt>
                <c:pt idx="6853">
                  <c:v>632.66</c:v>
                </c:pt>
                <c:pt idx="6854">
                  <c:v>632.70000000000005</c:v>
                </c:pt>
                <c:pt idx="6855">
                  <c:v>632.74</c:v>
                </c:pt>
                <c:pt idx="6856">
                  <c:v>632.78000000000054</c:v>
                </c:pt>
                <c:pt idx="6857">
                  <c:v>632.81999999999948</c:v>
                </c:pt>
                <c:pt idx="6858">
                  <c:v>632.85999999999797</c:v>
                </c:pt>
                <c:pt idx="6859">
                  <c:v>632.9</c:v>
                </c:pt>
                <c:pt idx="6860">
                  <c:v>632.93999999999949</c:v>
                </c:pt>
                <c:pt idx="6861">
                  <c:v>632.98</c:v>
                </c:pt>
                <c:pt idx="6862">
                  <c:v>633.02</c:v>
                </c:pt>
                <c:pt idx="6863">
                  <c:v>633.05999999999949</c:v>
                </c:pt>
                <c:pt idx="6864">
                  <c:v>633.1</c:v>
                </c:pt>
                <c:pt idx="6865">
                  <c:v>633.14</c:v>
                </c:pt>
                <c:pt idx="6866">
                  <c:v>633.17999999999995</c:v>
                </c:pt>
                <c:pt idx="6867">
                  <c:v>633.22</c:v>
                </c:pt>
                <c:pt idx="6868">
                  <c:v>633.26</c:v>
                </c:pt>
                <c:pt idx="6869">
                  <c:v>633.29999999999995</c:v>
                </c:pt>
                <c:pt idx="6870">
                  <c:v>640.42999999999938</c:v>
                </c:pt>
                <c:pt idx="6871">
                  <c:v>640.47</c:v>
                </c:pt>
                <c:pt idx="6872">
                  <c:v>640.51</c:v>
                </c:pt>
                <c:pt idx="6873">
                  <c:v>640.54999999999939</c:v>
                </c:pt>
                <c:pt idx="6874">
                  <c:v>640.59</c:v>
                </c:pt>
                <c:pt idx="6875">
                  <c:v>640.63</c:v>
                </c:pt>
                <c:pt idx="6876">
                  <c:v>640.66999999999996</c:v>
                </c:pt>
                <c:pt idx="6877">
                  <c:v>640.71</c:v>
                </c:pt>
                <c:pt idx="6878">
                  <c:v>640.75</c:v>
                </c:pt>
                <c:pt idx="6879">
                  <c:v>640.79000000000053</c:v>
                </c:pt>
                <c:pt idx="6880">
                  <c:v>640.82999999999947</c:v>
                </c:pt>
                <c:pt idx="6881">
                  <c:v>640.87</c:v>
                </c:pt>
                <c:pt idx="6882">
                  <c:v>640.91</c:v>
                </c:pt>
                <c:pt idx="6883">
                  <c:v>640.94999999999948</c:v>
                </c:pt>
                <c:pt idx="6884">
                  <c:v>640.99</c:v>
                </c:pt>
                <c:pt idx="6885">
                  <c:v>641.03</c:v>
                </c:pt>
                <c:pt idx="6886">
                  <c:v>641.07000000000005</c:v>
                </c:pt>
                <c:pt idx="6887">
                  <c:v>641.11</c:v>
                </c:pt>
                <c:pt idx="6888">
                  <c:v>641.15</c:v>
                </c:pt>
                <c:pt idx="6889">
                  <c:v>641.19000000000005</c:v>
                </c:pt>
                <c:pt idx="6890">
                  <c:v>641.23</c:v>
                </c:pt>
                <c:pt idx="6891">
                  <c:v>641.27000000000055</c:v>
                </c:pt>
                <c:pt idx="6892">
                  <c:v>641.30999999999949</c:v>
                </c:pt>
                <c:pt idx="6893">
                  <c:v>641.34999999999798</c:v>
                </c:pt>
                <c:pt idx="6894">
                  <c:v>641.39</c:v>
                </c:pt>
                <c:pt idx="6895">
                  <c:v>641.42999999999938</c:v>
                </c:pt>
                <c:pt idx="6896">
                  <c:v>641.47</c:v>
                </c:pt>
                <c:pt idx="6897">
                  <c:v>641.51</c:v>
                </c:pt>
                <c:pt idx="6898">
                  <c:v>641.54999999999939</c:v>
                </c:pt>
                <c:pt idx="6899">
                  <c:v>641.59</c:v>
                </c:pt>
                <c:pt idx="6900">
                  <c:v>641.63</c:v>
                </c:pt>
                <c:pt idx="6901">
                  <c:v>641.66999999999996</c:v>
                </c:pt>
                <c:pt idx="6902">
                  <c:v>641.71</c:v>
                </c:pt>
                <c:pt idx="6903">
                  <c:v>641.78000000000054</c:v>
                </c:pt>
                <c:pt idx="6904">
                  <c:v>641.81999999999948</c:v>
                </c:pt>
                <c:pt idx="6905">
                  <c:v>641.85999999999797</c:v>
                </c:pt>
                <c:pt idx="6906">
                  <c:v>641.9</c:v>
                </c:pt>
                <c:pt idx="6907">
                  <c:v>641.93999999999949</c:v>
                </c:pt>
                <c:pt idx="6908">
                  <c:v>641.98</c:v>
                </c:pt>
                <c:pt idx="6909">
                  <c:v>642.02</c:v>
                </c:pt>
                <c:pt idx="6910">
                  <c:v>642.05999999999949</c:v>
                </c:pt>
                <c:pt idx="6911">
                  <c:v>642.1</c:v>
                </c:pt>
                <c:pt idx="6912">
                  <c:v>642.14</c:v>
                </c:pt>
                <c:pt idx="6913">
                  <c:v>642.17999999999995</c:v>
                </c:pt>
                <c:pt idx="6914">
                  <c:v>642.22</c:v>
                </c:pt>
                <c:pt idx="6915">
                  <c:v>642.26</c:v>
                </c:pt>
                <c:pt idx="6916">
                  <c:v>642.29999999999995</c:v>
                </c:pt>
                <c:pt idx="6917">
                  <c:v>642.33999999999946</c:v>
                </c:pt>
                <c:pt idx="6918">
                  <c:v>642.38</c:v>
                </c:pt>
                <c:pt idx="6919">
                  <c:v>642.41999999999996</c:v>
                </c:pt>
                <c:pt idx="6920">
                  <c:v>642.45999999999947</c:v>
                </c:pt>
                <c:pt idx="6921">
                  <c:v>642.5</c:v>
                </c:pt>
                <c:pt idx="6922">
                  <c:v>642.54</c:v>
                </c:pt>
                <c:pt idx="6923">
                  <c:v>642.58000000000004</c:v>
                </c:pt>
                <c:pt idx="6924">
                  <c:v>642.62</c:v>
                </c:pt>
                <c:pt idx="6925">
                  <c:v>642.66</c:v>
                </c:pt>
                <c:pt idx="6926">
                  <c:v>642.70000000000005</c:v>
                </c:pt>
                <c:pt idx="6927">
                  <c:v>642.74</c:v>
                </c:pt>
                <c:pt idx="6928">
                  <c:v>642.78000000000054</c:v>
                </c:pt>
                <c:pt idx="6929">
                  <c:v>642.81999999999948</c:v>
                </c:pt>
                <c:pt idx="6930">
                  <c:v>642.85999999999797</c:v>
                </c:pt>
                <c:pt idx="6931">
                  <c:v>642.9</c:v>
                </c:pt>
                <c:pt idx="6932">
                  <c:v>642.93999999999949</c:v>
                </c:pt>
                <c:pt idx="6933">
                  <c:v>642.98</c:v>
                </c:pt>
                <c:pt idx="6934">
                  <c:v>643.02</c:v>
                </c:pt>
                <c:pt idx="6935">
                  <c:v>643.05999999999949</c:v>
                </c:pt>
                <c:pt idx="6936">
                  <c:v>643.1</c:v>
                </c:pt>
                <c:pt idx="6937">
                  <c:v>643.14</c:v>
                </c:pt>
                <c:pt idx="6938">
                  <c:v>643.17999999999995</c:v>
                </c:pt>
                <c:pt idx="6939">
                  <c:v>643.22</c:v>
                </c:pt>
                <c:pt idx="6940">
                  <c:v>643.28000000000054</c:v>
                </c:pt>
                <c:pt idx="6941">
                  <c:v>643.31999999999948</c:v>
                </c:pt>
                <c:pt idx="6942">
                  <c:v>643.35999999999797</c:v>
                </c:pt>
                <c:pt idx="6943">
                  <c:v>643.4</c:v>
                </c:pt>
                <c:pt idx="6944">
                  <c:v>643.43999999999949</c:v>
                </c:pt>
                <c:pt idx="6945">
                  <c:v>643.48</c:v>
                </c:pt>
                <c:pt idx="6946">
                  <c:v>643.52</c:v>
                </c:pt>
                <c:pt idx="6947">
                  <c:v>643.55999999999949</c:v>
                </c:pt>
                <c:pt idx="6948">
                  <c:v>643.6</c:v>
                </c:pt>
                <c:pt idx="6949">
                  <c:v>643.64</c:v>
                </c:pt>
                <c:pt idx="6950">
                  <c:v>643.67999999999995</c:v>
                </c:pt>
                <c:pt idx="6951">
                  <c:v>643.72</c:v>
                </c:pt>
                <c:pt idx="6952">
                  <c:v>643.76</c:v>
                </c:pt>
                <c:pt idx="6953">
                  <c:v>643.79999999999995</c:v>
                </c:pt>
                <c:pt idx="6954">
                  <c:v>643.83999999999946</c:v>
                </c:pt>
                <c:pt idx="6955">
                  <c:v>643.88</c:v>
                </c:pt>
                <c:pt idx="6956">
                  <c:v>643.91999999999996</c:v>
                </c:pt>
                <c:pt idx="6957">
                  <c:v>643.95999999999947</c:v>
                </c:pt>
                <c:pt idx="6958">
                  <c:v>644</c:v>
                </c:pt>
                <c:pt idx="6959">
                  <c:v>644.04</c:v>
                </c:pt>
                <c:pt idx="6960">
                  <c:v>644.08000000000004</c:v>
                </c:pt>
                <c:pt idx="6961">
                  <c:v>644.12</c:v>
                </c:pt>
                <c:pt idx="6962">
                  <c:v>644.16</c:v>
                </c:pt>
                <c:pt idx="6963">
                  <c:v>644.20000000000005</c:v>
                </c:pt>
                <c:pt idx="6964">
                  <c:v>644.24</c:v>
                </c:pt>
                <c:pt idx="6965">
                  <c:v>644.28000000000054</c:v>
                </c:pt>
                <c:pt idx="6966">
                  <c:v>644.31999999999948</c:v>
                </c:pt>
                <c:pt idx="6967">
                  <c:v>644.35999999999797</c:v>
                </c:pt>
                <c:pt idx="6968">
                  <c:v>644.4</c:v>
                </c:pt>
                <c:pt idx="6969">
                  <c:v>644.43999999999949</c:v>
                </c:pt>
                <c:pt idx="6970">
                  <c:v>644.48</c:v>
                </c:pt>
                <c:pt idx="6971">
                  <c:v>644.52</c:v>
                </c:pt>
                <c:pt idx="6972">
                  <c:v>644.55999999999949</c:v>
                </c:pt>
                <c:pt idx="6973">
                  <c:v>644.6</c:v>
                </c:pt>
                <c:pt idx="6974">
                  <c:v>644.69000000000005</c:v>
                </c:pt>
                <c:pt idx="6975">
                  <c:v>644.73</c:v>
                </c:pt>
                <c:pt idx="6976">
                  <c:v>644.77000000000055</c:v>
                </c:pt>
                <c:pt idx="6977">
                  <c:v>644.80999999999949</c:v>
                </c:pt>
                <c:pt idx="6978">
                  <c:v>644.84999999999798</c:v>
                </c:pt>
                <c:pt idx="6979">
                  <c:v>644.89</c:v>
                </c:pt>
                <c:pt idx="6980">
                  <c:v>644.92999999999938</c:v>
                </c:pt>
                <c:pt idx="6981">
                  <c:v>644.97</c:v>
                </c:pt>
                <c:pt idx="6982">
                  <c:v>645.01</c:v>
                </c:pt>
                <c:pt idx="6983">
                  <c:v>645.04999999999939</c:v>
                </c:pt>
                <c:pt idx="6984">
                  <c:v>645.09</c:v>
                </c:pt>
                <c:pt idx="6985">
                  <c:v>645.13</c:v>
                </c:pt>
                <c:pt idx="6986">
                  <c:v>645.16999999999996</c:v>
                </c:pt>
                <c:pt idx="6987">
                  <c:v>645.21</c:v>
                </c:pt>
                <c:pt idx="6988">
                  <c:v>645.25</c:v>
                </c:pt>
                <c:pt idx="6989">
                  <c:v>645.29000000000053</c:v>
                </c:pt>
                <c:pt idx="6990">
                  <c:v>645.32999999999947</c:v>
                </c:pt>
                <c:pt idx="6991">
                  <c:v>645.37</c:v>
                </c:pt>
                <c:pt idx="6992">
                  <c:v>645.41</c:v>
                </c:pt>
                <c:pt idx="6993">
                  <c:v>645.44999999999948</c:v>
                </c:pt>
                <c:pt idx="6994">
                  <c:v>645.49</c:v>
                </c:pt>
                <c:pt idx="6995">
                  <c:v>645.53</c:v>
                </c:pt>
                <c:pt idx="6996">
                  <c:v>645.59</c:v>
                </c:pt>
                <c:pt idx="6997">
                  <c:v>645.63</c:v>
                </c:pt>
                <c:pt idx="6998">
                  <c:v>645.66999999999996</c:v>
                </c:pt>
                <c:pt idx="6999">
                  <c:v>645.71</c:v>
                </c:pt>
                <c:pt idx="7000">
                  <c:v>645.75</c:v>
                </c:pt>
                <c:pt idx="7001">
                  <c:v>645.79000000000053</c:v>
                </c:pt>
                <c:pt idx="7002">
                  <c:v>645.82999999999947</c:v>
                </c:pt>
                <c:pt idx="7003">
                  <c:v>645.87</c:v>
                </c:pt>
                <c:pt idx="7004">
                  <c:v>645.91</c:v>
                </c:pt>
                <c:pt idx="7005">
                  <c:v>645.94999999999948</c:v>
                </c:pt>
                <c:pt idx="7006">
                  <c:v>645.99</c:v>
                </c:pt>
                <c:pt idx="7007">
                  <c:v>646.03</c:v>
                </c:pt>
                <c:pt idx="7008">
                  <c:v>646.07000000000005</c:v>
                </c:pt>
                <c:pt idx="7009">
                  <c:v>646.11</c:v>
                </c:pt>
                <c:pt idx="7010">
                  <c:v>646.15</c:v>
                </c:pt>
                <c:pt idx="7011">
                  <c:v>646.19000000000005</c:v>
                </c:pt>
                <c:pt idx="7012">
                  <c:v>646.23</c:v>
                </c:pt>
                <c:pt idx="7013">
                  <c:v>650.03</c:v>
                </c:pt>
                <c:pt idx="7014">
                  <c:v>650.07000000000005</c:v>
                </c:pt>
                <c:pt idx="7015">
                  <c:v>650.11</c:v>
                </c:pt>
                <c:pt idx="7016">
                  <c:v>650.15</c:v>
                </c:pt>
                <c:pt idx="7017">
                  <c:v>650.19000000000005</c:v>
                </c:pt>
                <c:pt idx="7018">
                  <c:v>650.23</c:v>
                </c:pt>
                <c:pt idx="7019">
                  <c:v>650.27000000000055</c:v>
                </c:pt>
                <c:pt idx="7020">
                  <c:v>650.30999999999949</c:v>
                </c:pt>
                <c:pt idx="7021">
                  <c:v>650.34999999999798</c:v>
                </c:pt>
                <c:pt idx="7022">
                  <c:v>650.39</c:v>
                </c:pt>
                <c:pt idx="7023">
                  <c:v>650.42999999999938</c:v>
                </c:pt>
                <c:pt idx="7024">
                  <c:v>650.47</c:v>
                </c:pt>
                <c:pt idx="7025">
                  <c:v>650.51</c:v>
                </c:pt>
                <c:pt idx="7026">
                  <c:v>650.54999999999939</c:v>
                </c:pt>
                <c:pt idx="7027">
                  <c:v>650.59</c:v>
                </c:pt>
                <c:pt idx="7028">
                  <c:v>650.63</c:v>
                </c:pt>
                <c:pt idx="7029">
                  <c:v>650.66999999999996</c:v>
                </c:pt>
                <c:pt idx="7030">
                  <c:v>650.71</c:v>
                </c:pt>
                <c:pt idx="7031">
                  <c:v>650.75</c:v>
                </c:pt>
                <c:pt idx="7032">
                  <c:v>650.79000000000053</c:v>
                </c:pt>
                <c:pt idx="7033">
                  <c:v>650.82999999999947</c:v>
                </c:pt>
                <c:pt idx="7034">
                  <c:v>650.87</c:v>
                </c:pt>
                <c:pt idx="7035">
                  <c:v>650.91</c:v>
                </c:pt>
                <c:pt idx="7036">
                  <c:v>650.94999999999948</c:v>
                </c:pt>
                <c:pt idx="7037">
                  <c:v>650.99</c:v>
                </c:pt>
                <c:pt idx="7038">
                  <c:v>651.03</c:v>
                </c:pt>
                <c:pt idx="7039">
                  <c:v>651.07000000000005</c:v>
                </c:pt>
                <c:pt idx="7040">
                  <c:v>651.11</c:v>
                </c:pt>
                <c:pt idx="7041">
                  <c:v>651.15</c:v>
                </c:pt>
                <c:pt idx="7042">
                  <c:v>651.19000000000005</c:v>
                </c:pt>
                <c:pt idx="7043">
                  <c:v>651.23</c:v>
                </c:pt>
                <c:pt idx="7044">
                  <c:v>651.27000000000055</c:v>
                </c:pt>
                <c:pt idx="7045">
                  <c:v>651.30999999999949</c:v>
                </c:pt>
                <c:pt idx="7046">
                  <c:v>651.34999999999798</c:v>
                </c:pt>
                <c:pt idx="7047">
                  <c:v>651.44999999999948</c:v>
                </c:pt>
                <c:pt idx="7048">
                  <c:v>651.49</c:v>
                </c:pt>
                <c:pt idx="7049">
                  <c:v>651.53</c:v>
                </c:pt>
                <c:pt idx="7050">
                  <c:v>651.57000000000005</c:v>
                </c:pt>
                <c:pt idx="7051">
                  <c:v>651.61</c:v>
                </c:pt>
                <c:pt idx="7052">
                  <c:v>651.65</c:v>
                </c:pt>
                <c:pt idx="7053">
                  <c:v>651.69000000000005</c:v>
                </c:pt>
                <c:pt idx="7054">
                  <c:v>651.73</c:v>
                </c:pt>
                <c:pt idx="7055">
                  <c:v>651.77000000000055</c:v>
                </c:pt>
                <c:pt idx="7056">
                  <c:v>651.80999999999949</c:v>
                </c:pt>
                <c:pt idx="7057">
                  <c:v>651.84999999999798</c:v>
                </c:pt>
                <c:pt idx="7058">
                  <c:v>651.89</c:v>
                </c:pt>
                <c:pt idx="7059">
                  <c:v>651.92999999999938</c:v>
                </c:pt>
                <c:pt idx="7060">
                  <c:v>651.97</c:v>
                </c:pt>
                <c:pt idx="7061">
                  <c:v>652.01</c:v>
                </c:pt>
                <c:pt idx="7062">
                  <c:v>652.04999999999939</c:v>
                </c:pt>
                <c:pt idx="7063">
                  <c:v>652.09</c:v>
                </c:pt>
                <c:pt idx="7064">
                  <c:v>652.13</c:v>
                </c:pt>
                <c:pt idx="7065">
                  <c:v>652.16999999999996</c:v>
                </c:pt>
                <c:pt idx="7066">
                  <c:v>652.21</c:v>
                </c:pt>
                <c:pt idx="7067">
                  <c:v>652.25</c:v>
                </c:pt>
                <c:pt idx="7068">
                  <c:v>652.29000000000053</c:v>
                </c:pt>
                <c:pt idx="7069">
                  <c:v>652.32999999999947</c:v>
                </c:pt>
                <c:pt idx="7070">
                  <c:v>652.37</c:v>
                </c:pt>
                <c:pt idx="7071">
                  <c:v>652.41</c:v>
                </c:pt>
                <c:pt idx="7072">
                  <c:v>652.44999999999948</c:v>
                </c:pt>
                <c:pt idx="7073">
                  <c:v>652.49</c:v>
                </c:pt>
                <c:pt idx="7074">
                  <c:v>652.53</c:v>
                </c:pt>
                <c:pt idx="7075">
                  <c:v>652.62</c:v>
                </c:pt>
                <c:pt idx="7076">
                  <c:v>652.66</c:v>
                </c:pt>
                <c:pt idx="7077">
                  <c:v>652.70000000000005</c:v>
                </c:pt>
                <c:pt idx="7078">
                  <c:v>652.74</c:v>
                </c:pt>
                <c:pt idx="7079">
                  <c:v>652.78000000000054</c:v>
                </c:pt>
                <c:pt idx="7080">
                  <c:v>652.81999999999948</c:v>
                </c:pt>
                <c:pt idx="7081">
                  <c:v>652.85999999999797</c:v>
                </c:pt>
                <c:pt idx="7082">
                  <c:v>652.9</c:v>
                </c:pt>
                <c:pt idx="7083">
                  <c:v>652.93999999999949</c:v>
                </c:pt>
                <c:pt idx="7084">
                  <c:v>652.98</c:v>
                </c:pt>
                <c:pt idx="7085">
                  <c:v>653.02</c:v>
                </c:pt>
                <c:pt idx="7086">
                  <c:v>653.05999999999949</c:v>
                </c:pt>
                <c:pt idx="7087">
                  <c:v>653.1</c:v>
                </c:pt>
                <c:pt idx="7088">
                  <c:v>653.14</c:v>
                </c:pt>
                <c:pt idx="7089">
                  <c:v>653.17999999999995</c:v>
                </c:pt>
                <c:pt idx="7090">
                  <c:v>653.22</c:v>
                </c:pt>
                <c:pt idx="7091">
                  <c:v>653.26</c:v>
                </c:pt>
                <c:pt idx="7092">
                  <c:v>653.29999999999995</c:v>
                </c:pt>
                <c:pt idx="7093">
                  <c:v>653.33999999999946</c:v>
                </c:pt>
                <c:pt idx="7094">
                  <c:v>653.38</c:v>
                </c:pt>
                <c:pt idx="7095">
                  <c:v>653.41999999999996</c:v>
                </c:pt>
                <c:pt idx="7096">
                  <c:v>653.45999999999947</c:v>
                </c:pt>
                <c:pt idx="7097">
                  <c:v>653.5</c:v>
                </c:pt>
                <c:pt idx="7098">
                  <c:v>653.54</c:v>
                </c:pt>
                <c:pt idx="7099">
                  <c:v>653.58000000000004</c:v>
                </c:pt>
                <c:pt idx="7100">
                  <c:v>653.62</c:v>
                </c:pt>
                <c:pt idx="7101">
                  <c:v>653.66</c:v>
                </c:pt>
                <c:pt idx="7102">
                  <c:v>653.70000000000005</c:v>
                </c:pt>
                <c:pt idx="7103">
                  <c:v>653.74</c:v>
                </c:pt>
                <c:pt idx="7104">
                  <c:v>653.78000000000054</c:v>
                </c:pt>
                <c:pt idx="7105">
                  <c:v>653.81999999999948</c:v>
                </c:pt>
                <c:pt idx="7106">
                  <c:v>653.85999999999797</c:v>
                </c:pt>
                <c:pt idx="7107">
                  <c:v>653.9</c:v>
                </c:pt>
                <c:pt idx="7108">
                  <c:v>653.93999999999949</c:v>
                </c:pt>
                <c:pt idx="7109">
                  <c:v>653.98</c:v>
                </c:pt>
                <c:pt idx="7110">
                  <c:v>654.02</c:v>
                </c:pt>
                <c:pt idx="7111">
                  <c:v>654.05999999999949</c:v>
                </c:pt>
                <c:pt idx="7112">
                  <c:v>654.12</c:v>
                </c:pt>
                <c:pt idx="7113">
                  <c:v>654.16</c:v>
                </c:pt>
                <c:pt idx="7114">
                  <c:v>654.20000000000005</c:v>
                </c:pt>
                <c:pt idx="7115">
                  <c:v>654.24</c:v>
                </c:pt>
                <c:pt idx="7116">
                  <c:v>654.28000000000054</c:v>
                </c:pt>
                <c:pt idx="7117">
                  <c:v>654.31999999999948</c:v>
                </c:pt>
                <c:pt idx="7118">
                  <c:v>654.35999999999797</c:v>
                </c:pt>
                <c:pt idx="7119">
                  <c:v>654.4</c:v>
                </c:pt>
                <c:pt idx="7120">
                  <c:v>654.43999999999949</c:v>
                </c:pt>
                <c:pt idx="7121">
                  <c:v>654.48</c:v>
                </c:pt>
                <c:pt idx="7122">
                  <c:v>654.52</c:v>
                </c:pt>
                <c:pt idx="7123">
                  <c:v>654.55999999999949</c:v>
                </c:pt>
                <c:pt idx="7124">
                  <c:v>654.6</c:v>
                </c:pt>
                <c:pt idx="7125">
                  <c:v>654.64</c:v>
                </c:pt>
                <c:pt idx="7126">
                  <c:v>654.67999999999995</c:v>
                </c:pt>
                <c:pt idx="7127">
                  <c:v>654.72</c:v>
                </c:pt>
                <c:pt idx="7128">
                  <c:v>654.76</c:v>
                </c:pt>
                <c:pt idx="7129">
                  <c:v>654.79999999999995</c:v>
                </c:pt>
                <c:pt idx="7130">
                  <c:v>654.83999999999946</c:v>
                </c:pt>
                <c:pt idx="7131">
                  <c:v>654.88</c:v>
                </c:pt>
                <c:pt idx="7132">
                  <c:v>654.91999999999996</c:v>
                </c:pt>
                <c:pt idx="7133">
                  <c:v>654.95999999999947</c:v>
                </c:pt>
                <c:pt idx="7134">
                  <c:v>655</c:v>
                </c:pt>
                <c:pt idx="7135">
                  <c:v>655.04</c:v>
                </c:pt>
                <c:pt idx="7136">
                  <c:v>655.08000000000004</c:v>
                </c:pt>
                <c:pt idx="7137">
                  <c:v>655.12</c:v>
                </c:pt>
                <c:pt idx="7138">
                  <c:v>655.16</c:v>
                </c:pt>
                <c:pt idx="7139">
                  <c:v>655.20000000000005</c:v>
                </c:pt>
                <c:pt idx="7140">
                  <c:v>655.24</c:v>
                </c:pt>
                <c:pt idx="7141">
                  <c:v>655.28000000000054</c:v>
                </c:pt>
                <c:pt idx="7142">
                  <c:v>655.31999999999948</c:v>
                </c:pt>
                <c:pt idx="7143">
                  <c:v>655.35999999999797</c:v>
                </c:pt>
                <c:pt idx="7144">
                  <c:v>655.4</c:v>
                </c:pt>
                <c:pt idx="7145">
                  <c:v>655.43999999999949</c:v>
                </c:pt>
                <c:pt idx="7146">
                  <c:v>655.48</c:v>
                </c:pt>
                <c:pt idx="7147">
                  <c:v>655.52</c:v>
                </c:pt>
                <c:pt idx="7148">
                  <c:v>655.6</c:v>
                </c:pt>
                <c:pt idx="7149">
                  <c:v>655.64</c:v>
                </c:pt>
                <c:pt idx="7150">
                  <c:v>655.68000000000052</c:v>
                </c:pt>
                <c:pt idx="7151">
                  <c:v>655.72</c:v>
                </c:pt>
                <c:pt idx="7152">
                  <c:v>655.76</c:v>
                </c:pt>
                <c:pt idx="7153">
                  <c:v>655.8</c:v>
                </c:pt>
                <c:pt idx="7154">
                  <c:v>655.83999999999946</c:v>
                </c:pt>
                <c:pt idx="7155">
                  <c:v>655.88</c:v>
                </c:pt>
                <c:pt idx="7156">
                  <c:v>655.92</c:v>
                </c:pt>
                <c:pt idx="7157">
                  <c:v>655.95999999999947</c:v>
                </c:pt>
                <c:pt idx="7158">
                  <c:v>656</c:v>
                </c:pt>
                <c:pt idx="7159">
                  <c:v>656.04</c:v>
                </c:pt>
                <c:pt idx="7160">
                  <c:v>656.08</c:v>
                </c:pt>
                <c:pt idx="7161">
                  <c:v>656.12</c:v>
                </c:pt>
                <c:pt idx="7162">
                  <c:v>656.16</c:v>
                </c:pt>
                <c:pt idx="7163">
                  <c:v>656.2</c:v>
                </c:pt>
                <c:pt idx="7164">
                  <c:v>656.24</c:v>
                </c:pt>
                <c:pt idx="7165">
                  <c:v>656.28000000000054</c:v>
                </c:pt>
                <c:pt idx="7166">
                  <c:v>656.31999999999948</c:v>
                </c:pt>
                <c:pt idx="7167">
                  <c:v>656.35999999999797</c:v>
                </c:pt>
                <c:pt idx="7168">
                  <c:v>656.4</c:v>
                </c:pt>
                <c:pt idx="7169">
                  <c:v>656.43999999999949</c:v>
                </c:pt>
                <c:pt idx="7170">
                  <c:v>656.48</c:v>
                </c:pt>
                <c:pt idx="7171">
                  <c:v>656.52</c:v>
                </c:pt>
                <c:pt idx="7172">
                  <c:v>656.56</c:v>
                </c:pt>
                <c:pt idx="7173">
                  <c:v>656.6</c:v>
                </c:pt>
                <c:pt idx="7174">
                  <c:v>656.64</c:v>
                </c:pt>
                <c:pt idx="7175">
                  <c:v>656.68000000000052</c:v>
                </c:pt>
                <c:pt idx="7176">
                  <c:v>656.72</c:v>
                </c:pt>
                <c:pt idx="7177">
                  <c:v>656.76</c:v>
                </c:pt>
                <c:pt idx="7178">
                  <c:v>656.8</c:v>
                </c:pt>
                <c:pt idx="7179">
                  <c:v>656.83999999999946</c:v>
                </c:pt>
                <c:pt idx="7180">
                  <c:v>656.88</c:v>
                </c:pt>
                <c:pt idx="7181">
                  <c:v>656.92</c:v>
                </c:pt>
                <c:pt idx="7182">
                  <c:v>656.95999999999947</c:v>
                </c:pt>
                <c:pt idx="7183">
                  <c:v>657</c:v>
                </c:pt>
                <c:pt idx="7184">
                  <c:v>657.04</c:v>
                </c:pt>
                <c:pt idx="7185">
                  <c:v>657.1</c:v>
                </c:pt>
                <c:pt idx="7186">
                  <c:v>657.14</c:v>
                </c:pt>
                <c:pt idx="7187">
                  <c:v>657.18000000000052</c:v>
                </c:pt>
                <c:pt idx="7188">
                  <c:v>657.22</c:v>
                </c:pt>
                <c:pt idx="7189">
                  <c:v>657.26</c:v>
                </c:pt>
                <c:pt idx="7190">
                  <c:v>657.3</c:v>
                </c:pt>
                <c:pt idx="7191">
                  <c:v>657.33999999999946</c:v>
                </c:pt>
                <c:pt idx="7192">
                  <c:v>657.38</c:v>
                </c:pt>
                <c:pt idx="7193">
                  <c:v>657.42</c:v>
                </c:pt>
                <c:pt idx="7194">
                  <c:v>657.45999999999947</c:v>
                </c:pt>
                <c:pt idx="7195">
                  <c:v>657.5</c:v>
                </c:pt>
                <c:pt idx="7196">
                  <c:v>657.54</c:v>
                </c:pt>
                <c:pt idx="7197">
                  <c:v>657.58</c:v>
                </c:pt>
                <c:pt idx="7198">
                  <c:v>657.62</c:v>
                </c:pt>
                <c:pt idx="7199">
                  <c:v>657.66</c:v>
                </c:pt>
                <c:pt idx="7200">
                  <c:v>657.7</c:v>
                </c:pt>
                <c:pt idx="7201">
                  <c:v>657.74</c:v>
                </c:pt>
                <c:pt idx="7202">
                  <c:v>657.78000000000054</c:v>
                </c:pt>
                <c:pt idx="7203">
                  <c:v>657.81999999999948</c:v>
                </c:pt>
                <c:pt idx="7204">
                  <c:v>657.85999999999797</c:v>
                </c:pt>
                <c:pt idx="7205">
                  <c:v>657.9</c:v>
                </c:pt>
                <c:pt idx="7206">
                  <c:v>657.93999999999949</c:v>
                </c:pt>
                <c:pt idx="7207">
                  <c:v>657.98</c:v>
                </c:pt>
                <c:pt idx="7208">
                  <c:v>658.02</c:v>
                </c:pt>
                <c:pt idx="7209">
                  <c:v>658.06</c:v>
                </c:pt>
                <c:pt idx="7210">
                  <c:v>658.1</c:v>
                </c:pt>
                <c:pt idx="7211">
                  <c:v>658.14</c:v>
                </c:pt>
                <c:pt idx="7212">
                  <c:v>658.18000000000052</c:v>
                </c:pt>
                <c:pt idx="7213">
                  <c:v>658.22</c:v>
                </c:pt>
                <c:pt idx="7214">
                  <c:v>658.26</c:v>
                </c:pt>
                <c:pt idx="7215">
                  <c:v>658.3</c:v>
                </c:pt>
                <c:pt idx="7216">
                  <c:v>659.63</c:v>
                </c:pt>
                <c:pt idx="7217">
                  <c:v>659.67000000000053</c:v>
                </c:pt>
                <c:pt idx="7218">
                  <c:v>659.71</c:v>
                </c:pt>
                <c:pt idx="7219">
                  <c:v>659.75</c:v>
                </c:pt>
                <c:pt idx="7220">
                  <c:v>659.79000000000053</c:v>
                </c:pt>
                <c:pt idx="7221">
                  <c:v>659.82999999999947</c:v>
                </c:pt>
                <c:pt idx="7222">
                  <c:v>659.87</c:v>
                </c:pt>
                <c:pt idx="7223">
                  <c:v>659.91</c:v>
                </c:pt>
                <c:pt idx="7224">
                  <c:v>659.94999999999948</c:v>
                </c:pt>
                <c:pt idx="7225">
                  <c:v>659.99</c:v>
                </c:pt>
                <c:pt idx="7226">
                  <c:v>660.03</c:v>
                </c:pt>
                <c:pt idx="7227">
                  <c:v>660.07</c:v>
                </c:pt>
                <c:pt idx="7228">
                  <c:v>660.11</c:v>
                </c:pt>
                <c:pt idx="7229">
                  <c:v>660.15</c:v>
                </c:pt>
                <c:pt idx="7230">
                  <c:v>660.19</c:v>
                </c:pt>
                <c:pt idx="7231">
                  <c:v>660.23</c:v>
                </c:pt>
                <c:pt idx="7232">
                  <c:v>660.27000000000055</c:v>
                </c:pt>
                <c:pt idx="7233">
                  <c:v>660.31</c:v>
                </c:pt>
                <c:pt idx="7234">
                  <c:v>660.34999999999798</c:v>
                </c:pt>
                <c:pt idx="7235">
                  <c:v>660.39</c:v>
                </c:pt>
                <c:pt idx="7236">
                  <c:v>660.43</c:v>
                </c:pt>
                <c:pt idx="7237">
                  <c:v>660.47</c:v>
                </c:pt>
                <c:pt idx="7238">
                  <c:v>660.51</c:v>
                </c:pt>
                <c:pt idx="7239">
                  <c:v>660.55</c:v>
                </c:pt>
                <c:pt idx="7240">
                  <c:v>660.59</c:v>
                </c:pt>
                <c:pt idx="7241">
                  <c:v>660.63</c:v>
                </c:pt>
                <c:pt idx="7242">
                  <c:v>660.67000000000053</c:v>
                </c:pt>
                <c:pt idx="7243">
                  <c:v>660.71</c:v>
                </c:pt>
                <c:pt idx="7244">
                  <c:v>660.75</c:v>
                </c:pt>
                <c:pt idx="7245">
                  <c:v>660.79000000000053</c:v>
                </c:pt>
                <c:pt idx="7246">
                  <c:v>660.82999999999947</c:v>
                </c:pt>
                <c:pt idx="7247">
                  <c:v>660.87</c:v>
                </c:pt>
                <c:pt idx="7248">
                  <c:v>660.91</c:v>
                </c:pt>
                <c:pt idx="7249">
                  <c:v>660.94999999999948</c:v>
                </c:pt>
                <c:pt idx="7250">
                  <c:v>660.99</c:v>
                </c:pt>
                <c:pt idx="7251">
                  <c:v>661.03</c:v>
                </c:pt>
                <c:pt idx="7252">
                  <c:v>661.13</c:v>
                </c:pt>
                <c:pt idx="7253">
                  <c:v>661.17000000000053</c:v>
                </c:pt>
                <c:pt idx="7254">
                  <c:v>661.21</c:v>
                </c:pt>
                <c:pt idx="7255">
                  <c:v>661.25</c:v>
                </c:pt>
                <c:pt idx="7256">
                  <c:v>661.29000000000053</c:v>
                </c:pt>
                <c:pt idx="7257">
                  <c:v>661.32999999999947</c:v>
                </c:pt>
                <c:pt idx="7258">
                  <c:v>661.37</c:v>
                </c:pt>
                <c:pt idx="7259">
                  <c:v>661.41</c:v>
                </c:pt>
                <c:pt idx="7260">
                  <c:v>661.44999999999948</c:v>
                </c:pt>
                <c:pt idx="7261">
                  <c:v>661.49</c:v>
                </c:pt>
                <c:pt idx="7262">
                  <c:v>661.53</c:v>
                </c:pt>
                <c:pt idx="7263">
                  <c:v>661.57</c:v>
                </c:pt>
                <c:pt idx="7264">
                  <c:v>661.61</c:v>
                </c:pt>
                <c:pt idx="7265">
                  <c:v>661.65</c:v>
                </c:pt>
                <c:pt idx="7266">
                  <c:v>661.69</c:v>
                </c:pt>
                <c:pt idx="7267">
                  <c:v>661.73</c:v>
                </c:pt>
                <c:pt idx="7268">
                  <c:v>661.77000000000055</c:v>
                </c:pt>
                <c:pt idx="7269">
                  <c:v>669.23</c:v>
                </c:pt>
                <c:pt idx="7270">
                  <c:v>669.27000000000055</c:v>
                </c:pt>
                <c:pt idx="7271">
                  <c:v>669.31</c:v>
                </c:pt>
                <c:pt idx="7272">
                  <c:v>669.34999999999798</c:v>
                </c:pt>
                <c:pt idx="7273">
                  <c:v>669.39</c:v>
                </c:pt>
                <c:pt idx="7274">
                  <c:v>669.43</c:v>
                </c:pt>
                <c:pt idx="7275">
                  <c:v>669.47</c:v>
                </c:pt>
                <c:pt idx="7276">
                  <c:v>669.51</c:v>
                </c:pt>
                <c:pt idx="7277">
                  <c:v>669.55</c:v>
                </c:pt>
                <c:pt idx="7278">
                  <c:v>669.59</c:v>
                </c:pt>
                <c:pt idx="7279">
                  <c:v>669.63</c:v>
                </c:pt>
                <c:pt idx="7280">
                  <c:v>669.67000000000053</c:v>
                </c:pt>
                <c:pt idx="7281">
                  <c:v>669.71</c:v>
                </c:pt>
                <c:pt idx="7282">
                  <c:v>669.75</c:v>
                </c:pt>
                <c:pt idx="7283">
                  <c:v>669.79000000000053</c:v>
                </c:pt>
                <c:pt idx="7284">
                  <c:v>669.82999999999947</c:v>
                </c:pt>
                <c:pt idx="7285">
                  <c:v>669.87</c:v>
                </c:pt>
                <c:pt idx="7286">
                  <c:v>669.91</c:v>
                </c:pt>
                <c:pt idx="7287">
                  <c:v>669.94999999999948</c:v>
                </c:pt>
                <c:pt idx="7288">
                  <c:v>669.99</c:v>
                </c:pt>
                <c:pt idx="7289">
                  <c:v>670.03</c:v>
                </c:pt>
                <c:pt idx="7290">
                  <c:v>670.07</c:v>
                </c:pt>
                <c:pt idx="7291">
                  <c:v>670.11</c:v>
                </c:pt>
                <c:pt idx="7292">
                  <c:v>670.15</c:v>
                </c:pt>
                <c:pt idx="7293">
                  <c:v>670.19</c:v>
                </c:pt>
                <c:pt idx="7294">
                  <c:v>670.23</c:v>
                </c:pt>
                <c:pt idx="7295">
                  <c:v>670.27000000000055</c:v>
                </c:pt>
                <c:pt idx="7296">
                  <c:v>670.31</c:v>
                </c:pt>
                <c:pt idx="7297">
                  <c:v>670.34999999999798</c:v>
                </c:pt>
                <c:pt idx="7298">
                  <c:v>670.39</c:v>
                </c:pt>
                <c:pt idx="7299">
                  <c:v>670.43</c:v>
                </c:pt>
                <c:pt idx="7300">
                  <c:v>670.47</c:v>
                </c:pt>
                <c:pt idx="7301">
                  <c:v>670.53</c:v>
                </c:pt>
                <c:pt idx="7302">
                  <c:v>670.57</c:v>
                </c:pt>
                <c:pt idx="7303">
                  <c:v>670.61</c:v>
                </c:pt>
                <c:pt idx="7304">
                  <c:v>670.65</c:v>
                </c:pt>
                <c:pt idx="7305">
                  <c:v>670.69</c:v>
                </c:pt>
                <c:pt idx="7306">
                  <c:v>670.73</c:v>
                </c:pt>
                <c:pt idx="7307">
                  <c:v>670.77000000000055</c:v>
                </c:pt>
                <c:pt idx="7308">
                  <c:v>670.81</c:v>
                </c:pt>
                <c:pt idx="7309">
                  <c:v>670.84999999999798</c:v>
                </c:pt>
                <c:pt idx="7310">
                  <c:v>670.89</c:v>
                </c:pt>
                <c:pt idx="7311">
                  <c:v>670.93</c:v>
                </c:pt>
                <c:pt idx="7312">
                  <c:v>670.97</c:v>
                </c:pt>
                <c:pt idx="7313">
                  <c:v>671.01</c:v>
                </c:pt>
                <c:pt idx="7314">
                  <c:v>671.05</c:v>
                </c:pt>
                <c:pt idx="7315">
                  <c:v>671.09</c:v>
                </c:pt>
                <c:pt idx="7316">
                  <c:v>671.13</c:v>
                </c:pt>
                <c:pt idx="7317">
                  <c:v>671.17000000000053</c:v>
                </c:pt>
                <c:pt idx="7318">
                  <c:v>671.21</c:v>
                </c:pt>
                <c:pt idx="7319">
                  <c:v>671.25</c:v>
                </c:pt>
                <c:pt idx="7320">
                  <c:v>671.29000000000053</c:v>
                </c:pt>
                <c:pt idx="7321">
                  <c:v>671.32999999999947</c:v>
                </c:pt>
                <c:pt idx="7322">
                  <c:v>671.37</c:v>
                </c:pt>
                <c:pt idx="7323">
                  <c:v>671.41</c:v>
                </c:pt>
                <c:pt idx="7324">
                  <c:v>671.44999999999948</c:v>
                </c:pt>
                <c:pt idx="7325">
                  <c:v>671.49</c:v>
                </c:pt>
                <c:pt idx="7326">
                  <c:v>671.53</c:v>
                </c:pt>
                <c:pt idx="7327">
                  <c:v>671.57</c:v>
                </c:pt>
                <c:pt idx="7328">
                  <c:v>671.61</c:v>
                </c:pt>
                <c:pt idx="7329">
                  <c:v>671.65</c:v>
                </c:pt>
                <c:pt idx="7330">
                  <c:v>671.69</c:v>
                </c:pt>
                <c:pt idx="7331">
                  <c:v>671.73</c:v>
                </c:pt>
                <c:pt idx="7332">
                  <c:v>671.77000000000055</c:v>
                </c:pt>
                <c:pt idx="7333">
                  <c:v>671.81</c:v>
                </c:pt>
                <c:pt idx="7334">
                  <c:v>671.84999999999798</c:v>
                </c:pt>
                <c:pt idx="7335">
                  <c:v>671.89</c:v>
                </c:pt>
                <c:pt idx="7336">
                  <c:v>671.93</c:v>
                </c:pt>
                <c:pt idx="7337">
                  <c:v>671.97</c:v>
                </c:pt>
                <c:pt idx="7338">
                  <c:v>678.93</c:v>
                </c:pt>
                <c:pt idx="7339">
                  <c:v>678.97</c:v>
                </c:pt>
                <c:pt idx="7340">
                  <c:v>679.01</c:v>
                </c:pt>
                <c:pt idx="7341">
                  <c:v>679.05</c:v>
                </c:pt>
                <c:pt idx="7342">
                  <c:v>679.09</c:v>
                </c:pt>
                <c:pt idx="7343">
                  <c:v>679.13</c:v>
                </c:pt>
                <c:pt idx="7344">
                  <c:v>679.17000000000053</c:v>
                </c:pt>
                <c:pt idx="7345">
                  <c:v>679.21</c:v>
                </c:pt>
                <c:pt idx="7346">
                  <c:v>679.25</c:v>
                </c:pt>
                <c:pt idx="7347">
                  <c:v>679.29000000000053</c:v>
                </c:pt>
                <c:pt idx="7348">
                  <c:v>679.32999999999947</c:v>
                </c:pt>
                <c:pt idx="7349">
                  <c:v>679.37</c:v>
                </c:pt>
                <c:pt idx="7350">
                  <c:v>679.41</c:v>
                </c:pt>
                <c:pt idx="7351">
                  <c:v>679.44999999999948</c:v>
                </c:pt>
                <c:pt idx="7352">
                  <c:v>679.49</c:v>
                </c:pt>
                <c:pt idx="7353">
                  <c:v>679.53</c:v>
                </c:pt>
                <c:pt idx="7354">
                  <c:v>679.57</c:v>
                </c:pt>
                <c:pt idx="7355">
                  <c:v>679.61</c:v>
                </c:pt>
                <c:pt idx="7356">
                  <c:v>679.65</c:v>
                </c:pt>
                <c:pt idx="7357">
                  <c:v>679.69</c:v>
                </c:pt>
                <c:pt idx="7358">
                  <c:v>679.73</c:v>
                </c:pt>
                <c:pt idx="7359">
                  <c:v>679.77000000000055</c:v>
                </c:pt>
                <c:pt idx="7360">
                  <c:v>679.81</c:v>
                </c:pt>
                <c:pt idx="7361">
                  <c:v>679.84999999999798</c:v>
                </c:pt>
                <c:pt idx="7362">
                  <c:v>679.89</c:v>
                </c:pt>
                <c:pt idx="7363">
                  <c:v>679.93</c:v>
                </c:pt>
                <c:pt idx="7364">
                  <c:v>679.97</c:v>
                </c:pt>
                <c:pt idx="7365">
                  <c:v>680.01</c:v>
                </c:pt>
                <c:pt idx="7366">
                  <c:v>680.05</c:v>
                </c:pt>
                <c:pt idx="7367">
                  <c:v>680.09</c:v>
                </c:pt>
                <c:pt idx="7368">
                  <c:v>680.13</c:v>
                </c:pt>
                <c:pt idx="7369">
                  <c:v>680.17000000000053</c:v>
                </c:pt>
                <c:pt idx="7370">
                  <c:v>680.21</c:v>
                </c:pt>
                <c:pt idx="7371">
                  <c:v>680.25</c:v>
                </c:pt>
                <c:pt idx="7372">
                  <c:v>680.29000000000053</c:v>
                </c:pt>
                <c:pt idx="7373">
                  <c:v>680.32999999999947</c:v>
                </c:pt>
                <c:pt idx="7374">
                  <c:v>680.37</c:v>
                </c:pt>
                <c:pt idx="7375">
                  <c:v>680.43</c:v>
                </c:pt>
                <c:pt idx="7376">
                  <c:v>680.47</c:v>
                </c:pt>
                <c:pt idx="7377">
                  <c:v>680.51</c:v>
                </c:pt>
                <c:pt idx="7378">
                  <c:v>680.55</c:v>
                </c:pt>
                <c:pt idx="7379">
                  <c:v>680.59</c:v>
                </c:pt>
                <c:pt idx="7380">
                  <c:v>680.63</c:v>
                </c:pt>
                <c:pt idx="7381">
                  <c:v>680.67000000000053</c:v>
                </c:pt>
                <c:pt idx="7382">
                  <c:v>680.71</c:v>
                </c:pt>
                <c:pt idx="7383">
                  <c:v>680.75</c:v>
                </c:pt>
                <c:pt idx="7384">
                  <c:v>680.79000000000053</c:v>
                </c:pt>
                <c:pt idx="7385">
                  <c:v>680.82999999999947</c:v>
                </c:pt>
                <c:pt idx="7386">
                  <c:v>680.87</c:v>
                </c:pt>
                <c:pt idx="7387">
                  <c:v>680.91</c:v>
                </c:pt>
                <c:pt idx="7388">
                  <c:v>680.94999999999948</c:v>
                </c:pt>
                <c:pt idx="7389">
                  <c:v>680.99</c:v>
                </c:pt>
                <c:pt idx="7390">
                  <c:v>681.03</c:v>
                </c:pt>
                <c:pt idx="7391">
                  <c:v>681.07</c:v>
                </c:pt>
                <c:pt idx="7392">
                  <c:v>681.11</c:v>
                </c:pt>
                <c:pt idx="7393">
                  <c:v>681.15</c:v>
                </c:pt>
                <c:pt idx="7394">
                  <c:v>681.19</c:v>
                </c:pt>
                <c:pt idx="7395">
                  <c:v>681.23</c:v>
                </c:pt>
                <c:pt idx="7396">
                  <c:v>681.27000000000055</c:v>
                </c:pt>
                <c:pt idx="7397">
                  <c:v>681.31</c:v>
                </c:pt>
                <c:pt idx="7398">
                  <c:v>681.34999999999798</c:v>
                </c:pt>
                <c:pt idx="7399">
                  <c:v>681.39</c:v>
                </c:pt>
                <c:pt idx="7400">
                  <c:v>681.43</c:v>
                </c:pt>
                <c:pt idx="7401">
                  <c:v>681.47</c:v>
                </c:pt>
                <c:pt idx="7402">
                  <c:v>681.51</c:v>
                </c:pt>
                <c:pt idx="7403">
                  <c:v>681.55</c:v>
                </c:pt>
                <c:pt idx="7404">
                  <c:v>681.59</c:v>
                </c:pt>
                <c:pt idx="7405">
                  <c:v>681.63</c:v>
                </c:pt>
                <c:pt idx="7406">
                  <c:v>681.67000000000053</c:v>
                </c:pt>
                <c:pt idx="7407">
                  <c:v>681.71</c:v>
                </c:pt>
                <c:pt idx="7408">
                  <c:v>681.75</c:v>
                </c:pt>
                <c:pt idx="7409">
                  <c:v>681.79000000000053</c:v>
                </c:pt>
                <c:pt idx="7410">
                  <c:v>681.82999999999947</c:v>
                </c:pt>
                <c:pt idx="7411">
                  <c:v>681.87</c:v>
                </c:pt>
                <c:pt idx="7412">
                  <c:v>681.93</c:v>
                </c:pt>
                <c:pt idx="7413">
                  <c:v>681.97</c:v>
                </c:pt>
                <c:pt idx="7414">
                  <c:v>682.01</c:v>
                </c:pt>
                <c:pt idx="7415">
                  <c:v>682.05</c:v>
                </c:pt>
                <c:pt idx="7416">
                  <c:v>682.09</c:v>
                </c:pt>
                <c:pt idx="7417">
                  <c:v>682.13</c:v>
                </c:pt>
                <c:pt idx="7418">
                  <c:v>682.17000000000053</c:v>
                </c:pt>
                <c:pt idx="7419">
                  <c:v>682.21</c:v>
                </c:pt>
                <c:pt idx="7420">
                  <c:v>682.25</c:v>
                </c:pt>
                <c:pt idx="7421">
                  <c:v>682.29000000000053</c:v>
                </c:pt>
                <c:pt idx="7422">
                  <c:v>682.32999999999947</c:v>
                </c:pt>
                <c:pt idx="7423">
                  <c:v>682.37</c:v>
                </c:pt>
                <c:pt idx="7424">
                  <c:v>682.41</c:v>
                </c:pt>
                <c:pt idx="7425">
                  <c:v>682.44999999999948</c:v>
                </c:pt>
                <c:pt idx="7426">
                  <c:v>682.49</c:v>
                </c:pt>
                <c:pt idx="7427">
                  <c:v>682.53</c:v>
                </c:pt>
                <c:pt idx="7428">
                  <c:v>682.57</c:v>
                </c:pt>
                <c:pt idx="7429">
                  <c:v>682.61</c:v>
                </c:pt>
                <c:pt idx="7430">
                  <c:v>682.65</c:v>
                </c:pt>
                <c:pt idx="7431">
                  <c:v>688.53</c:v>
                </c:pt>
                <c:pt idx="7432">
                  <c:v>688.57</c:v>
                </c:pt>
                <c:pt idx="7433">
                  <c:v>688.61</c:v>
                </c:pt>
                <c:pt idx="7434">
                  <c:v>688.65</c:v>
                </c:pt>
                <c:pt idx="7435">
                  <c:v>688.69</c:v>
                </c:pt>
                <c:pt idx="7436">
                  <c:v>688.73</c:v>
                </c:pt>
                <c:pt idx="7437">
                  <c:v>688.77000000000055</c:v>
                </c:pt>
                <c:pt idx="7438">
                  <c:v>688.81</c:v>
                </c:pt>
                <c:pt idx="7439">
                  <c:v>688.84999999999798</c:v>
                </c:pt>
                <c:pt idx="7440">
                  <c:v>688.89</c:v>
                </c:pt>
                <c:pt idx="7441">
                  <c:v>688.93</c:v>
                </c:pt>
                <c:pt idx="7442">
                  <c:v>688.97</c:v>
                </c:pt>
                <c:pt idx="7443">
                  <c:v>689.01</c:v>
                </c:pt>
                <c:pt idx="7444">
                  <c:v>689.05</c:v>
                </c:pt>
                <c:pt idx="7445">
                  <c:v>689.09</c:v>
                </c:pt>
                <c:pt idx="7446">
                  <c:v>689.13</c:v>
                </c:pt>
                <c:pt idx="7447">
                  <c:v>689.17000000000053</c:v>
                </c:pt>
                <c:pt idx="7448">
                  <c:v>689.21</c:v>
                </c:pt>
                <c:pt idx="7449">
                  <c:v>689.25</c:v>
                </c:pt>
                <c:pt idx="7450">
                  <c:v>689.33999999999946</c:v>
                </c:pt>
                <c:pt idx="7451">
                  <c:v>689.38</c:v>
                </c:pt>
                <c:pt idx="7452">
                  <c:v>689.42</c:v>
                </c:pt>
                <c:pt idx="7453">
                  <c:v>689.45999999999947</c:v>
                </c:pt>
                <c:pt idx="7454">
                  <c:v>689.5</c:v>
                </c:pt>
                <c:pt idx="7455">
                  <c:v>689.54</c:v>
                </c:pt>
                <c:pt idx="7456">
                  <c:v>689.58</c:v>
                </c:pt>
                <c:pt idx="7457">
                  <c:v>689.62</c:v>
                </c:pt>
                <c:pt idx="7458">
                  <c:v>689.66</c:v>
                </c:pt>
                <c:pt idx="7459">
                  <c:v>689.7</c:v>
                </c:pt>
                <c:pt idx="7460">
                  <c:v>689.74</c:v>
                </c:pt>
                <c:pt idx="7461">
                  <c:v>689.78000000000054</c:v>
                </c:pt>
                <c:pt idx="7462">
                  <c:v>689.81999999999948</c:v>
                </c:pt>
                <c:pt idx="7463">
                  <c:v>689.85999999999797</c:v>
                </c:pt>
                <c:pt idx="7464">
                  <c:v>689.9</c:v>
                </c:pt>
                <c:pt idx="7465">
                  <c:v>689.93999999999949</c:v>
                </c:pt>
                <c:pt idx="7466">
                  <c:v>689.98</c:v>
                </c:pt>
                <c:pt idx="7467">
                  <c:v>690.02</c:v>
                </c:pt>
                <c:pt idx="7468">
                  <c:v>690.06</c:v>
                </c:pt>
                <c:pt idx="7469">
                  <c:v>690.1</c:v>
                </c:pt>
                <c:pt idx="7470">
                  <c:v>690.14</c:v>
                </c:pt>
                <c:pt idx="7471">
                  <c:v>690.18000000000052</c:v>
                </c:pt>
                <c:pt idx="7472">
                  <c:v>690.22</c:v>
                </c:pt>
                <c:pt idx="7473">
                  <c:v>690.29000000000053</c:v>
                </c:pt>
                <c:pt idx="7474">
                  <c:v>690.32999999999947</c:v>
                </c:pt>
                <c:pt idx="7475">
                  <c:v>690.37</c:v>
                </c:pt>
                <c:pt idx="7476">
                  <c:v>690.41</c:v>
                </c:pt>
                <c:pt idx="7477">
                  <c:v>690.44999999999948</c:v>
                </c:pt>
                <c:pt idx="7478">
                  <c:v>690.49</c:v>
                </c:pt>
                <c:pt idx="7479">
                  <c:v>690.53</c:v>
                </c:pt>
                <c:pt idx="7480">
                  <c:v>690.57</c:v>
                </c:pt>
                <c:pt idx="7481">
                  <c:v>690.61</c:v>
                </c:pt>
                <c:pt idx="7482">
                  <c:v>690.65</c:v>
                </c:pt>
                <c:pt idx="7483">
                  <c:v>690.69</c:v>
                </c:pt>
                <c:pt idx="7484">
                  <c:v>690.73</c:v>
                </c:pt>
                <c:pt idx="7485">
                  <c:v>690.77000000000055</c:v>
                </c:pt>
                <c:pt idx="7486">
                  <c:v>690.81</c:v>
                </c:pt>
                <c:pt idx="7487">
                  <c:v>690.84999999999798</c:v>
                </c:pt>
                <c:pt idx="7488">
                  <c:v>690.89</c:v>
                </c:pt>
                <c:pt idx="7489">
                  <c:v>690.93</c:v>
                </c:pt>
                <c:pt idx="7490">
                  <c:v>690.97</c:v>
                </c:pt>
                <c:pt idx="7491">
                  <c:v>691.01</c:v>
                </c:pt>
                <c:pt idx="7492">
                  <c:v>691.05</c:v>
                </c:pt>
                <c:pt idx="7493">
                  <c:v>691.09</c:v>
                </c:pt>
                <c:pt idx="7494">
                  <c:v>691.13</c:v>
                </c:pt>
                <c:pt idx="7495">
                  <c:v>691.17000000000053</c:v>
                </c:pt>
                <c:pt idx="7496">
                  <c:v>691.21</c:v>
                </c:pt>
                <c:pt idx="7497">
                  <c:v>691.25</c:v>
                </c:pt>
                <c:pt idx="7498">
                  <c:v>691.29000000000053</c:v>
                </c:pt>
                <c:pt idx="7499">
                  <c:v>691.32999999999947</c:v>
                </c:pt>
                <c:pt idx="7500">
                  <c:v>691.37</c:v>
                </c:pt>
                <c:pt idx="7501">
                  <c:v>691.41</c:v>
                </c:pt>
                <c:pt idx="7502">
                  <c:v>691.44999999999948</c:v>
                </c:pt>
                <c:pt idx="7503">
                  <c:v>691.49</c:v>
                </c:pt>
                <c:pt idx="7504">
                  <c:v>691.53</c:v>
                </c:pt>
                <c:pt idx="7505">
                  <c:v>691.57</c:v>
                </c:pt>
                <c:pt idx="7506">
                  <c:v>691.61</c:v>
                </c:pt>
                <c:pt idx="7507">
                  <c:v>691.65</c:v>
                </c:pt>
                <c:pt idx="7508">
                  <c:v>691.69</c:v>
                </c:pt>
                <c:pt idx="7509">
                  <c:v>691.73</c:v>
                </c:pt>
                <c:pt idx="7510">
                  <c:v>698.13</c:v>
                </c:pt>
                <c:pt idx="7511">
                  <c:v>698.17000000000053</c:v>
                </c:pt>
                <c:pt idx="7512">
                  <c:v>698.21</c:v>
                </c:pt>
                <c:pt idx="7513">
                  <c:v>698.25</c:v>
                </c:pt>
                <c:pt idx="7514">
                  <c:v>698.29000000000053</c:v>
                </c:pt>
                <c:pt idx="7515">
                  <c:v>698.32999999999947</c:v>
                </c:pt>
                <c:pt idx="7516">
                  <c:v>698.37</c:v>
                </c:pt>
                <c:pt idx="7517">
                  <c:v>698.41</c:v>
                </c:pt>
                <c:pt idx="7518">
                  <c:v>698.44999999999948</c:v>
                </c:pt>
                <c:pt idx="7519">
                  <c:v>698.49</c:v>
                </c:pt>
                <c:pt idx="7520">
                  <c:v>698.53</c:v>
                </c:pt>
                <c:pt idx="7521">
                  <c:v>698.57</c:v>
                </c:pt>
                <c:pt idx="7522">
                  <c:v>698.61</c:v>
                </c:pt>
                <c:pt idx="7523">
                  <c:v>698.65</c:v>
                </c:pt>
                <c:pt idx="7524">
                  <c:v>717.43</c:v>
                </c:pt>
                <c:pt idx="7525">
                  <c:v>717.47</c:v>
                </c:pt>
                <c:pt idx="7526">
                  <c:v>717.51</c:v>
                </c:pt>
                <c:pt idx="7527">
                  <c:v>717.55</c:v>
                </c:pt>
                <c:pt idx="7528">
                  <c:v>717.59</c:v>
                </c:pt>
                <c:pt idx="7529">
                  <c:v>717.63</c:v>
                </c:pt>
                <c:pt idx="7530">
                  <c:v>717.67000000000053</c:v>
                </c:pt>
                <c:pt idx="7531">
                  <c:v>717.71</c:v>
                </c:pt>
                <c:pt idx="7532">
                  <c:v>717.75</c:v>
                </c:pt>
                <c:pt idx="7533">
                  <c:v>717.79000000000053</c:v>
                </c:pt>
                <c:pt idx="7534">
                  <c:v>717.82999999999947</c:v>
                </c:pt>
                <c:pt idx="7535">
                  <c:v>717.87</c:v>
                </c:pt>
                <c:pt idx="7536">
                  <c:v>717.91</c:v>
                </c:pt>
                <c:pt idx="7537">
                  <c:v>717.94999999999948</c:v>
                </c:pt>
                <c:pt idx="7538">
                  <c:v>717.99</c:v>
                </c:pt>
                <c:pt idx="7539">
                  <c:v>718.03</c:v>
                </c:pt>
                <c:pt idx="7540">
                  <c:v>718.07</c:v>
                </c:pt>
                <c:pt idx="7541">
                  <c:v>718.11</c:v>
                </c:pt>
                <c:pt idx="7542">
                  <c:v>718.15</c:v>
                </c:pt>
                <c:pt idx="7543">
                  <c:v>718.19</c:v>
                </c:pt>
                <c:pt idx="7544">
                  <c:v>718.23</c:v>
                </c:pt>
                <c:pt idx="7545">
                  <c:v>718.27000000000055</c:v>
                </c:pt>
                <c:pt idx="7546">
                  <c:v>718.31</c:v>
                </c:pt>
                <c:pt idx="7547">
                  <c:v>718.34999999999798</c:v>
                </c:pt>
                <c:pt idx="7548">
                  <c:v>718.39</c:v>
                </c:pt>
                <c:pt idx="7549">
                  <c:v>718.43</c:v>
                </c:pt>
                <c:pt idx="7550">
                  <c:v>718.47</c:v>
                </c:pt>
                <c:pt idx="7551">
                  <c:v>718.51</c:v>
                </c:pt>
                <c:pt idx="7552">
                  <c:v>718.55</c:v>
                </c:pt>
                <c:pt idx="7553">
                  <c:v>718.59</c:v>
                </c:pt>
                <c:pt idx="7554">
                  <c:v>718.63</c:v>
                </c:pt>
                <c:pt idx="7555">
                  <c:v>718.67000000000053</c:v>
                </c:pt>
                <c:pt idx="7556">
                  <c:v>718.71</c:v>
                </c:pt>
                <c:pt idx="7557">
                  <c:v>718.75</c:v>
                </c:pt>
                <c:pt idx="7558">
                  <c:v>718.79000000000053</c:v>
                </c:pt>
                <c:pt idx="7559">
                  <c:v>718.82999999999947</c:v>
                </c:pt>
                <c:pt idx="7560">
                  <c:v>718.87</c:v>
                </c:pt>
                <c:pt idx="7561">
                  <c:v>718.93</c:v>
                </c:pt>
                <c:pt idx="7562">
                  <c:v>718.97</c:v>
                </c:pt>
                <c:pt idx="7563">
                  <c:v>719.01</c:v>
                </c:pt>
                <c:pt idx="7564">
                  <c:v>719.05</c:v>
                </c:pt>
                <c:pt idx="7565">
                  <c:v>719.09</c:v>
                </c:pt>
                <c:pt idx="7566">
                  <c:v>719.13</c:v>
                </c:pt>
                <c:pt idx="7567">
                  <c:v>719.17000000000053</c:v>
                </c:pt>
                <c:pt idx="7568">
                  <c:v>719.21</c:v>
                </c:pt>
                <c:pt idx="7569">
                  <c:v>719.25</c:v>
                </c:pt>
                <c:pt idx="7570">
                  <c:v>719.29000000000053</c:v>
                </c:pt>
                <c:pt idx="7571">
                  <c:v>719.32999999999947</c:v>
                </c:pt>
                <c:pt idx="7572">
                  <c:v>719.37</c:v>
                </c:pt>
                <c:pt idx="7573">
                  <c:v>719.41</c:v>
                </c:pt>
                <c:pt idx="7574">
                  <c:v>719.44999999999948</c:v>
                </c:pt>
                <c:pt idx="7575">
                  <c:v>719.49</c:v>
                </c:pt>
                <c:pt idx="7576">
                  <c:v>719.53</c:v>
                </c:pt>
                <c:pt idx="7577">
                  <c:v>719.57</c:v>
                </c:pt>
                <c:pt idx="7578">
                  <c:v>719.61</c:v>
                </c:pt>
                <c:pt idx="7579">
                  <c:v>719.65</c:v>
                </c:pt>
                <c:pt idx="7580">
                  <c:v>719.69</c:v>
                </c:pt>
                <c:pt idx="7581">
                  <c:v>719.73</c:v>
                </c:pt>
                <c:pt idx="7582">
                  <c:v>719.77000000000055</c:v>
                </c:pt>
                <c:pt idx="7583">
                  <c:v>719.81</c:v>
                </c:pt>
                <c:pt idx="7584">
                  <c:v>719.84999999999798</c:v>
                </c:pt>
                <c:pt idx="7585">
                  <c:v>719.89</c:v>
                </c:pt>
                <c:pt idx="7586">
                  <c:v>719.93</c:v>
                </c:pt>
                <c:pt idx="7587">
                  <c:v>719.97</c:v>
                </c:pt>
                <c:pt idx="7588">
                  <c:v>720.01</c:v>
                </c:pt>
                <c:pt idx="7589">
                  <c:v>720.05</c:v>
                </c:pt>
                <c:pt idx="7590">
                  <c:v>720.09</c:v>
                </c:pt>
                <c:pt idx="7591">
                  <c:v>720.13</c:v>
                </c:pt>
                <c:pt idx="7592">
                  <c:v>720.17000000000053</c:v>
                </c:pt>
                <c:pt idx="7593">
                  <c:v>720.21</c:v>
                </c:pt>
                <c:pt idx="7594">
                  <c:v>720.25</c:v>
                </c:pt>
                <c:pt idx="7595">
                  <c:v>720.29000000000053</c:v>
                </c:pt>
                <c:pt idx="7596">
                  <c:v>720.32999999999947</c:v>
                </c:pt>
                <c:pt idx="7597">
                  <c:v>720.37</c:v>
                </c:pt>
                <c:pt idx="7598">
                  <c:v>720.43</c:v>
                </c:pt>
                <c:pt idx="7599">
                  <c:v>720.47</c:v>
                </c:pt>
                <c:pt idx="7600">
                  <c:v>720.51</c:v>
                </c:pt>
                <c:pt idx="7601">
                  <c:v>720.55</c:v>
                </c:pt>
                <c:pt idx="7602">
                  <c:v>720.59</c:v>
                </c:pt>
                <c:pt idx="7603">
                  <c:v>720.63</c:v>
                </c:pt>
                <c:pt idx="7604">
                  <c:v>720.67000000000053</c:v>
                </c:pt>
                <c:pt idx="7605">
                  <c:v>720.71</c:v>
                </c:pt>
                <c:pt idx="7606">
                  <c:v>720.75</c:v>
                </c:pt>
                <c:pt idx="7607">
                  <c:v>720.79000000000053</c:v>
                </c:pt>
                <c:pt idx="7608">
                  <c:v>720.82999999999947</c:v>
                </c:pt>
                <c:pt idx="7609">
                  <c:v>722.23</c:v>
                </c:pt>
                <c:pt idx="7610">
                  <c:v>722.27000000000055</c:v>
                </c:pt>
                <c:pt idx="7611">
                  <c:v>722.31</c:v>
                </c:pt>
                <c:pt idx="7612">
                  <c:v>722.34999999999798</c:v>
                </c:pt>
                <c:pt idx="7613">
                  <c:v>722.39</c:v>
                </c:pt>
                <c:pt idx="7614">
                  <c:v>722.43</c:v>
                </c:pt>
                <c:pt idx="7615">
                  <c:v>722.47</c:v>
                </c:pt>
                <c:pt idx="7616">
                  <c:v>722.51</c:v>
                </c:pt>
                <c:pt idx="7617">
                  <c:v>722.55</c:v>
                </c:pt>
                <c:pt idx="7618">
                  <c:v>722.59</c:v>
                </c:pt>
                <c:pt idx="7619">
                  <c:v>722.63</c:v>
                </c:pt>
                <c:pt idx="7620">
                  <c:v>722.67000000000053</c:v>
                </c:pt>
                <c:pt idx="7621">
                  <c:v>722.71</c:v>
                </c:pt>
                <c:pt idx="7622">
                  <c:v>722.75</c:v>
                </c:pt>
                <c:pt idx="7623">
                  <c:v>722.79000000000053</c:v>
                </c:pt>
                <c:pt idx="7624">
                  <c:v>722.82999999999947</c:v>
                </c:pt>
                <c:pt idx="7625">
                  <c:v>722.87</c:v>
                </c:pt>
                <c:pt idx="7626">
                  <c:v>722.91</c:v>
                </c:pt>
                <c:pt idx="7627">
                  <c:v>722.94999999999948</c:v>
                </c:pt>
                <c:pt idx="7628">
                  <c:v>722.99</c:v>
                </c:pt>
                <c:pt idx="7629">
                  <c:v>723.03</c:v>
                </c:pt>
                <c:pt idx="7630">
                  <c:v>723.07</c:v>
                </c:pt>
                <c:pt idx="7631">
                  <c:v>723.11</c:v>
                </c:pt>
                <c:pt idx="7632">
                  <c:v>723.15</c:v>
                </c:pt>
                <c:pt idx="7633">
                  <c:v>723.19</c:v>
                </c:pt>
                <c:pt idx="7634">
                  <c:v>723.23</c:v>
                </c:pt>
                <c:pt idx="7635">
                  <c:v>723.27000000000055</c:v>
                </c:pt>
                <c:pt idx="7636">
                  <c:v>723.31</c:v>
                </c:pt>
                <c:pt idx="7637">
                  <c:v>723.34999999999798</c:v>
                </c:pt>
                <c:pt idx="7638">
                  <c:v>723.39</c:v>
                </c:pt>
                <c:pt idx="7639">
                  <c:v>723.43</c:v>
                </c:pt>
                <c:pt idx="7640">
                  <c:v>723.47</c:v>
                </c:pt>
                <c:pt idx="7641">
                  <c:v>723.51</c:v>
                </c:pt>
                <c:pt idx="7642">
                  <c:v>723.55</c:v>
                </c:pt>
                <c:pt idx="7643">
                  <c:v>723.59</c:v>
                </c:pt>
                <c:pt idx="7644">
                  <c:v>723.63</c:v>
                </c:pt>
                <c:pt idx="7645">
                  <c:v>723.73</c:v>
                </c:pt>
                <c:pt idx="7646">
                  <c:v>723.77000000000055</c:v>
                </c:pt>
                <c:pt idx="7647">
                  <c:v>723.81</c:v>
                </c:pt>
                <c:pt idx="7648">
                  <c:v>723.84999999999798</c:v>
                </c:pt>
                <c:pt idx="7649">
                  <c:v>723.89</c:v>
                </c:pt>
                <c:pt idx="7650">
                  <c:v>723.93</c:v>
                </c:pt>
                <c:pt idx="7651">
                  <c:v>723.97</c:v>
                </c:pt>
                <c:pt idx="7652">
                  <c:v>724.01</c:v>
                </c:pt>
                <c:pt idx="7653">
                  <c:v>724.05</c:v>
                </c:pt>
                <c:pt idx="7654">
                  <c:v>724.09</c:v>
                </c:pt>
                <c:pt idx="7655">
                  <c:v>724.13</c:v>
                </c:pt>
                <c:pt idx="7656">
                  <c:v>724.17000000000053</c:v>
                </c:pt>
                <c:pt idx="7657">
                  <c:v>724.21</c:v>
                </c:pt>
                <c:pt idx="7658">
                  <c:v>724.25</c:v>
                </c:pt>
                <c:pt idx="7659">
                  <c:v>724.29000000000053</c:v>
                </c:pt>
                <c:pt idx="7660">
                  <c:v>724.32999999999947</c:v>
                </c:pt>
                <c:pt idx="7661">
                  <c:v>724.37</c:v>
                </c:pt>
                <c:pt idx="7662">
                  <c:v>724.41</c:v>
                </c:pt>
                <c:pt idx="7663">
                  <c:v>724.44999999999948</c:v>
                </c:pt>
                <c:pt idx="7664">
                  <c:v>724.49</c:v>
                </c:pt>
                <c:pt idx="7665">
                  <c:v>724.53</c:v>
                </c:pt>
                <c:pt idx="7666">
                  <c:v>724.57</c:v>
                </c:pt>
                <c:pt idx="7667">
                  <c:v>724.61</c:v>
                </c:pt>
                <c:pt idx="7668">
                  <c:v>724.65</c:v>
                </c:pt>
                <c:pt idx="7669">
                  <c:v>724.69</c:v>
                </c:pt>
                <c:pt idx="7670">
                  <c:v>724.73</c:v>
                </c:pt>
                <c:pt idx="7671">
                  <c:v>724.77000000000055</c:v>
                </c:pt>
                <c:pt idx="7672">
                  <c:v>724.81</c:v>
                </c:pt>
                <c:pt idx="7673">
                  <c:v>724.84999999999798</c:v>
                </c:pt>
                <c:pt idx="7674">
                  <c:v>724.89</c:v>
                </c:pt>
                <c:pt idx="7675">
                  <c:v>724.93</c:v>
                </c:pt>
                <c:pt idx="7676">
                  <c:v>724.97</c:v>
                </c:pt>
                <c:pt idx="7677">
                  <c:v>725.01</c:v>
                </c:pt>
                <c:pt idx="7678">
                  <c:v>725.05</c:v>
                </c:pt>
                <c:pt idx="7679">
                  <c:v>725.09</c:v>
                </c:pt>
                <c:pt idx="7680">
                  <c:v>725.13</c:v>
                </c:pt>
                <c:pt idx="7681">
                  <c:v>725.17000000000053</c:v>
                </c:pt>
                <c:pt idx="7682">
                  <c:v>725.23</c:v>
                </c:pt>
                <c:pt idx="7683">
                  <c:v>725.27000000000055</c:v>
                </c:pt>
                <c:pt idx="7684">
                  <c:v>725.31</c:v>
                </c:pt>
                <c:pt idx="7685">
                  <c:v>725.34999999999798</c:v>
                </c:pt>
                <c:pt idx="7686">
                  <c:v>725.39</c:v>
                </c:pt>
                <c:pt idx="7687">
                  <c:v>725.43</c:v>
                </c:pt>
                <c:pt idx="7688">
                  <c:v>725.47</c:v>
                </c:pt>
                <c:pt idx="7689">
                  <c:v>725.51</c:v>
                </c:pt>
                <c:pt idx="7690">
                  <c:v>725.55</c:v>
                </c:pt>
                <c:pt idx="7691">
                  <c:v>725.59</c:v>
                </c:pt>
                <c:pt idx="7692">
                  <c:v>725.63</c:v>
                </c:pt>
                <c:pt idx="7693">
                  <c:v>725.67000000000053</c:v>
                </c:pt>
                <c:pt idx="7694">
                  <c:v>725.71</c:v>
                </c:pt>
                <c:pt idx="7695">
                  <c:v>725.75</c:v>
                </c:pt>
                <c:pt idx="7696">
                  <c:v>725.79000000000053</c:v>
                </c:pt>
                <c:pt idx="7697">
                  <c:v>725.82999999999947</c:v>
                </c:pt>
                <c:pt idx="7698">
                  <c:v>725.87</c:v>
                </c:pt>
                <c:pt idx="7699">
                  <c:v>725.91</c:v>
                </c:pt>
                <c:pt idx="7700">
                  <c:v>725.94999999999948</c:v>
                </c:pt>
                <c:pt idx="7701">
                  <c:v>725.99</c:v>
                </c:pt>
                <c:pt idx="7702">
                  <c:v>726.03</c:v>
                </c:pt>
                <c:pt idx="7703">
                  <c:v>727.02</c:v>
                </c:pt>
                <c:pt idx="7704">
                  <c:v>727.06</c:v>
                </c:pt>
                <c:pt idx="7705">
                  <c:v>727.1</c:v>
                </c:pt>
                <c:pt idx="7706">
                  <c:v>727.14</c:v>
                </c:pt>
                <c:pt idx="7707">
                  <c:v>727.18000000000052</c:v>
                </c:pt>
                <c:pt idx="7708">
                  <c:v>727.22</c:v>
                </c:pt>
                <c:pt idx="7709">
                  <c:v>727.26</c:v>
                </c:pt>
                <c:pt idx="7710">
                  <c:v>727.3</c:v>
                </c:pt>
                <c:pt idx="7711">
                  <c:v>727.33999999999946</c:v>
                </c:pt>
                <c:pt idx="7712">
                  <c:v>727.38</c:v>
                </c:pt>
                <c:pt idx="7713">
                  <c:v>727.42</c:v>
                </c:pt>
                <c:pt idx="7714">
                  <c:v>727.45999999999947</c:v>
                </c:pt>
                <c:pt idx="7715">
                  <c:v>727.5</c:v>
                </c:pt>
                <c:pt idx="7716">
                  <c:v>727.54</c:v>
                </c:pt>
                <c:pt idx="7717">
                  <c:v>727.58</c:v>
                </c:pt>
                <c:pt idx="7718">
                  <c:v>727.62</c:v>
                </c:pt>
                <c:pt idx="7719">
                  <c:v>727.66</c:v>
                </c:pt>
                <c:pt idx="7720">
                  <c:v>727.7</c:v>
                </c:pt>
                <c:pt idx="7721">
                  <c:v>727.74</c:v>
                </c:pt>
                <c:pt idx="7722">
                  <c:v>727.78000000000054</c:v>
                </c:pt>
                <c:pt idx="7723">
                  <c:v>727.81999999999948</c:v>
                </c:pt>
                <c:pt idx="7724">
                  <c:v>727.85999999999797</c:v>
                </c:pt>
                <c:pt idx="7725">
                  <c:v>727.9</c:v>
                </c:pt>
                <c:pt idx="7726">
                  <c:v>727.93999999999949</c:v>
                </c:pt>
                <c:pt idx="7727">
                  <c:v>727.98</c:v>
                </c:pt>
                <c:pt idx="7728">
                  <c:v>728.02</c:v>
                </c:pt>
                <c:pt idx="7729">
                  <c:v>728.06</c:v>
                </c:pt>
                <c:pt idx="7730">
                  <c:v>728.1</c:v>
                </c:pt>
                <c:pt idx="7731">
                  <c:v>728.14</c:v>
                </c:pt>
                <c:pt idx="7732">
                  <c:v>728.18000000000052</c:v>
                </c:pt>
                <c:pt idx="7733">
                  <c:v>728.22</c:v>
                </c:pt>
                <c:pt idx="7734">
                  <c:v>728.26</c:v>
                </c:pt>
                <c:pt idx="7735">
                  <c:v>728.3</c:v>
                </c:pt>
                <c:pt idx="7736">
                  <c:v>728.33999999999946</c:v>
                </c:pt>
                <c:pt idx="7737">
                  <c:v>728.38</c:v>
                </c:pt>
                <c:pt idx="7738">
                  <c:v>728.42</c:v>
                </c:pt>
                <c:pt idx="7739">
                  <c:v>728.45999999999947</c:v>
                </c:pt>
                <c:pt idx="7740">
                  <c:v>728.53</c:v>
                </c:pt>
                <c:pt idx="7741">
                  <c:v>728.57</c:v>
                </c:pt>
                <c:pt idx="7742">
                  <c:v>728.61</c:v>
                </c:pt>
                <c:pt idx="7743">
                  <c:v>728.65</c:v>
                </c:pt>
                <c:pt idx="7744">
                  <c:v>728.69</c:v>
                </c:pt>
                <c:pt idx="7745">
                  <c:v>728.73</c:v>
                </c:pt>
                <c:pt idx="7746">
                  <c:v>728.77000000000055</c:v>
                </c:pt>
                <c:pt idx="7747">
                  <c:v>728.81</c:v>
                </c:pt>
                <c:pt idx="7748">
                  <c:v>728.84999999999798</c:v>
                </c:pt>
                <c:pt idx="7749">
                  <c:v>728.89</c:v>
                </c:pt>
                <c:pt idx="7750">
                  <c:v>728.93</c:v>
                </c:pt>
                <c:pt idx="7751">
                  <c:v>728.97</c:v>
                </c:pt>
                <c:pt idx="7752">
                  <c:v>729.01</c:v>
                </c:pt>
                <c:pt idx="7753">
                  <c:v>729.05</c:v>
                </c:pt>
                <c:pt idx="7754">
                  <c:v>729.09</c:v>
                </c:pt>
                <c:pt idx="7755">
                  <c:v>729.13</c:v>
                </c:pt>
                <c:pt idx="7756">
                  <c:v>729.17000000000053</c:v>
                </c:pt>
                <c:pt idx="7757">
                  <c:v>729.21</c:v>
                </c:pt>
                <c:pt idx="7758">
                  <c:v>729.25</c:v>
                </c:pt>
                <c:pt idx="7759">
                  <c:v>729.29000000000053</c:v>
                </c:pt>
                <c:pt idx="7760">
                  <c:v>729.32999999999947</c:v>
                </c:pt>
                <c:pt idx="7761">
                  <c:v>729.37</c:v>
                </c:pt>
                <c:pt idx="7762">
                  <c:v>729.41</c:v>
                </c:pt>
                <c:pt idx="7763">
                  <c:v>729.44999999999948</c:v>
                </c:pt>
                <c:pt idx="7764">
                  <c:v>729.49</c:v>
                </c:pt>
                <c:pt idx="7765">
                  <c:v>729.53</c:v>
                </c:pt>
                <c:pt idx="7766">
                  <c:v>729.57</c:v>
                </c:pt>
                <c:pt idx="7767">
                  <c:v>729.61</c:v>
                </c:pt>
                <c:pt idx="7768">
                  <c:v>729.65</c:v>
                </c:pt>
                <c:pt idx="7769">
                  <c:v>729.69</c:v>
                </c:pt>
                <c:pt idx="7770">
                  <c:v>729.73</c:v>
                </c:pt>
                <c:pt idx="7771">
                  <c:v>729.77000000000055</c:v>
                </c:pt>
                <c:pt idx="7772">
                  <c:v>729.81</c:v>
                </c:pt>
                <c:pt idx="7773">
                  <c:v>729.84999999999798</c:v>
                </c:pt>
                <c:pt idx="7774">
                  <c:v>729.89</c:v>
                </c:pt>
                <c:pt idx="7775">
                  <c:v>729.93</c:v>
                </c:pt>
                <c:pt idx="7776">
                  <c:v>730.03</c:v>
                </c:pt>
                <c:pt idx="7777">
                  <c:v>730.07</c:v>
                </c:pt>
                <c:pt idx="7778">
                  <c:v>730.11</c:v>
                </c:pt>
                <c:pt idx="7779">
                  <c:v>730.15</c:v>
                </c:pt>
                <c:pt idx="7780">
                  <c:v>730.19</c:v>
                </c:pt>
                <c:pt idx="7781">
                  <c:v>730.23</c:v>
                </c:pt>
                <c:pt idx="7782">
                  <c:v>730.27000000000055</c:v>
                </c:pt>
                <c:pt idx="7783">
                  <c:v>730.31</c:v>
                </c:pt>
                <c:pt idx="7784">
                  <c:v>730.34999999999798</c:v>
                </c:pt>
                <c:pt idx="7785">
                  <c:v>730.39</c:v>
                </c:pt>
                <c:pt idx="7786">
                  <c:v>730.43</c:v>
                </c:pt>
                <c:pt idx="7787">
                  <c:v>730.47</c:v>
                </c:pt>
                <c:pt idx="7788">
                  <c:v>730.51</c:v>
                </c:pt>
                <c:pt idx="7789">
                  <c:v>730.55</c:v>
                </c:pt>
                <c:pt idx="7790">
                  <c:v>730.59</c:v>
                </c:pt>
                <c:pt idx="7791">
                  <c:v>730.63</c:v>
                </c:pt>
                <c:pt idx="7792">
                  <c:v>730.67000000000053</c:v>
                </c:pt>
                <c:pt idx="7793">
                  <c:v>730.71</c:v>
                </c:pt>
                <c:pt idx="7794">
                  <c:v>730.75</c:v>
                </c:pt>
                <c:pt idx="7795">
                  <c:v>730.79000000000053</c:v>
                </c:pt>
                <c:pt idx="7796">
                  <c:v>730.82999999999947</c:v>
                </c:pt>
                <c:pt idx="7797">
                  <c:v>730.87</c:v>
                </c:pt>
                <c:pt idx="7798">
                  <c:v>730.91</c:v>
                </c:pt>
                <c:pt idx="7799">
                  <c:v>730.94999999999948</c:v>
                </c:pt>
                <c:pt idx="7800">
                  <c:v>730.99</c:v>
                </c:pt>
                <c:pt idx="7801">
                  <c:v>731.03</c:v>
                </c:pt>
                <c:pt idx="7802">
                  <c:v>731.07</c:v>
                </c:pt>
                <c:pt idx="7803">
                  <c:v>731.11</c:v>
                </c:pt>
                <c:pt idx="7804">
                  <c:v>731.15</c:v>
                </c:pt>
                <c:pt idx="7805">
                  <c:v>731.19</c:v>
                </c:pt>
                <c:pt idx="7806">
                  <c:v>731.23</c:v>
                </c:pt>
                <c:pt idx="7807">
                  <c:v>731.27000000000055</c:v>
                </c:pt>
                <c:pt idx="7808">
                  <c:v>731.31</c:v>
                </c:pt>
                <c:pt idx="7809">
                  <c:v>731.34999999999798</c:v>
                </c:pt>
                <c:pt idx="7810">
                  <c:v>731.39</c:v>
                </c:pt>
                <c:pt idx="7811">
                  <c:v>731.43</c:v>
                </c:pt>
                <c:pt idx="7812">
                  <c:v>731.47</c:v>
                </c:pt>
                <c:pt idx="7813">
                  <c:v>731.53</c:v>
                </c:pt>
                <c:pt idx="7814">
                  <c:v>731.57</c:v>
                </c:pt>
                <c:pt idx="7815">
                  <c:v>731.61</c:v>
                </c:pt>
                <c:pt idx="7816">
                  <c:v>731.65</c:v>
                </c:pt>
                <c:pt idx="7817">
                  <c:v>731.69</c:v>
                </c:pt>
                <c:pt idx="7818">
                  <c:v>731.73</c:v>
                </c:pt>
                <c:pt idx="7819">
                  <c:v>731.77000000000055</c:v>
                </c:pt>
                <c:pt idx="7820">
                  <c:v>731.81</c:v>
                </c:pt>
                <c:pt idx="7821">
                  <c:v>731.84999999999798</c:v>
                </c:pt>
                <c:pt idx="7822">
                  <c:v>731.89</c:v>
                </c:pt>
                <c:pt idx="7823">
                  <c:v>731.93</c:v>
                </c:pt>
                <c:pt idx="7824">
                  <c:v>731.97</c:v>
                </c:pt>
                <c:pt idx="7825">
                  <c:v>732.01</c:v>
                </c:pt>
                <c:pt idx="7826">
                  <c:v>732.05</c:v>
                </c:pt>
                <c:pt idx="7827">
                  <c:v>732.09</c:v>
                </c:pt>
                <c:pt idx="7828">
                  <c:v>732.13</c:v>
                </c:pt>
                <c:pt idx="7829">
                  <c:v>732.17000000000053</c:v>
                </c:pt>
                <c:pt idx="7830">
                  <c:v>732.21</c:v>
                </c:pt>
                <c:pt idx="7831">
                  <c:v>732.25</c:v>
                </c:pt>
                <c:pt idx="7832">
                  <c:v>732.29000000000053</c:v>
                </c:pt>
                <c:pt idx="7833">
                  <c:v>732.32999999999947</c:v>
                </c:pt>
                <c:pt idx="7834">
                  <c:v>732.37</c:v>
                </c:pt>
                <c:pt idx="7835">
                  <c:v>732.41</c:v>
                </c:pt>
                <c:pt idx="7836">
                  <c:v>732.44999999999948</c:v>
                </c:pt>
                <c:pt idx="7837">
                  <c:v>732.49</c:v>
                </c:pt>
                <c:pt idx="7838">
                  <c:v>732.53</c:v>
                </c:pt>
                <c:pt idx="7839">
                  <c:v>732.57</c:v>
                </c:pt>
                <c:pt idx="7840">
                  <c:v>732.61</c:v>
                </c:pt>
                <c:pt idx="7841">
                  <c:v>732.65</c:v>
                </c:pt>
                <c:pt idx="7842">
                  <c:v>732.69</c:v>
                </c:pt>
                <c:pt idx="7843">
                  <c:v>732.73</c:v>
                </c:pt>
                <c:pt idx="7844">
                  <c:v>732.77000000000055</c:v>
                </c:pt>
                <c:pt idx="7845">
                  <c:v>732.81</c:v>
                </c:pt>
                <c:pt idx="7846">
                  <c:v>732.84999999999798</c:v>
                </c:pt>
                <c:pt idx="7847">
                  <c:v>732.89</c:v>
                </c:pt>
                <c:pt idx="7848">
                  <c:v>732.93</c:v>
                </c:pt>
                <c:pt idx="7849">
                  <c:v>732.97</c:v>
                </c:pt>
                <c:pt idx="7850">
                  <c:v>733.03</c:v>
                </c:pt>
                <c:pt idx="7851">
                  <c:v>733.07</c:v>
                </c:pt>
                <c:pt idx="7852">
                  <c:v>733.11</c:v>
                </c:pt>
                <c:pt idx="7853">
                  <c:v>733.15</c:v>
                </c:pt>
                <c:pt idx="7854">
                  <c:v>733.19</c:v>
                </c:pt>
                <c:pt idx="7855">
                  <c:v>733.23</c:v>
                </c:pt>
                <c:pt idx="7856">
                  <c:v>733.27000000000055</c:v>
                </c:pt>
                <c:pt idx="7857">
                  <c:v>733.31</c:v>
                </c:pt>
                <c:pt idx="7858">
                  <c:v>733.34999999999798</c:v>
                </c:pt>
                <c:pt idx="7859">
                  <c:v>733.39</c:v>
                </c:pt>
                <c:pt idx="7860">
                  <c:v>733.43</c:v>
                </c:pt>
                <c:pt idx="7861">
                  <c:v>733.47</c:v>
                </c:pt>
                <c:pt idx="7862">
                  <c:v>733.51</c:v>
                </c:pt>
                <c:pt idx="7863">
                  <c:v>733.55</c:v>
                </c:pt>
                <c:pt idx="7864">
                  <c:v>733.59</c:v>
                </c:pt>
                <c:pt idx="7865">
                  <c:v>733.63</c:v>
                </c:pt>
                <c:pt idx="7866">
                  <c:v>733.67000000000053</c:v>
                </c:pt>
                <c:pt idx="7867">
                  <c:v>733.71</c:v>
                </c:pt>
                <c:pt idx="7868">
                  <c:v>733.75</c:v>
                </c:pt>
                <c:pt idx="7869">
                  <c:v>733.79000000000053</c:v>
                </c:pt>
                <c:pt idx="7870">
                  <c:v>733.82999999999947</c:v>
                </c:pt>
                <c:pt idx="7871">
                  <c:v>736.63</c:v>
                </c:pt>
                <c:pt idx="7872">
                  <c:v>736.67000000000053</c:v>
                </c:pt>
                <c:pt idx="7873">
                  <c:v>736.71</c:v>
                </c:pt>
                <c:pt idx="7874">
                  <c:v>736.75</c:v>
                </c:pt>
                <c:pt idx="7875">
                  <c:v>736.79000000000053</c:v>
                </c:pt>
                <c:pt idx="7876">
                  <c:v>736.82999999999947</c:v>
                </c:pt>
                <c:pt idx="7877">
                  <c:v>736.87</c:v>
                </c:pt>
                <c:pt idx="7878">
                  <c:v>736.91</c:v>
                </c:pt>
                <c:pt idx="7879">
                  <c:v>736.94999999999948</c:v>
                </c:pt>
                <c:pt idx="7880">
                  <c:v>736.99</c:v>
                </c:pt>
                <c:pt idx="7881">
                  <c:v>737.03</c:v>
                </c:pt>
                <c:pt idx="7882">
                  <c:v>737.07</c:v>
                </c:pt>
                <c:pt idx="7883">
                  <c:v>737.11</c:v>
                </c:pt>
                <c:pt idx="7884">
                  <c:v>737.15</c:v>
                </c:pt>
                <c:pt idx="7885">
                  <c:v>737.19</c:v>
                </c:pt>
                <c:pt idx="7886">
                  <c:v>737.23</c:v>
                </c:pt>
                <c:pt idx="7887">
                  <c:v>737.27000000000055</c:v>
                </c:pt>
                <c:pt idx="7888">
                  <c:v>737.31</c:v>
                </c:pt>
                <c:pt idx="7889">
                  <c:v>737.34999999999798</c:v>
                </c:pt>
                <c:pt idx="7890">
                  <c:v>737.39</c:v>
                </c:pt>
                <c:pt idx="7891">
                  <c:v>737.43</c:v>
                </c:pt>
                <c:pt idx="7892">
                  <c:v>737.47</c:v>
                </c:pt>
                <c:pt idx="7893">
                  <c:v>737.51</c:v>
                </c:pt>
                <c:pt idx="7894">
                  <c:v>737.55</c:v>
                </c:pt>
                <c:pt idx="7895">
                  <c:v>737.59</c:v>
                </c:pt>
                <c:pt idx="7896">
                  <c:v>737.63</c:v>
                </c:pt>
                <c:pt idx="7897">
                  <c:v>737.67000000000053</c:v>
                </c:pt>
                <c:pt idx="7898">
                  <c:v>737.71</c:v>
                </c:pt>
                <c:pt idx="7899">
                  <c:v>737.75</c:v>
                </c:pt>
                <c:pt idx="7900">
                  <c:v>737.79000000000053</c:v>
                </c:pt>
                <c:pt idx="7901">
                  <c:v>737.82999999999947</c:v>
                </c:pt>
                <c:pt idx="7902">
                  <c:v>737.87</c:v>
                </c:pt>
                <c:pt idx="7903">
                  <c:v>737.91</c:v>
                </c:pt>
                <c:pt idx="7904">
                  <c:v>737.99</c:v>
                </c:pt>
                <c:pt idx="7905">
                  <c:v>738.03</c:v>
                </c:pt>
                <c:pt idx="7906">
                  <c:v>738.07</c:v>
                </c:pt>
                <c:pt idx="7907">
                  <c:v>738.11</c:v>
                </c:pt>
                <c:pt idx="7908">
                  <c:v>738.15</c:v>
                </c:pt>
                <c:pt idx="7909">
                  <c:v>738.19</c:v>
                </c:pt>
                <c:pt idx="7910">
                  <c:v>738.23</c:v>
                </c:pt>
                <c:pt idx="7911">
                  <c:v>738.27000000000055</c:v>
                </c:pt>
                <c:pt idx="7912">
                  <c:v>738.31</c:v>
                </c:pt>
                <c:pt idx="7913">
                  <c:v>738.34999999999798</c:v>
                </c:pt>
                <c:pt idx="7914">
                  <c:v>738.39</c:v>
                </c:pt>
                <c:pt idx="7915">
                  <c:v>738.43</c:v>
                </c:pt>
                <c:pt idx="7916">
                  <c:v>738.47</c:v>
                </c:pt>
                <c:pt idx="7917">
                  <c:v>738.51</c:v>
                </c:pt>
                <c:pt idx="7918">
                  <c:v>738.55</c:v>
                </c:pt>
                <c:pt idx="7919">
                  <c:v>738.59</c:v>
                </c:pt>
                <c:pt idx="7920">
                  <c:v>738.63</c:v>
                </c:pt>
                <c:pt idx="7921">
                  <c:v>738.67000000000053</c:v>
                </c:pt>
                <c:pt idx="7922">
                  <c:v>738.71</c:v>
                </c:pt>
                <c:pt idx="7923">
                  <c:v>738.75</c:v>
                </c:pt>
                <c:pt idx="7924">
                  <c:v>738.79000000000053</c:v>
                </c:pt>
                <c:pt idx="7925">
                  <c:v>738.82999999999947</c:v>
                </c:pt>
                <c:pt idx="7926">
                  <c:v>738.87</c:v>
                </c:pt>
                <c:pt idx="7927">
                  <c:v>738.91</c:v>
                </c:pt>
                <c:pt idx="7928">
                  <c:v>738.94999999999948</c:v>
                </c:pt>
                <c:pt idx="7929">
                  <c:v>738.99</c:v>
                </c:pt>
                <c:pt idx="7930">
                  <c:v>739.03</c:v>
                </c:pt>
                <c:pt idx="7931">
                  <c:v>739.07</c:v>
                </c:pt>
                <c:pt idx="7932">
                  <c:v>739.11</c:v>
                </c:pt>
                <c:pt idx="7933">
                  <c:v>739.15</c:v>
                </c:pt>
                <c:pt idx="7934">
                  <c:v>739.19</c:v>
                </c:pt>
                <c:pt idx="7935">
                  <c:v>739.23</c:v>
                </c:pt>
                <c:pt idx="7936">
                  <c:v>739.27000000000055</c:v>
                </c:pt>
                <c:pt idx="7937">
                  <c:v>739.31</c:v>
                </c:pt>
                <c:pt idx="7938">
                  <c:v>739.34999999999798</c:v>
                </c:pt>
                <c:pt idx="7939">
                  <c:v>739.4</c:v>
                </c:pt>
                <c:pt idx="7940">
                  <c:v>739.43999999999949</c:v>
                </c:pt>
                <c:pt idx="7941">
                  <c:v>739.48</c:v>
                </c:pt>
                <c:pt idx="7942">
                  <c:v>739.52</c:v>
                </c:pt>
                <c:pt idx="7943">
                  <c:v>739.56</c:v>
                </c:pt>
                <c:pt idx="7944">
                  <c:v>739.6</c:v>
                </c:pt>
                <c:pt idx="7945">
                  <c:v>739.64</c:v>
                </c:pt>
                <c:pt idx="7946">
                  <c:v>739.68000000000052</c:v>
                </c:pt>
                <c:pt idx="7947">
                  <c:v>739.72</c:v>
                </c:pt>
                <c:pt idx="7948">
                  <c:v>739.76</c:v>
                </c:pt>
                <c:pt idx="7949">
                  <c:v>739.8</c:v>
                </c:pt>
                <c:pt idx="7950">
                  <c:v>739.83999999999946</c:v>
                </c:pt>
                <c:pt idx="7951">
                  <c:v>739.88</c:v>
                </c:pt>
                <c:pt idx="7952">
                  <c:v>739.92</c:v>
                </c:pt>
                <c:pt idx="7953">
                  <c:v>739.95999999999947</c:v>
                </c:pt>
                <c:pt idx="7954">
                  <c:v>740</c:v>
                </c:pt>
                <c:pt idx="7955">
                  <c:v>740.04</c:v>
                </c:pt>
                <c:pt idx="7956">
                  <c:v>740.08</c:v>
                </c:pt>
                <c:pt idx="7957">
                  <c:v>740.12</c:v>
                </c:pt>
                <c:pt idx="7958">
                  <c:v>740.16</c:v>
                </c:pt>
                <c:pt idx="7959">
                  <c:v>740.2</c:v>
                </c:pt>
                <c:pt idx="7960">
                  <c:v>740.24</c:v>
                </c:pt>
                <c:pt idx="7961">
                  <c:v>740.28000000000054</c:v>
                </c:pt>
                <c:pt idx="7962">
                  <c:v>740.31999999999948</c:v>
                </c:pt>
                <c:pt idx="7963">
                  <c:v>740.35999999999797</c:v>
                </c:pt>
                <c:pt idx="7964">
                  <c:v>740.4</c:v>
                </c:pt>
                <c:pt idx="7965">
                  <c:v>740.43999999999949</c:v>
                </c:pt>
                <c:pt idx="7966">
                  <c:v>740.48</c:v>
                </c:pt>
                <c:pt idx="7967">
                  <c:v>740.52</c:v>
                </c:pt>
                <c:pt idx="7968">
                  <c:v>740.56</c:v>
                </c:pt>
                <c:pt idx="7969">
                  <c:v>740.6</c:v>
                </c:pt>
                <c:pt idx="7970">
                  <c:v>740.64</c:v>
                </c:pt>
                <c:pt idx="7971">
                  <c:v>740.68000000000052</c:v>
                </c:pt>
                <c:pt idx="7972">
                  <c:v>740.72</c:v>
                </c:pt>
                <c:pt idx="7973">
                  <c:v>740.76</c:v>
                </c:pt>
                <c:pt idx="7974">
                  <c:v>740.8</c:v>
                </c:pt>
                <c:pt idx="7975">
                  <c:v>740.9</c:v>
                </c:pt>
                <c:pt idx="7976">
                  <c:v>740.93999999999949</c:v>
                </c:pt>
                <c:pt idx="7977">
                  <c:v>740.98</c:v>
                </c:pt>
                <c:pt idx="7978">
                  <c:v>741.02</c:v>
                </c:pt>
                <c:pt idx="7979">
                  <c:v>741.06</c:v>
                </c:pt>
                <c:pt idx="7980">
                  <c:v>741.1</c:v>
                </c:pt>
                <c:pt idx="7981">
                  <c:v>741.14</c:v>
                </c:pt>
                <c:pt idx="7982">
                  <c:v>741.18000000000052</c:v>
                </c:pt>
                <c:pt idx="7983">
                  <c:v>741.22</c:v>
                </c:pt>
                <c:pt idx="7984">
                  <c:v>741.26</c:v>
                </c:pt>
                <c:pt idx="7985">
                  <c:v>741.3</c:v>
                </c:pt>
                <c:pt idx="7986">
                  <c:v>741.33999999999946</c:v>
                </c:pt>
                <c:pt idx="7987">
                  <c:v>741.38</c:v>
                </c:pt>
                <c:pt idx="7988">
                  <c:v>741.42</c:v>
                </c:pt>
                <c:pt idx="7989">
                  <c:v>741.45999999999947</c:v>
                </c:pt>
                <c:pt idx="7990">
                  <c:v>741.5</c:v>
                </c:pt>
                <c:pt idx="7991">
                  <c:v>741.54</c:v>
                </c:pt>
                <c:pt idx="7992">
                  <c:v>741.58</c:v>
                </c:pt>
                <c:pt idx="7993">
                  <c:v>741.62</c:v>
                </c:pt>
                <c:pt idx="7994">
                  <c:v>741.66</c:v>
                </c:pt>
                <c:pt idx="7995">
                  <c:v>741.7</c:v>
                </c:pt>
                <c:pt idx="7996">
                  <c:v>741.74</c:v>
                </c:pt>
                <c:pt idx="7997">
                  <c:v>741.78000000000054</c:v>
                </c:pt>
                <c:pt idx="7998">
                  <c:v>741.81999999999948</c:v>
                </c:pt>
                <c:pt idx="7999">
                  <c:v>741.85999999999797</c:v>
                </c:pt>
                <c:pt idx="8000">
                  <c:v>741.9</c:v>
                </c:pt>
                <c:pt idx="8001">
                  <c:v>741.93999999999949</c:v>
                </c:pt>
                <c:pt idx="8002">
                  <c:v>741.98</c:v>
                </c:pt>
                <c:pt idx="8003">
                  <c:v>742.02</c:v>
                </c:pt>
                <c:pt idx="8004">
                  <c:v>742.06</c:v>
                </c:pt>
                <c:pt idx="8005">
                  <c:v>746.32999999999947</c:v>
                </c:pt>
                <c:pt idx="8006">
                  <c:v>746.37</c:v>
                </c:pt>
                <c:pt idx="8007">
                  <c:v>746.41</c:v>
                </c:pt>
                <c:pt idx="8008">
                  <c:v>746.44999999999948</c:v>
                </c:pt>
                <c:pt idx="8009">
                  <c:v>746.49</c:v>
                </c:pt>
                <c:pt idx="8010">
                  <c:v>746.53</c:v>
                </c:pt>
                <c:pt idx="8011">
                  <c:v>746.57</c:v>
                </c:pt>
                <c:pt idx="8012">
                  <c:v>746.61</c:v>
                </c:pt>
                <c:pt idx="8013">
                  <c:v>746.65</c:v>
                </c:pt>
                <c:pt idx="8014">
                  <c:v>746.69</c:v>
                </c:pt>
                <c:pt idx="8015">
                  <c:v>746.73</c:v>
                </c:pt>
                <c:pt idx="8016">
                  <c:v>746.77000000000055</c:v>
                </c:pt>
                <c:pt idx="8017">
                  <c:v>746.81</c:v>
                </c:pt>
                <c:pt idx="8018">
                  <c:v>746.84999999999798</c:v>
                </c:pt>
                <c:pt idx="8019">
                  <c:v>746.89</c:v>
                </c:pt>
                <c:pt idx="8020">
                  <c:v>746.93</c:v>
                </c:pt>
                <c:pt idx="8021">
                  <c:v>746.97</c:v>
                </c:pt>
                <c:pt idx="8022">
                  <c:v>747.01</c:v>
                </c:pt>
                <c:pt idx="8023">
                  <c:v>747.05</c:v>
                </c:pt>
                <c:pt idx="8024">
                  <c:v>747.09</c:v>
                </c:pt>
                <c:pt idx="8025">
                  <c:v>747.13</c:v>
                </c:pt>
                <c:pt idx="8026">
                  <c:v>747.17000000000053</c:v>
                </c:pt>
                <c:pt idx="8027">
                  <c:v>747.21</c:v>
                </c:pt>
                <c:pt idx="8028">
                  <c:v>747.25</c:v>
                </c:pt>
                <c:pt idx="8029">
                  <c:v>747.29000000000053</c:v>
                </c:pt>
                <c:pt idx="8030">
                  <c:v>747.32999999999947</c:v>
                </c:pt>
                <c:pt idx="8031">
                  <c:v>747.37</c:v>
                </c:pt>
                <c:pt idx="8032">
                  <c:v>747.41</c:v>
                </c:pt>
                <c:pt idx="8033">
                  <c:v>747.44999999999948</c:v>
                </c:pt>
                <c:pt idx="8034">
                  <c:v>747.49</c:v>
                </c:pt>
                <c:pt idx="8035">
                  <c:v>747.53</c:v>
                </c:pt>
                <c:pt idx="8036">
                  <c:v>747.57</c:v>
                </c:pt>
                <c:pt idx="8037">
                  <c:v>747.61</c:v>
                </c:pt>
                <c:pt idx="8038">
                  <c:v>747.65</c:v>
                </c:pt>
                <c:pt idx="8039">
                  <c:v>747.69</c:v>
                </c:pt>
                <c:pt idx="8040">
                  <c:v>747.8</c:v>
                </c:pt>
                <c:pt idx="8041">
                  <c:v>747.83999999999946</c:v>
                </c:pt>
                <c:pt idx="8042">
                  <c:v>747.88</c:v>
                </c:pt>
                <c:pt idx="8043">
                  <c:v>747.92</c:v>
                </c:pt>
                <c:pt idx="8044">
                  <c:v>747.95999999999947</c:v>
                </c:pt>
                <c:pt idx="8045">
                  <c:v>748</c:v>
                </c:pt>
                <c:pt idx="8046">
                  <c:v>748.04</c:v>
                </c:pt>
                <c:pt idx="8047">
                  <c:v>748.08</c:v>
                </c:pt>
                <c:pt idx="8048">
                  <c:v>748.12</c:v>
                </c:pt>
                <c:pt idx="8049">
                  <c:v>748.16</c:v>
                </c:pt>
                <c:pt idx="8050">
                  <c:v>748.2</c:v>
                </c:pt>
                <c:pt idx="8051">
                  <c:v>748.24</c:v>
                </c:pt>
                <c:pt idx="8052">
                  <c:v>748.28000000000054</c:v>
                </c:pt>
                <c:pt idx="8053">
                  <c:v>748.31999999999948</c:v>
                </c:pt>
                <c:pt idx="8054">
                  <c:v>748.35999999999797</c:v>
                </c:pt>
                <c:pt idx="8055">
                  <c:v>748.4</c:v>
                </c:pt>
                <c:pt idx="8056">
                  <c:v>748.43999999999949</c:v>
                </c:pt>
                <c:pt idx="8057">
                  <c:v>748.48</c:v>
                </c:pt>
                <c:pt idx="8058">
                  <c:v>748.52</c:v>
                </c:pt>
                <c:pt idx="8059">
                  <c:v>748.56</c:v>
                </c:pt>
                <c:pt idx="8060">
                  <c:v>748.6</c:v>
                </c:pt>
                <c:pt idx="8061">
                  <c:v>748.64</c:v>
                </c:pt>
                <c:pt idx="8062">
                  <c:v>748.68000000000052</c:v>
                </c:pt>
                <c:pt idx="8063">
                  <c:v>748.72</c:v>
                </c:pt>
                <c:pt idx="8064">
                  <c:v>748.76</c:v>
                </c:pt>
                <c:pt idx="8065">
                  <c:v>748.8</c:v>
                </c:pt>
                <c:pt idx="8066">
                  <c:v>748.83999999999946</c:v>
                </c:pt>
                <c:pt idx="8067">
                  <c:v>748.88</c:v>
                </c:pt>
                <c:pt idx="8068">
                  <c:v>748.92</c:v>
                </c:pt>
                <c:pt idx="8069">
                  <c:v>748.95999999999947</c:v>
                </c:pt>
                <c:pt idx="8070">
                  <c:v>749</c:v>
                </c:pt>
                <c:pt idx="8071">
                  <c:v>749.04</c:v>
                </c:pt>
                <c:pt idx="8072">
                  <c:v>749.08</c:v>
                </c:pt>
                <c:pt idx="8073">
                  <c:v>749.12</c:v>
                </c:pt>
                <c:pt idx="8074">
                  <c:v>749.16</c:v>
                </c:pt>
                <c:pt idx="8075">
                  <c:v>749.23</c:v>
                </c:pt>
                <c:pt idx="8076">
                  <c:v>749.27000000000055</c:v>
                </c:pt>
                <c:pt idx="8077">
                  <c:v>749.31</c:v>
                </c:pt>
                <c:pt idx="8078">
                  <c:v>749.34999999999798</c:v>
                </c:pt>
                <c:pt idx="8079">
                  <c:v>749.39</c:v>
                </c:pt>
                <c:pt idx="8080">
                  <c:v>749.43</c:v>
                </c:pt>
                <c:pt idx="8081">
                  <c:v>749.47</c:v>
                </c:pt>
                <c:pt idx="8082">
                  <c:v>749.51</c:v>
                </c:pt>
                <c:pt idx="8083">
                  <c:v>749.55</c:v>
                </c:pt>
                <c:pt idx="8084">
                  <c:v>749.59</c:v>
                </c:pt>
                <c:pt idx="8085">
                  <c:v>749.63</c:v>
                </c:pt>
                <c:pt idx="8086">
                  <c:v>749.67000000000053</c:v>
                </c:pt>
                <c:pt idx="8087">
                  <c:v>749.71</c:v>
                </c:pt>
                <c:pt idx="8088">
                  <c:v>749.75</c:v>
                </c:pt>
                <c:pt idx="8089">
                  <c:v>749.79000000000053</c:v>
                </c:pt>
                <c:pt idx="8090">
                  <c:v>749.82999999999947</c:v>
                </c:pt>
                <c:pt idx="8091">
                  <c:v>749.87</c:v>
                </c:pt>
                <c:pt idx="8092">
                  <c:v>749.91</c:v>
                </c:pt>
                <c:pt idx="8093">
                  <c:v>749.94999999999948</c:v>
                </c:pt>
                <c:pt idx="8094">
                  <c:v>749.99</c:v>
                </c:pt>
                <c:pt idx="8095">
                  <c:v>750.03</c:v>
                </c:pt>
                <c:pt idx="8096">
                  <c:v>750.07</c:v>
                </c:pt>
                <c:pt idx="8097">
                  <c:v>750.11</c:v>
                </c:pt>
                <c:pt idx="8098">
                  <c:v>750.15</c:v>
                </c:pt>
                <c:pt idx="8099">
                  <c:v>750.19</c:v>
                </c:pt>
                <c:pt idx="8100">
                  <c:v>750.23</c:v>
                </c:pt>
                <c:pt idx="8101">
                  <c:v>750.27000000000055</c:v>
                </c:pt>
                <c:pt idx="8102">
                  <c:v>750.31</c:v>
                </c:pt>
                <c:pt idx="8103">
                  <c:v>750.34999999999798</c:v>
                </c:pt>
                <c:pt idx="8104">
                  <c:v>750.39</c:v>
                </c:pt>
                <c:pt idx="8105">
                  <c:v>750.43</c:v>
                </c:pt>
                <c:pt idx="8106">
                  <c:v>750.47</c:v>
                </c:pt>
                <c:pt idx="8107">
                  <c:v>750.51</c:v>
                </c:pt>
                <c:pt idx="8108">
                  <c:v>750.55</c:v>
                </c:pt>
                <c:pt idx="8109">
                  <c:v>750.59</c:v>
                </c:pt>
                <c:pt idx="8110">
                  <c:v>750.63</c:v>
                </c:pt>
                <c:pt idx="8111">
                  <c:v>750.73</c:v>
                </c:pt>
                <c:pt idx="8112">
                  <c:v>750.77000000000055</c:v>
                </c:pt>
                <c:pt idx="8113">
                  <c:v>750.81</c:v>
                </c:pt>
                <c:pt idx="8114">
                  <c:v>750.84999999999798</c:v>
                </c:pt>
                <c:pt idx="8115">
                  <c:v>750.89</c:v>
                </c:pt>
                <c:pt idx="8116">
                  <c:v>750.93</c:v>
                </c:pt>
                <c:pt idx="8117">
                  <c:v>750.97</c:v>
                </c:pt>
                <c:pt idx="8118">
                  <c:v>751.01</c:v>
                </c:pt>
                <c:pt idx="8119">
                  <c:v>751.05</c:v>
                </c:pt>
                <c:pt idx="8120">
                  <c:v>751.09</c:v>
                </c:pt>
                <c:pt idx="8121">
                  <c:v>751.13</c:v>
                </c:pt>
                <c:pt idx="8122">
                  <c:v>751.17000000000053</c:v>
                </c:pt>
                <c:pt idx="8123">
                  <c:v>751.21</c:v>
                </c:pt>
                <c:pt idx="8124">
                  <c:v>751.25</c:v>
                </c:pt>
                <c:pt idx="8125">
                  <c:v>751.29000000000053</c:v>
                </c:pt>
                <c:pt idx="8126">
                  <c:v>751.32999999999947</c:v>
                </c:pt>
                <c:pt idx="8127">
                  <c:v>751.37</c:v>
                </c:pt>
                <c:pt idx="8128">
                  <c:v>751.41</c:v>
                </c:pt>
                <c:pt idx="8129">
                  <c:v>751.44999999999948</c:v>
                </c:pt>
                <c:pt idx="8130">
                  <c:v>751.49</c:v>
                </c:pt>
                <c:pt idx="8131">
                  <c:v>751.53</c:v>
                </c:pt>
                <c:pt idx="8132">
                  <c:v>751.57</c:v>
                </c:pt>
                <c:pt idx="8133">
                  <c:v>751.61</c:v>
                </c:pt>
                <c:pt idx="8134">
                  <c:v>751.65</c:v>
                </c:pt>
                <c:pt idx="8135">
                  <c:v>751.69</c:v>
                </c:pt>
                <c:pt idx="8136">
                  <c:v>751.73</c:v>
                </c:pt>
                <c:pt idx="8137">
                  <c:v>751.77000000000055</c:v>
                </c:pt>
                <c:pt idx="8138">
                  <c:v>751.81</c:v>
                </c:pt>
                <c:pt idx="8139">
                  <c:v>751.84999999999798</c:v>
                </c:pt>
                <c:pt idx="8140">
                  <c:v>751.89</c:v>
                </c:pt>
                <c:pt idx="8141">
                  <c:v>751.93</c:v>
                </c:pt>
                <c:pt idx="8142">
                  <c:v>751.97</c:v>
                </c:pt>
                <c:pt idx="8143">
                  <c:v>752.07</c:v>
                </c:pt>
                <c:pt idx="8144">
                  <c:v>752.15</c:v>
                </c:pt>
                <c:pt idx="8145">
                  <c:v>752.19</c:v>
                </c:pt>
                <c:pt idx="8146">
                  <c:v>752.23</c:v>
                </c:pt>
                <c:pt idx="8147">
                  <c:v>752.27000000000055</c:v>
                </c:pt>
                <c:pt idx="8148">
                  <c:v>752.31</c:v>
                </c:pt>
                <c:pt idx="8149">
                  <c:v>752.34999999999798</c:v>
                </c:pt>
                <c:pt idx="8150">
                  <c:v>752.39</c:v>
                </c:pt>
                <c:pt idx="8151">
                  <c:v>755.92</c:v>
                </c:pt>
                <c:pt idx="8152">
                  <c:v>755.95999999999947</c:v>
                </c:pt>
                <c:pt idx="8153">
                  <c:v>756</c:v>
                </c:pt>
                <c:pt idx="8154">
                  <c:v>756.04</c:v>
                </c:pt>
                <c:pt idx="8155">
                  <c:v>756.08</c:v>
                </c:pt>
                <c:pt idx="8156">
                  <c:v>756.12</c:v>
                </c:pt>
                <c:pt idx="8157">
                  <c:v>756.16</c:v>
                </c:pt>
                <c:pt idx="8158">
                  <c:v>756.2</c:v>
                </c:pt>
                <c:pt idx="8159">
                  <c:v>756.24</c:v>
                </c:pt>
                <c:pt idx="8160">
                  <c:v>756.28000000000054</c:v>
                </c:pt>
                <c:pt idx="8161">
                  <c:v>756.31999999999948</c:v>
                </c:pt>
                <c:pt idx="8162">
                  <c:v>756.35999999999797</c:v>
                </c:pt>
                <c:pt idx="8163">
                  <c:v>756.4</c:v>
                </c:pt>
                <c:pt idx="8164">
                  <c:v>756.43999999999949</c:v>
                </c:pt>
                <c:pt idx="8165">
                  <c:v>756.48</c:v>
                </c:pt>
                <c:pt idx="8166">
                  <c:v>756.52</c:v>
                </c:pt>
                <c:pt idx="8167">
                  <c:v>756.56</c:v>
                </c:pt>
                <c:pt idx="8168">
                  <c:v>756.6</c:v>
                </c:pt>
                <c:pt idx="8169">
                  <c:v>756.64</c:v>
                </c:pt>
                <c:pt idx="8170">
                  <c:v>756.68000000000052</c:v>
                </c:pt>
                <c:pt idx="8171">
                  <c:v>756.72</c:v>
                </c:pt>
                <c:pt idx="8172">
                  <c:v>756.76</c:v>
                </c:pt>
                <c:pt idx="8173">
                  <c:v>756.8</c:v>
                </c:pt>
                <c:pt idx="8174">
                  <c:v>756.83999999999946</c:v>
                </c:pt>
                <c:pt idx="8175">
                  <c:v>756.88</c:v>
                </c:pt>
                <c:pt idx="8176">
                  <c:v>756.92</c:v>
                </c:pt>
                <c:pt idx="8177">
                  <c:v>756.95999999999947</c:v>
                </c:pt>
                <c:pt idx="8178">
                  <c:v>757</c:v>
                </c:pt>
                <c:pt idx="8179">
                  <c:v>757.04</c:v>
                </c:pt>
                <c:pt idx="8180">
                  <c:v>757.08</c:v>
                </c:pt>
                <c:pt idx="8181">
                  <c:v>757.12</c:v>
                </c:pt>
                <c:pt idx="8182">
                  <c:v>757.16</c:v>
                </c:pt>
                <c:pt idx="8183">
                  <c:v>757.2</c:v>
                </c:pt>
                <c:pt idx="8184">
                  <c:v>757.24</c:v>
                </c:pt>
                <c:pt idx="8185">
                  <c:v>757.32999999999947</c:v>
                </c:pt>
                <c:pt idx="8186">
                  <c:v>757.37</c:v>
                </c:pt>
                <c:pt idx="8187">
                  <c:v>757.41</c:v>
                </c:pt>
                <c:pt idx="8188">
                  <c:v>757.44999999999948</c:v>
                </c:pt>
                <c:pt idx="8189">
                  <c:v>757.49</c:v>
                </c:pt>
                <c:pt idx="8190">
                  <c:v>757.53</c:v>
                </c:pt>
                <c:pt idx="8191">
                  <c:v>757.57</c:v>
                </c:pt>
                <c:pt idx="8192">
                  <c:v>757.61</c:v>
                </c:pt>
                <c:pt idx="8193">
                  <c:v>757.65</c:v>
                </c:pt>
                <c:pt idx="8194">
                  <c:v>757.69</c:v>
                </c:pt>
                <c:pt idx="8195">
                  <c:v>757.73</c:v>
                </c:pt>
                <c:pt idx="8196">
                  <c:v>757.77000000000055</c:v>
                </c:pt>
                <c:pt idx="8197">
                  <c:v>757.81</c:v>
                </c:pt>
                <c:pt idx="8198">
                  <c:v>757.84999999999798</c:v>
                </c:pt>
                <c:pt idx="8199">
                  <c:v>757.89</c:v>
                </c:pt>
                <c:pt idx="8200">
                  <c:v>757.93</c:v>
                </c:pt>
                <c:pt idx="8201">
                  <c:v>757.97</c:v>
                </c:pt>
                <c:pt idx="8202">
                  <c:v>758.01</c:v>
                </c:pt>
                <c:pt idx="8203">
                  <c:v>758.05</c:v>
                </c:pt>
                <c:pt idx="8204">
                  <c:v>758.09</c:v>
                </c:pt>
                <c:pt idx="8205">
                  <c:v>758.13</c:v>
                </c:pt>
                <c:pt idx="8206">
                  <c:v>758.17000000000053</c:v>
                </c:pt>
                <c:pt idx="8207">
                  <c:v>758.21</c:v>
                </c:pt>
                <c:pt idx="8208">
                  <c:v>758.25</c:v>
                </c:pt>
                <c:pt idx="8209">
                  <c:v>758.29000000000053</c:v>
                </c:pt>
                <c:pt idx="8210">
                  <c:v>758.32999999999947</c:v>
                </c:pt>
                <c:pt idx="8211">
                  <c:v>758.37</c:v>
                </c:pt>
                <c:pt idx="8212">
                  <c:v>758.41</c:v>
                </c:pt>
                <c:pt idx="8213">
                  <c:v>758.44999999999948</c:v>
                </c:pt>
                <c:pt idx="8214">
                  <c:v>758.49</c:v>
                </c:pt>
                <c:pt idx="8215">
                  <c:v>758.53</c:v>
                </c:pt>
                <c:pt idx="8216">
                  <c:v>758.57</c:v>
                </c:pt>
                <c:pt idx="8217">
                  <c:v>758.61</c:v>
                </c:pt>
                <c:pt idx="8218">
                  <c:v>758.65</c:v>
                </c:pt>
                <c:pt idx="8219">
                  <c:v>758.67000000000053</c:v>
                </c:pt>
                <c:pt idx="8220">
                  <c:v>758.71</c:v>
                </c:pt>
                <c:pt idx="8221">
                  <c:v>758.75</c:v>
                </c:pt>
                <c:pt idx="8222">
                  <c:v>758.79000000000053</c:v>
                </c:pt>
                <c:pt idx="8223">
                  <c:v>758.82999999999947</c:v>
                </c:pt>
                <c:pt idx="8224">
                  <c:v>758.87</c:v>
                </c:pt>
                <c:pt idx="8225">
                  <c:v>758.91</c:v>
                </c:pt>
                <c:pt idx="8226">
                  <c:v>758.94999999999948</c:v>
                </c:pt>
                <c:pt idx="8227">
                  <c:v>758.99</c:v>
                </c:pt>
                <c:pt idx="8228">
                  <c:v>759.03</c:v>
                </c:pt>
                <c:pt idx="8229">
                  <c:v>759.07</c:v>
                </c:pt>
                <c:pt idx="8230">
                  <c:v>759.11</c:v>
                </c:pt>
                <c:pt idx="8231">
                  <c:v>759.15</c:v>
                </c:pt>
                <c:pt idx="8232">
                  <c:v>759.19</c:v>
                </c:pt>
                <c:pt idx="8233">
                  <c:v>759.23</c:v>
                </c:pt>
                <c:pt idx="8234">
                  <c:v>759.27000000000055</c:v>
                </c:pt>
                <c:pt idx="8235">
                  <c:v>759.31</c:v>
                </c:pt>
                <c:pt idx="8236">
                  <c:v>759.34999999999798</c:v>
                </c:pt>
                <c:pt idx="8237">
                  <c:v>759.39</c:v>
                </c:pt>
                <c:pt idx="8238">
                  <c:v>759.43</c:v>
                </c:pt>
                <c:pt idx="8239">
                  <c:v>759.47</c:v>
                </c:pt>
                <c:pt idx="8240">
                  <c:v>759.51</c:v>
                </c:pt>
                <c:pt idx="8241">
                  <c:v>759.55</c:v>
                </c:pt>
                <c:pt idx="8242">
                  <c:v>759.59</c:v>
                </c:pt>
                <c:pt idx="8243">
                  <c:v>759.63</c:v>
                </c:pt>
                <c:pt idx="8244">
                  <c:v>759.67000000000053</c:v>
                </c:pt>
                <c:pt idx="8245">
                  <c:v>759.71</c:v>
                </c:pt>
                <c:pt idx="8246">
                  <c:v>759.75</c:v>
                </c:pt>
                <c:pt idx="8247">
                  <c:v>759.79000000000053</c:v>
                </c:pt>
                <c:pt idx="8248">
                  <c:v>759.82999999999947</c:v>
                </c:pt>
                <c:pt idx="8249">
                  <c:v>759.87</c:v>
                </c:pt>
                <c:pt idx="8250">
                  <c:v>759.91</c:v>
                </c:pt>
                <c:pt idx="8251">
                  <c:v>759.94999999999948</c:v>
                </c:pt>
                <c:pt idx="8252">
                  <c:v>759.99</c:v>
                </c:pt>
                <c:pt idx="8253">
                  <c:v>760.03</c:v>
                </c:pt>
                <c:pt idx="8254">
                  <c:v>760.07</c:v>
                </c:pt>
                <c:pt idx="8255">
                  <c:v>760.13</c:v>
                </c:pt>
                <c:pt idx="8256">
                  <c:v>760.17000000000053</c:v>
                </c:pt>
                <c:pt idx="8257">
                  <c:v>760.21</c:v>
                </c:pt>
                <c:pt idx="8258">
                  <c:v>760.25</c:v>
                </c:pt>
                <c:pt idx="8259">
                  <c:v>760.29000000000053</c:v>
                </c:pt>
                <c:pt idx="8260">
                  <c:v>760.32999999999947</c:v>
                </c:pt>
                <c:pt idx="8261">
                  <c:v>760.37</c:v>
                </c:pt>
                <c:pt idx="8262">
                  <c:v>760.41</c:v>
                </c:pt>
                <c:pt idx="8263">
                  <c:v>760.44999999999948</c:v>
                </c:pt>
                <c:pt idx="8264">
                  <c:v>760.49</c:v>
                </c:pt>
                <c:pt idx="8265">
                  <c:v>760.53</c:v>
                </c:pt>
                <c:pt idx="8266">
                  <c:v>760.57</c:v>
                </c:pt>
                <c:pt idx="8267">
                  <c:v>760.61</c:v>
                </c:pt>
                <c:pt idx="8268">
                  <c:v>760.65</c:v>
                </c:pt>
                <c:pt idx="8269">
                  <c:v>760.69</c:v>
                </c:pt>
                <c:pt idx="8270">
                  <c:v>760.73</c:v>
                </c:pt>
                <c:pt idx="8271">
                  <c:v>760.77000000000055</c:v>
                </c:pt>
                <c:pt idx="8272">
                  <c:v>760.81</c:v>
                </c:pt>
                <c:pt idx="8273">
                  <c:v>760.84999999999798</c:v>
                </c:pt>
                <c:pt idx="8274">
                  <c:v>760.89</c:v>
                </c:pt>
                <c:pt idx="8275">
                  <c:v>760.93</c:v>
                </c:pt>
                <c:pt idx="8276">
                  <c:v>760.97</c:v>
                </c:pt>
                <c:pt idx="8277">
                  <c:v>761.01</c:v>
                </c:pt>
                <c:pt idx="8278">
                  <c:v>761.05</c:v>
                </c:pt>
                <c:pt idx="8279">
                  <c:v>761.09</c:v>
                </c:pt>
                <c:pt idx="8280">
                  <c:v>761.13</c:v>
                </c:pt>
                <c:pt idx="8281">
                  <c:v>761.17000000000053</c:v>
                </c:pt>
                <c:pt idx="8282">
                  <c:v>761.21</c:v>
                </c:pt>
                <c:pt idx="8283">
                  <c:v>761.25</c:v>
                </c:pt>
                <c:pt idx="8284">
                  <c:v>761.29000000000053</c:v>
                </c:pt>
                <c:pt idx="8285">
                  <c:v>761.32999999999947</c:v>
                </c:pt>
                <c:pt idx="8286">
                  <c:v>765.62</c:v>
                </c:pt>
                <c:pt idx="8287">
                  <c:v>765.66</c:v>
                </c:pt>
                <c:pt idx="8288">
                  <c:v>765.7</c:v>
                </c:pt>
                <c:pt idx="8289">
                  <c:v>765.74</c:v>
                </c:pt>
                <c:pt idx="8290">
                  <c:v>765.78000000000054</c:v>
                </c:pt>
                <c:pt idx="8291">
                  <c:v>765.81999999999948</c:v>
                </c:pt>
                <c:pt idx="8292">
                  <c:v>765.85999999999797</c:v>
                </c:pt>
                <c:pt idx="8293">
                  <c:v>765.9</c:v>
                </c:pt>
                <c:pt idx="8294">
                  <c:v>765.93999999999949</c:v>
                </c:pt>
                <c:pt idx="8295">
                  <c:v>765.98</c:v>
                </c:pt>
                <c:pt idx="8296">
                  <c:v>766.02</c:v>
                </c:pt>
                <c:pt idx="8297">
                  <c:v>766.06</c:v>
                </c:pt>
                <c:pt idx="8298">
                  <c:v>766.1</c:v>
                </c:pt>
                <c:pt idx="8299">
                  <c:v>766.14</c:v>
                </c:pt>
                <c:pt idx="8300">
                  <c:v>766.18000000000052</c:v>
                </c:pt>
                <c:pt idx="8301">
                  <c:v>766.22</c:v>
                </c:pt>
                <c:pt idx="8302">
                  <c:v>766.26</c:v>
                </c:pt>
                <c:pt idx="8303">
                  <c:v>766.3</c:v>
                </c:pt>
                <c:pt idx="8304">
                  <c:v>766.33999999999946</c:v>
                </c:pt>
                <c:pt idx="8305">
                  <c:v>766.38</c:v>
                </c:pt>
                <c:pt idx="8306">
                  <c:v>766.42</c:v>
                </c:pt>
                <c:pt idx="8307">
                  <c:v>766.45999999999947</c:v>
                </c:pt>
                <c:pt idx="8308">
                  <c:v>766.5</c:v>
                </c:pt>
                <c:pt idx="8309">
                  <c:v>766.54</c:v>
                </c:pt>
                <c:pt idx="8310">
                  <c:v>766.58</c:v>
                </c:pt>
                <c:pt idx="8311">
                  <c:v>766.62</c:v>
                </c:pt>
                <c:pt idx="8312">
                  <c:v>766.66</c:v>
                </c:pt>
                <c:pt idx="8313">
                  <c:v>766.7</c:v>
                </c:pt>
                <c:pt idx="8314">
                  <c:v>766.74</c:v>
                </c:pt>
                <c:pt idx="8315">
                  <c:v>766.78000000000054</c:v>
                </c:pt>
                <c:pt idx="8316">
                  <c:v>766.81999999999948</c:v>
                </c:pt>
                <c:pt idx="8317">
                  <c:v>766.85999999999797</c:v>
                </c:pt>
                <c:pt idx="8318">
                  <c:v>766.9</c:v>
                </c:pt>
                <c:pt idx="8319">
                  <c:v>766.93999999999949</c:v>
                </c:pt>
                <c:pt idx="8320">
                  <c:v>766.98</c:v>
                </c:pt>
                <c:pt idx="8321">
                  <c:v>767.02</c:v>
                </c:pt>
                <c:pt idx="8322">
                  <c:v>767.06</c:v>
                </c:pt>
                <c:pt idx="8323">
                  <c:v>767.12</c:v>
                </c:pt>
                <c:pt idx="8324">
                  <c:v>767.16</c:v>
                </c:pt>
                <c:pt idx="8325">
                  <c:v>767.2</c:v>
                </c:pt>
                <c:pt idx="8326">
                  <c:v>767.24</c:v>
                </c:pt>
                <c:pt idx="8327">
                  <c:v>767.28000000000054</c:v>
                </c:pt>
                <c:pt idx="8328">
                  <c:v>767.31999999999948</c:v>
                </c:pt>
                <c:pt idx="8329">
                  <c:v>767.35999999999797</c:v>
                </c:pt>
                <c:pt idx="8330">
                  <c:v>767.4</c:v>
                </c:pt>
                <c:pt idx="8331">
                  <c:v>767.43999999999949</c:v>
                </c:pt>
                <c:pt idx="8332">
                  <c:v>767.48</c:v>
                </c:pt>
                <c:pt idx="8333">
                  <c:v>767.52</c:v>
                </c:pt>
                <c:pt idx="8334">
                  <c:v>767.56</c:v>
                </c:pt>
                <c:pt idx="8335">
                  <c:v>767.6</c:v>
                </c:pt>
                <c:pt idx="8336">
                  <c:v>767.64</c:v>
                </c:pt>
                <c:pt idx="8337">
                  <c:v>767.68000000000052</c:v>
                </c:pt>
                <c:pt idx="8338">
                  <c:v>767.72</c:v>
                </c:pt>
                <c:pt idx="8339">
                  <c:v>767.76</c:v>
                </c:pt>
                <c:pt idx="8340">
                  <c:v>767.8</c:v>
                </c:pt>
                <c:pt idx="8341">
                  <c:v>767.83999999999946</c:v>
                </c:pt>
                <c:pt idx="8342">
                  <c:v>767.88</c:v>
                </c:pt>
                <c:pt idx="8343">
                  <c:v>767.92</c:v>
                </c:pt>
                <c:pt idx="8344">
                  <c:v>767.95999999999947</c:v>
                </c:pt>
                <c:pt idx="8345">
                  <c:v>768</c:v>
                </c:pt>
                <c:pt idx="8346">
                  <c:v>768.04</c:v>
                </c:pt>
                <c:pt idx="8347">
                  <c:v>768.08</c:v>
                </c:pt>
                <c:pt idx="8348">
                  <c:v>768.12</c:v>
                </c:pt>
                <c:pt idx="8349">
                  <c:v>768.16</c:v>
                </c:pt>
                <c:pt idx="8350">
                  <c:v>768.2</c:v>
                </c:pt>
                <c:pt idx="8351">
                  <c:v>768.24</c:v>
                </c:pt>
                <c:pt idx="8352">
                  <c:v>768.28000000000054</c:v>
                </c:pt>
                <c:pt idx="8353">
                  <c:v>768.31999999999948</c:v>
                </c:pt>
                <c:pt idx="8354">
                  <c:v>768.35999999999797</c:v>
                </c:pt>
                <c:pt idx="8355">
                  <c:v>768.4</c:v>
                </c:pt>
                <c:pt idx="8356">
                  <c:v>768.43999999999949</c:v>
                </c:pt>
                <c:pt idx="8357">
                  <c:v>768.48</c:v>
                </c:pt>
                <c:pt idx="8358">
                  <c:v>768.52</c:v>
                </c:pt>
                <c:pt idx="8359">
                  <c:v>768.56</c:v>
                </c:pt>
                <c:pt idx="8360">
                  <c:v>768.59</c:v>
                </c:pt>
                <c:pt idx="8361">
                  <c:v>768.63</c:v>
                </c:pt>
                <c:pt idx="8362">
                  <c:v>768.67000000000053</c:v>
                </c:pt>
                <c:pt idx="8363">
                  <c:v>768.71</c:v>
                </c:pt>
                <c:pt idx="8364">
                  <c:v>768.75</c:v>
                </c:pt>
                <c:pt idx="8365">
                  <c:v>768.79000000000053</c:v>
                </c:pt>
                <c:pt idx="8366">
                  <c:v>768.82999999999947</c:v>
                </c:pt>
                <c:pt idx="8367">
                  <c:v>768.87</c:v>
                </c:pt>
                <c:pt idx="8368">
                  <c:v>768.91</c:v>
                </c:pt>
                <c:pt idx="8369">
                  <c:v>768.94999999999948</c:v>
                </c:pt>
                <c:pt idx="8370">
                  <c:v>768.99</c:v>
                </c:pt>
                <c:pt idx="8371">
                  <c:v>769.03</c:v>
                </c:pt>
                <c:pt idx="8372">
                  <c:v>769.07</c:v>
                </c:pt>
                <c:pt idx="8373">
                  <c:v>769.11</c:v>
                </c:pt>
                <c:pt idx="8374">
                  <c:v>769.15</c:v>
                </c:pt>
                <c:pt idx="8375">
                  <c:v>769.19</c:v>
                </c:pt>
                <c:pt idx="8376">
                  <c:v>769.23</c:v>
                </c:pt>
                <c:pt idx="8377">
                  <c:v>769.27000000000055</c:v>
                </c:pt>
                <c:pt idx="8378">
                  <c:v>769.31</c:v>
                </c:pt>
                <c:pt idx="8379">
                  <c:v>769.34999999999798</c:v>
                </c:pt>
                <c:pt idx="8380">
                  <c:v>769.39</c:v>
                </c:pt>
                <c:pt idx="8381">
                  <c:v>769.43</c:v>
                </c:pt>
                <c:pt idx="8382">
                  <c:v>769.47</c:v>
                </c:pt>
                <c:pt idx="8383">
                  <c:v>769.51</c:v>
                </c:pt>
                <c:pt idx="8384">
                  <c:v>769.55</c:v>
                </c:pt>
                <c:pt idx="8385">
                  <c:v>769.59</c:v>
                </c:pt>
                <c:pt idx="8386">
                  <c:v>769.63</c:v>
                </c:pt>
                <c:pt idx="8387">
                  <c:v>769.67000000000053</c:v>
                </c:pt>
                <c:pt idx="8388">
                  <c:v>769.71</c:v>
                </c:pt>
                <c:pt idx="8389">
                  <c:v>769.75</c:v>
                </c:pt>
                <c:pt idx="8390">
                  <c:v>769.79000000000053</c:v>
                </c:pt>
                <c:pt idx="8391">
                  <c:v>769.82999999999947</c:v>
                </c:pt>
                <c:pt idx="8392">
                  <c:v>769.87</c:v>
                </c:pt>
                <c:pt idx="8393">
                  <c:v>769.91</c:v>
                </c:pt>
                <c:pt idx="8394">
                  <c:v>769.94999999999948</c:v>
                </c:pt>
                <c:pt idx="8395">
                  <c:v>769.99</c:v>
                </c:pt>
                <c:pt idx="8396">
                  <c:v>770.06</c:v>
                </c:pt>
                <c:pt idx="8397">
                  <c:v>770.1</c:v>
                </c:pt>
                <c:pt idx="8398">
                  <c:v>770.14</c:v>
                </c:pt>
                <c:pt idx="8399">
                  <c:v>770.18000000000052</c:v>
                </c:pt>
                <c:pt idx="8400">
                  <c:v>770.22</c:v>
                </c:pt>
                <c:pt idx="8401">
                  <c:v>770.26</c:v>
                </c:pt>
                <c:pt idx="8402">
                  <c:v>770.3</c:v>
                </c:pt>
                <c:pt idx="8403">
                  <c:v>770.33999999999946</c:v>
                </c:pt>
                <c:pt idx="8404">
                  <c:v>770.38</c:v>
                </c:pt>
                <c:pt idx="8405">
                  <c:v>770.42</c:v>
                </c:pt>
                <c:pt idx="8406">
                  <c:v>770.45999999999947</c:v>
                </c:pt>
                <c:pt idx="8407">
                  <c:v>770.5</c:v>
                </c:pt>
                <c:pt idx="8408">
                  <c:v>770.54</c:v>
                </c:pt>
                <c:pt idx="8409">
                  <c:v>770.58</c:v>
                </c:pt>
                <c:pt idx="8410">
                  <c:v>770.62</c:v>
                </c:pt>
                <c:pt idx="8411">
                  <c:v>770.66</c:v>
                </c:pt>
                <c:pt idx="8412">
                  <c:v>770.7</c:v>
                </c:pt>
                <c:pt idx="8413">
                  <c:v>770.74</c:v>
                </c:pt>
                <c:pt idx="8414">
                  <c:v>770.78000000000054</c:v>
                </c:pt>
                <c:pt idx="8415">
                  <c:v>770.81999999999948</c:v>
                </c:pt>
                <c:pt idx="8416">
                  <c:v>770.85999999999797</c:v>
                </c:pt>
                <c:pt idx="8417">
                  <c:v>770.9</c:v>
                </c:pt>
                <c:pt idx="8418">
                  <c:v>770.93999999999949</c:v>
                </c:pt>
                <c:pt idx="8419">
                  <c:v>770.98</c:v>
                </c:pt>
                <c:pt idx="8420">
                  <c:v>771.02</c:v>
                </c:pt>
                <c:pt idx="8421">
                  <c:v>771.06</c:v>
                </c:pt>
                <c:pt idx="8422">
                  <c:v>771.1</c:v>
                </c:pt>
                <c:pt idx="8423">
                  <c:v>771.14</c:v>
                </c:pt>
                <c:pt idx="8424">
                  <c:v>771.18000000000052</c:v>
                </c:pt>
                <c:pt idx="8425">
                  <c:v>771.22</c:v>
                </c:pt>
                <c:pt idx="8426">
                  <c:v>771.26</c:v>
                </c:pt>
                <c:pt idx="8427">
                  <c:v>771.3</c:v>
                </c:pt>
                <c:pt idx="8428">
                  <c:v>771.33999999999946</c:v>
                </c:pt>
                <c:pt idx="8429">
                  <c:v>771.38</c:v>
                </c:pt>
                <c:pt idx="8430">
                  <c:v>771.42</c:v>
                </c:pt>
                <c:pt idx="8431">
                  <c:v>771.45999999999947</c:v>
                </c:pt>
                <c:pt idx="8432">
                  <c:v>771.5</c:v>
                </c:pt>
                <c:pt idx="8433">
                  <c:v>771.56</c:v>
                </c:pt>
                <c:pt idx="8434">
                  <c:v>771.6</c:v>
                </c:pt>
                <c:pt idx="8435">
                  <c:v>771.64</c:v>
                </c:pt>
                <c:pt idx="8436">
                  <c:v>771.68000000000052</c:v>
                </c:pt>
                <c:pt idx="8437">
                  <c:v>771.72</c:v>
                </c:pt>
                <c:pt idx="8438">
                  <c:v>771.76</c:v>
                </c:pt>
                <c:pt idx="8439">
                  <c:v>771.8</c:v>
                </c:pt>
                <c:pt idx="8440">
                  <c:v>771.83999999999946</c:v>
                </c:pt>
                <c:pt idx="8441">
                  <c:v>771.88</c:v>
                </c:pt>
                <c:pt idx="8442">
                  <c:v>771.92</c:v>
                </c:pt>
                <c:pt idx="8443">
                  <c:v>771.95999999999947</c:v>
                </c:pt>
                <c:pt idx="8444">
                  <c:v>772</c:v>
                </c:pt>
                <c:pt idx="8445">
                  <c:v>772.04</c:v>
                </c:pt>
                <c:pt idx="8446">
                  <c:v>772.08</c:v>
                </c:pt>
                <c:pt idx="8447">
                  <c:v>772.12</c:v>
                </c:pt>
                <c:pt idx="8448">
                  <c:v>772.16</c:v>
                </c:pt>
                <c:pt idx="8449">
                  <c:v>772.2</c:v>
                </c:pt>
                <c:pt idx="8450">
                  <c:v>772.24</c:v>
                </c:pt>
                <c:pt idx="8451">
                  <c:v>772.28000000000054</c:v>
                </c:pt>
                <c:pt idx="8452">
                  <c:v>772.31999999999948</c:v>
                </c:pt>
                <c:pt idx="8453">
                  <c:v>772.35999999999797</c:v>
                </c:pt>
                <c:pt idx="8454">
                  <c:v>772.4</c:v>
                </c:pt>
                <c:pt idx="8455">
                  <c:v>772.43999999999949</c:v>
                </c:pt>
                <c:pt idx="8456">
                  <c:v>772.48</c:v>
                </c:pt>
                <c:pt idx="8457">
                  <c:v>772.52</c:v>
                </c:pt>
                <c:pt idx="8458">
                  <c:v>772.56</c:v>
                </c:pt>
                <c:pt idx="8459">
                  <c:v>772.6</c:v>
                </c:pt>
                <c:pt idx="8460">
                  <c:v>772.64</c:v>
                </c:pt>
                <c:pt idx="8461">
                  <c:v>772.68000000000052</c:v>
                </c:pt>
                <c:pt idx="8462">
                  <c:v>772.72</c:v>
                </c:pt>
                <c:pt idx="8463">
                  <c:v>772.76</c:v>
                </c:pt>
                <c:pt idx="8464">
                  <c:v>772.8</c:v>
                </c:pt>
                <c:pt idx="8465">
                  <c:v>772.83999999999946</c:v>
                </c:pt>
                <c:pt idx="8466">
                  <c:v>772.88</c:v>
                </c:pt>
                <c:pt idx="8467">
                  <c:v>772.92</c:v>
                </c:pt>
                <c:pt idx="8468">
                  <c:v>772.95999999999947</c:v>
                </c:pt>
                <c:pt idx="8469">
                  <c:v>773</c:v>
                </c:pt>
                <c:pt idx="8470">
                  <c:v>773.06</c:v>
                </c:pt>
                <c:pt idx="8471">
                  <c:v>773.1</c:v>
                </c:pt>
                <c:pt idx="8472">
                  <c:v>773.14</c:v>
                </c:pt>
                <c:pt idx="8473">
                  <c:v>773.18000000000052</c:v>
                </c:pt>
                <c:pt idx="8474">
                  <c:v>775.22</c:v>
                </c:pt>
                <c:pt idx="8475">
                  <c:v>775.26</c:v>
                </c:pt>
                <c:pt idx="8476">
                  <c:v>775.3</c:v>
                </c:pt>
                <c:pt idx="8477">
                  <c:v>775.33999999999946</c:v>
                </c:pt>
                <c:pt idx="8478">
                  <c:v>775.38</c:v>
                </c:pt>
                <c:pt idx="8479">
                  <c:v>775.42</c:v>
                </c:pt>
                <c:pt idx="8480">
                  <c:v>775.45999999999947</c:v>
                </c:pt>
                <c:pt idx="8481">
                  <c:v>775.5</c:v>
                </c:pt>
                <c:pt idx="8482">
                  <c:v>775.54</c:v>
                </c:pt>
                <c:pt idx="8483">
                  <c:v>775.58</c:v>
                </c:pt>
                <c:pt idx="8484">
                  <c:v>775.62</c:v>
                </c:pt>
                <c:pt idx="8485">
                  <c:v>775.66</c:v>
                </c:pt>
                <c:pt idx="8486">
                  <c:v>775.7</c:v>
                </c:pt>
                <c:pt idx="8487">
                  <c:v>775.74</c:v>
                </c:pt>
                <c:pt idx="8488">
                  <c:v>775.78000000000054</c:v>
                </c:pt>
                <c:pt idx="8489">
                  <c:v>775.81999999999948</c:v>
                </c:pt>
                <c:pt idx="8490">
                  <c:v>775.85999999999797</c:v>
                </c:pt>
                <c:pt idx="8491">
                  <c:v>775.9</c:v>
                </c:pt>
                <c:pt idx="8492">
                  <c:v>775.93999999999949</c:v>
                </c:pt>
                <c:pt idx="8493">
                  <c:v>775.98</c:v>
                </c:pt>
                <c:pt idx="8494">
                  <c:v>776.02</c:v>
                </c:pt>
                <c:pt idx="8495">
                  <c:v>776.06</c:v>
                </c:pt>
                <c:pt idx="8496">
                  <c:v>776.1</c:v>
                </c:pt>
                <c:pt idx="8497">
                  <c:v>776.14</c:v>
                </c:pt>
                <c:pt idx="8498">
                  <c:v>776.18000000000052</c:v>
                </c:pt>
                <c:pt idx="8499">
                  <c:v>776.22</c:v>
                </c:pt>
                <c:pt idx="8500">
                  <c:v>776.26</c:v>
                </c:pt>
                <c:pt idx="8501">
                  <c:v>776.3</c:v>
                </c:pt>
                <c:pt idx="8502">
                  <c:v>776.33999999999946</c:v>
                </c:pt>
                <c:pt idx="8503">
                  <c:v>776.38</c:v>
                </c:pt>
                <c:pt idx="8504">
                  <c:v>776.42</c:v>
                </c:pt>
                <c:pt idx="8505">
                  <c:v>776.45999999999947</c:v>
                </c:pt>
                <c:pt idx="8506">
                  <c:v>776.5</c:v>
                </c:pt>
                <c:pt idx="8507">
                  <c:v>776.54</c:v>
                </c:pt>
                <c:pt idx="8508">
                  <c:v>776.58</c:v>
                </c:pt>
                <c:pt idx="8509">
                  <c:v>776.62</c:v>
                </c:pt>
                <c:pt idx="8510">
                  <c:v>776.66</c:v>
                </c:pt>
                <c:pt idx="8511">
                  <c:v>776.72</c:v>
                </c:pt>
                <c:pt idx="8512">
                  <c:v>776.76</c:v>
                </c:pt>
                <c:pt idx="8513">
                  <c:v>776.8</c:v>
                </c:pt>
                <c:pt idx="8514">
                  <c:v>776.83999999999946</c:v>
                </c:pt>
                <c:pt idx="8515">
                  <c:v>776.88</c:v>
                </c:pt>
                <c:pt idx="8516">
                  <c:v>776.92</c:v>
                </c:pt>
                <c:pt idx="8517">
                  <c:v>776.95999999999947</c:v>
                </c:pt>
                <c:pt idx="8518">
                  <c:v>777</c:v>
                </c:pt>
                <c:pt idx="8519">
                  <c:v>777.04</c:v>
                </c:pt>
                <c:pt idx="8520">
                  <c:v>777.08</c:v>
                </c:pt>
                <c:pt idx="8521">
                  <c:v>777.12</c:v>
                </c:pt>
                <c:pt idx="8522">
                  <c:v>777.16</c:v>
                </c:pt>
                <c:pt idx="8523">
                  <c:v>777.2</c:v>
                </c:pt>
                <c:pt idx="8524">
                  <c:v>777.24</c:v>
                </c:pt>
                <c:pt idx="8525">
                  <c:v>777.28000000000054</c:v>
                </c:pt>
                <c:pt idx="8526">
                  <c:v>777.31999999999948</c:v>
                </c:pt>
                <c:pt idx="8527">
                  <c:v>777.35999999999797</c:v>
                </c:pt>
                <c:pt idx="8528">
                  <c:v>777.4</c:v>
                </c:pt>
                <c:pt idx="8529">
                  <c:v>777.43999999999949</c:v>
                </c:pt>
                <c:pt idx="8530">
                  <c:v>777.48</c:v>
                </c:pt>
                <c:pt idx="8531">
                  <c:v>777.52</c:v>
                </c:pt>
                <c:pt idx="8532">
                  <c:v>777.56</c:v>
                </c:pt>
                <c:pt idx="8533">
                  <c:v>777.6</c:v>
                </c:pt>
                <c:pt idx="8534">
                  <c:v>777.64</c:v>
                </c:pt>
                <c:pt idx="8535">
                  <c:v>777.68000000000052</c:v>
                </c:pt>
                <c:pt idx="8536">
                  <c:v>777.72</c:v>
                </c:pt>
                <c:pt idx="8537">
                  <c:v>777.76</c:v>
                </c:pt>
                <c:pt idx="8538">
                  <c:v>777.8</c:v>
                </c:pt>
                <c:pt idx="8539">
                  <c:v>777.83999999999946</c:v>
                </c:pt>
                <c:pt idx="8540">
                  <c:v>777.88</c:v>
                </c:pt>
                <c:pt idx="8541">
                  <c:v>777.92</c:v>
                </c:pt>
                <c:pt idx="8542">
                  <c:v>777.95999999999947</c:v>
                </c:pt>
                <c:pt idx="8543">
                  <c:v>778</c:v>
                </c:pt>
                <c:pt idx="8544">
                  <c:v>778.04</c:v>
                </c:pt>
                <c:pt idx="8545">
                  <c:v>778.08</c:v>
                </c:pt>
                <c:pt idx="8546">
                  <c:v>778.12</c:v>
                </c:pt>
                <c:pt idx="8547">
                  <c:v>778.18000000000052</c:v>
                </c:pt>
                <c:pt idx="8548">
                  <c:v>778.22</c:v>
                </c:pt>
                <c:pt idx="8549">
                  <c:v>778.26</c:v>
                </c:pt>
                <c:pt idx="8550">
                  <c:v>778.3</c:v>
                </c:pt>
                <c:pt idx="8551">
                  <c:v>778.33999999999946</c:v>
                </c:pt>
                <c:pt idx="8552">
                  <c:v>778.38</c:v>
                </c:pt>
                <c:pt idx="8553">
                  <c:v>778.42</c:v>
                </c:pt>
                <c:pt idx="8554">
                  <c:v>778.45999999999947</c:v>
                </c:pt>
                <c:pt idx="8555">
                  <c:v>778.5</c:v>
                </c:pt>
                <c:pt idx="8556">
                  <c:v>778.54</c:v>
                </c:pt>
                <c:pt idx="8557">
                  <c:v>778.58</c:v>
                </c:pt>
                <c:pt idx="8558">
                  <c:v>778.62</c:v>
                </c:pt>
                <c:pt idx="8559">
                  <c:v>778.66</c:v>
                </c:pt>
                <c:pt idx="8560">
                  <c:v>778.7</c:v>
                </c:pt>
                <c:pt idx="8561">
                  <c:v>778.74</c:v>
                </c:pt>
                <c:pt idx="8562">
                  <c:v>778.78000000000054</c:v>
                </c:pt>
                <c:pt idx="8563">
                  <c:v>778.81999999999948</c:v>
                </c:pt>
                <c:pt idx="8564">
                  <c:v>778.85999999999797</c:v>
                </c:pt>
                <c:pt idx="8565">
                  <c:v>778.9</c:v>
                </c:pt>
                <c:pt idx="8566">
                  <c:v>778.93999999999949</c:v>
                </c:pt>
                <c:pt idx="8567">
                  <c:v>778.98</c:v>
                </c:pt>
                <c:pt idx="8568">
                  <c:v>779.02</c:v>
                </c:pt>
                <c:pt idx="8569">
                  <c:v>779.06</c:v>
                </c:pt>
                <c:pt idx="8570">
                  <c:v>779.1</c:v>
                </c:pt>
                <c:pt idx="8571">
                  <c:v>779.14</c:v>
                </c:pt>
                <c:pt idx="8572">
                  <c:v>779.18000000000052</c:v>
                </c:pt>
                <c:pt idx="8573">
                  <c:v>779.22</c:v>
                </c:pt>
                <c:pt idx="8574">
                  <c:v>779.26</c:v>
                </c:pt>
                <c:pt idx="8575">
                  <c:v>779.3</c:v>
                </c:pt>
                <c:pt idx="8576">
                  <c:v>779.33999999999946</c:v>
                </c:pt>
                <c:pt idx="8577">
                  <c:v>779.38</c:v>
                </c:pt>
                <c:pt idx="8578">
                  <c:v>779.42</c:v>
                </c:pt>
                <c:pt idx="8579">
                  <c:v>779.45999999999947</c:v>
                </c:pt>
                <c:pt idx="8580">
                  <c:v>779.5</c:v>
                </c:pt>
                <c:pt idx="8581">
                  <c:v>779.53</c:v>
                </c:pt>
                <c:pt idx="8582">
                  <c:v>779.57</c:v>
                </c:pt>
                <c:pt idx="8583">
                  <c:v>779.61</c:v>
                </c:pt>
                <c:pt idx="8584">
                  <c:v>779.65</c:v>
                </c:pt>
                <c:pt idx="8585">
                  <c:v>779.69</c:v>
                </c:pt>
                <c:pt idx="8586">
                  <c:v>779.73</c:v>
                </c:pt>
                <c:pt idx="8587">
                  <c:v>779.77000000000055</c:v>
                </c:pt>
                <c:pt idx="8588">
                  <c:v>779.81</c:v>
                </c:pt>
                <c:pt idx="8589">
                  <c:v>779.84999999999798</c:v>
                </c:pt>
                <c:pt idx="8590">
                  <c:v>779.89</c:v>
                </c:pt>
                <c:pt idx="8591">
                  <c:v>779.93</c:v>
                </c:pt>
                <c:pt idx="8592">
                  <c:v>779.97</c:v>
                </c:pt>
                <c:pt idx="8593">
                  <c:v>780.01</c:v>
                </c:pt>
                <c:pt idx="8594">
                  <c:v>780.05</c:v>
                </c:pt>
                <c:pt idx="8595">
                  <c:v>780.09</c:v>
                </c:pt>
                <c:pt idx="8596">
                  <c:v>780.13</c:v>
                </c:pt>
                <c:pt idx="8597">
                  <c:v>780.17000000000053</c:v>
                </c:pt>
                <c:pt idx="8598">
                  <c:v>780.21</c:v>
                </c:pt>
                <c:pt idx="8599">
                  <c:v>780.25</c:v>
                </c:pt>
                <c:pt idx="8600">
                  <c:v>780.29000000000053</c:v>
                </c:pt>
                <c:pt idx="8601">
                  <c:v>780.32999999999947</c:v>
                </c:pt>
                <c:pt idx="8602">
                  <c:v>780.37</c:v>
                </c:pt>
                <c:pt idx="8603">
                  <c:v>780.41</c:v>
                </c:pt>
                <c:pt idx="8604">
                  <c:v>780.44999999999948</c:v>
                </c:pt>
                <c:pt idx="8605">
                  <c:v>780.49</c:v>
                </c:pt>
                <c:pt idx="8606">
                  <c:v>780.53</c:v>
                </c:pt>
                <c:pt idx="8607">
                  <c:v>780.57</c:v>
                </c:pt>
                <c:pt idx="8608">
                  <c:v>780.61</c:v>
                </c:pt>
                <c:pt idx="8609">
                  <c:v>780.65</c:v>
                </c:pt>
                <c:pt idx="8610">
                  <c:v>780.69</c:v>
                </c:pt>
                <c:pt idx="8611">
                  <c:v>780.73</c:v>
                </c:pt>
                <c:pt idx="8612">
                  <c:v>780.77000000000055</c:v>
                </c:pt>
                <c:pt idx="8613">
                  <c:v>780.81</c:v>
                </c:pt>
                <c:pt idx="8614">
                  <c:v>780.84999999999798</c:v>
                </c:pt>
                <c:pt idx="8615">
                  <c:v>780.94999999999948</c:v>
                </c:pt>
                <c:pt idx="8616">
                  <c:v>780.99</c:v>
                </c:pt>
                <c:pt idx="8617">
                  <c:v>781.03</c:v>
                </c:pt>
                <c:pt idx="8618">
                  <c:v>781.07</c:v>
                </c:pt>
                <c:pt idx="8619">
                  <c:v>781.11</c:v>
                </c:pt>
                <c:pt idx="8620">
                  <c:v>781.15</c:v>
                </c:pt>
                <c:pt idx="8621">
                  <c:v>781.19</c:v>
                </c:pt>
                <c:pt idx="8622">
                  <c:v>781.23</c:v>
                </c:pt>
                <c:pt idx="8623">
                  <c:v>781.27000000000055</c:v>
                </c:pt>
                <c:pt idx="8624">
                  <c:v>781.31</c:v>
                </c:pt>
                <c:pt idx="8625">
                  <c:v>781.34999999999798</c:v>
                </c:pt>
                <c:pt idx="8626">
                  <c:v>781.39</c:v>
                </c:pt>
                <c:pt idx="8627">
                  <c:v>781.43</c:v>
                </c:pt>
                <c:pt idx="8628">
                  <c:v>781.47</c:v>
                </c:pt>
                <c:pt idx="8629">
                  <c:v>781.51</c:v>
                </c:pt>
                <c:pt idx="8630">
                  <c:v>781.55</c:v>
                </c:pt>
                <c:pt idx="8631">
                  <c:v>781.59</c:v>
                </c:pt>
                <c:pt idx="8632">
                  <c:v>781.63</c:v>
                </c:pt>
                <c:pt idx="8633">
                  <c:v>781.67000000000053</c:v>
                </c:pt>
                <c:pt idx="8634">
                  <c:v>781.71</c:v>
                </c:pt>
                <c:pt idx="8635">
                  <c:v>781.75</c:v>
                </c:pt>
                <c:pt idx="8636">
                  <c:v>781.79000000000053</c:v>
                </c:pt>
                <c:pt idx="8637">
                  <c:v>781.82999999999947</c:v>
                </c:pt>
                <c:pt idx="8638">
                  <c:v>781.87</c:v>
                </c:pt>
                <c:pt idx="8639">
                  <c:v>781.91</c:v>
                </c:pt>
                <c:pt idx="8640">
                  <c:v>781.94999999999948</c:v>
                </c:pt>
                <c:pt idx="8641">
                  <c:v>781.99</c:v>
                </c:pt>
                <c:pt idx="8642">
                  <c:v>782.03</c:v>
                </c:pt>
                <c:pt idx="8643">
                  <c:v>782.07</c:v>
                </c:pt>
                <c:pt idx="8644">
                  <c:v>782.11</c:v>
                </c:pt>
                <c:pt idx="8645">
                  <c:v>782.15</c:v>
                </c:pt>
                <c:pt idx="8646">
                  <c:v>782.19</c:v>
                </c:pt>
                <c:pt idx="8647">
                  <c:v>782.28000000000054</c:v>
                </c:pt>
                <c:pt idx="8648">
                  <c:v>782.31999999999948</c:v>
                </c:pt>
                <c:pt idx="8649">
                  <c:v>782.35999999999797</c:v>
                </c:pt>
                <c:pt idx="8650">
                  <c:v>782.4</c:v>
                </c:pt>
                <c:pt idx="8651">
                  <c:v>782.43999999999949</c:v>
                </c:pt>
                <c:pt idx="8652">
                  <c:v>782.48</c:v>
                </c:pt>
                <c:pt idx="8653">
                  <c:v>782.52</c:v>
                </c:pt>
                <c:pt idx="8654">
                  <c:v>782.56</c:v>
                </c:pt>
                <c:pt idx="8655">
                  <c:v>782.6</c:v>
                </c:pt>
                <c:pt idx="8656">
                  <c:v>782.64</c:v>
                </c:pt>
                <c:pt idx="8657">
                  <c:v>782.68000000000052</c:v>
                </c:pt>
                <c:pt idx="8658">
                  <c:v>782.72</c:v>
                </c:pt>
                <c:pt idx="8659">
                  <c:v>782.76</c:v>
                </c:pt>
                <c:pt idx="8660">
                  <c:v>782.8</c:v>
                </c:pt>
                <c:pt idx="8661">
                  <c:v>782.83999999999946</c:v>
                </c:pt>
                <c:pt idx="8662">
                  <c:v>782.88</c:v>
                </c:pt>
                <c:pt idx="8663">
                  <c:v>782.92</c:v>
                </c:pt>
                <c:pt idx="8664">
                  <c:v>782.95999999999947</c:v>
                </c:pt>
                <c:pt idx="8665">
                  <c:v>783</c:v>
                </c:pt>
                <c:pt idx="8666">
                  <c:v>783.04</c:v>
                </c:pt>
                <c:pt idx="8667">
                  <c:v>783.08</c:v>
                </c:pt>
                <c:pt idx="8668">
                  <c:v>783.12</c:v>
                </c:pt>
                <c:pt idx="8669">
                  <c:v>784.81999999999948</c:v>
                </c:pt>
                <c:pt idx="8670">
                  <c:v>784.85999999999797</c:v>
                </c:pt>
                <c:pt idx="8671">
                  <c:v>784.9</c:v>
                </c:pt>
                <c:pt idx="8672">
                  <c:v>784.93999999999949</c:v>
                </c:pt>
                <c:pt idx="8673">
                  <c:v>784.98</c:v>
                </c:pt>
                <c:pt idx="8674">
                  <c:v>785.02</c:v>
                </c:pt>
                <c:pt idx="8675">
                  <c:v>785.06</c:v>
                </c:pt>
                <c:pt idx="8676">
                  <c:v>785.1</c:v>
                </c:pt>
                <c:pt idx="8677">
                  <c:v>785.14</c:v>
                </c:pt>
                <c:pt idx="8678">
                  <c:v>785.18000000000052</c:v>
                </c:pt>
                <c:pt idx="8679">
                  <c:v>785.22</c:v>
                </c:pt>
                <c:pt idx="8680">
                  <c:v>785.26</c:v>
                </c:pt>
                <c:pt idx="8681">
                  <c:v>785.3</c:v>
                </c:pt>
                <c:pt idx="8682">
                  <c:v>785.33999999999946</c:v>
                </c:pt>
                <c:pt idx="8683">
                  <c:v>785.38</c:v>
                </c:pt>
                <c:pt idx="8684">
                  <c:v>785.42</c:v>
                </c:pt>
                <c:pt idx="8685">
                  <c:v>785.45999999999947</c:v>
                </c:pt>
                <c:pt idx="8686">
                  <c:v>785.5</c:v>
                </c:pt>
                <c:pt idx="8687">
                  <c:v>785.54</c:v>
                </c:pt>
                <c:pt idx="8688">
                  <c:v>785.58</c:v>
                </c:pt>
                <c:pt idx="8689">
                  <c:v>785.62</c:v>
                </c:pt>
                <c:pt idx="8690">
                  <c:v>785.66</c:v>
                </c:pt>
                <c:pt idx="8691">
                  <c:v>785.7</c:v>
                </c:pt>
                <c:pt idx="8692">
                  <c:v>785.74</c:v>
                </c:pt>
                <c:pt idx="8693">
                  <c:v>785.78000000000054</c:v>
                </c:pt>
                <c:pt idx="8694">
                  <c:v>785.81999999999948</c:v>
                </c:pt>
                <c:pt idx="8695">
                  <c:v>785.85999999999797</c:v>
                </c:pt>
                <c:pt idx="8696">
                  <c:v>785.9</c:v>
                </c:pt>
                <c:pt idx="8697">
                  <c:v>785.93999999999949</c:v>
                </c:pt>
                <c:pt idx="8698">
                  <c:v>785.98</c:v>
                </c:pt>
                <c:pt idx="8699">
                  <c:v>786.02</c:v>
                </c:pt>
                <c:pt idx="8700">
                  <c:v>786.06</c:v>
                </c:pt>
                <c:pt idx="8701">
                  <c:v>786.1</c:v>
                </c:pt>
                <c:pt idx="8702">
                  <c:v>786.14</c:v>
                </c:pt>
                <c:pt idx="8703">
                  <c:v>786.2</c:v>
                </c:pt>
                <c:pt idx="8704">
                  <c:v>786.24</c:v>
                </c:pt>
                <c:pt idx="8705">
                  <c:v>786.28000000000054</c:v>
                </c:pt>
                <c:pt idx="8706">
                  <c:v>786.31999999999948</c:v>
                </c:pt>
                <c:pt idx="8707">
                  <c:v>786.35999999999797</c:v>
                </c:pt>
                <c:pt idx="8708">
                  <c:v>786.4</c:v>
                </c:pt>
                <c:pt idx="8709">
                  <c:v>786.43999999999949</c:v>
                </c:pt>
                <c:pt idx="8710">
                  <c:v>786.48</c:v>
                </c:pt>
                <c:pt idx="8711">
                  <c:v>786.52</c:v>
                </c:pt>
                <c:pt idx="8712">
                  <c:v>786.56</c:v>
                </c:pt>
                <c:pt idx="8713">
                  <c:v>786.6</c:v>
                </c:pt>
                <c:pt idx="8714">
                  <c:v>786.64</c:v>
                </c:pt>
                <c:pt idx="8715">
                  <c:v>786.68000000000052</c:v>
                </c:pt>
                <c:pt idx="8716">
                  <c:v>786.72</c:v>
                </c:pt>
                <c:pt idx="8717">
                  <c:v>786.76</c:v>
                </c:pt>
                <c:pt idx="8718">
                  <c:v>786.8</c:v>
                </c:pt>
                <c:pt idx="8719">
                  <c:v>786.83999999999946</c:v>
                </c:pt>
                <c:pt idx="8720">
                  <c:v>786.88</c:v>
                </c:pt>
                <c:pt idx="8721">
                  <c:v>786.92</c:v>
                </c:pt>
                <c:pt idx="8722">
                  <c:v>786.95999999999947</c:v>
                </c:pt>
                <c:pt idx="8723">
                  <c:v>787</c:v>
                </c:pt>
                <c:pt idx="8724">
                  <c:v>787.04</c:v>
                </c:pt>
                <c:pt idx="8725">
                  <c:v>787.08</c:v>
                </c:pt>
                <c:pt idx="8726">
                  <c:v>787.12</c:v>
                </c:pt>
                <c:pt idx="8727">
                  <c:v>787.16</c:v>
                </c:pt>
                <c:pt idx="8728">
                  <c:v>787.2</c:v>
                </c:pt>
                <c:pt idx="8729">
                  <c:v>787.24</c:v>
                </c:pt>
                <c:pt idx="8730">
                  <c:v>787.28000000000054</c:v>
                </c:pt>
                <c:pt idx="8731">
                  <c:v>787.31999999999948</c:v>
                </c:pt>
                <c:pt idx="8732">
                  <c:v>787.35999999999797</c:v>
                </c:pt>
                <c:pt idx="8733">
                  <c:v>787.4</c:v>
                </c:pt>
                <c:pt idx="8734">
                  <c:v>787.43999999999949</c:v>
                </c:pt>
                <c:pt idx="8735">
                  <c:v>787.48</c:v>
                </c:pt>
                <c:pt idx="8736">
                  <c:v>787.52</c:v>
                </c:pt>
                <c:pt idx="8737">
                  <c:v>787.56</c:v>
                </c:pt>
                <c:pt idx="8738">
                  <c:v>787.6</c:v>
                </c:pt>
                <c:pt idx="8739">
                  <c:v>787.64</c:v>
                </c:pt>
                <c:pt idx="8740">
                  <c:v>787.68000000000052</c:v>
                </c:pt>
                <c:pt idx="8741">
                  <c:v>787.72</c:v>
                </c:pt>
                <c:pt idx="8742">
                  <c:v>787.76</c:v>
                </c:pt>
                <c:pt idx="8743">
                  <c:v>787.8</c:v>
                </c:pt>
                <c:pt idx="8744">
                  <c:v>787.83999999999946</c:v>
                </c:pt>
                <c:pt idx="8745">
                  <c:v>787.88</c:v>
                </c:pt>
                <c:pt idx="8746">
                  <c:v>787.92</c:v>
                </c:pt>
                <c:pt idx="8747">
                  <c:v>787.95999999999947</c:v>
                </c:pt>
                <c:pt idx="8748">
                  <c:v>788</c:v>
                </c:pt>
                <c:pt idx="8749">
                  <c:v>788.04</c:v>
                </c:pt>
                <c:pt idx="8750">
                  <c:v>788.08</c:v>
                </c:pt>
                <c:pt idx="8751">
                  <c:v>788.12</c:v>
                </c:pt>
                <c:pt idx="8752">
                  <c:v>788.16</c:v>
                </c:pt>
                <c:pt idx="8753">
                  <c:v>788.2</c:v>
                </c:pt>
                <c:pt idx="8754">
                  <c:v>788.24</c:v>
                </c:pt>
                <c:pt idx="8755">
                  <c:v>788.28000000000054</c:v>
                </c:pt>
                <c:pt idx="8756">
                  <c:v>788.31999999999948</c:v>
                </c:pt>
                <c:pt idx="8757">
                  <c:v>788.35999999999797</c:v>
                </c:pt>
                <c:pt idx="8758">
                  <c:v>788.4</c:v>
                </c:pt>
                <c:pt idx="8759">
                  <c:v>788.43999999999949</c:v>
                </c:pt>
                <c:pt idx="8760">
                  <c:v>788.48</c:v>
                </c:pt>
                <c:pt idx="8761">
                  <c:v>788.52</c:v>
                </c:pt>
                <c:pt idx="8762">
                  <c:v>788.56</c:v>
                </c:pt>
                <c:pt idx="8763">
                  <c:v>788.6</c:v>
                </c:pt>
                <c:pt idx="8764">
                  <c:v>788.64</c:v>
                </c:pt>
                <c:pt idx="8765">
                  <c:v>788.68000000000052</c:v>
                </c:pt>
                <c:pt idx="8766">
                  <c:v>788.72</c:v>
                </c:pt>
                <c:pt idx="8767">
                  <c:v>788.76</c:v>
                </c:pt>
                <c:pt idx="8768">
                  <c:v>788.8</c:v>
                </c:pt>
                <c:pt idx="8769">
                  <c:v>788.83999999999946</c:v>
                </c:pt>
                <c:pt idx="8770">
                  <c:v>788.88</c:v>
                </c:pt>
                <c:pt idx="8771">
                  <c:v>788.92</c:v>
                </c:pt>
                <c:pt idx="8772">
                  <c:v>788.95999999999947</c:v>
                </c:pt>
                <c:pt idx="8773">
                  <c:v>788.99</c:v>
                </c:pt>
                <c:pt idx="8774">
                  <c:v>789.03</c:v>
                </c:pt>
                <c:pt idx="8775">
                  <c:v>789.07</c:v>
                </c:pt>
                <c:pt idx="8776">
                  <c:v>789.11</c:v>
                </c:pt>
                <c:pt idx="8777">
                  <c:v>789.15</c:v>
                </c:pt>
                <c:pt idx="8778">
                  <c:v>789.19</c:v>
                </c:pt>
                <c:pt idx="8779">
                  <c:v>789.23</c:v>
                </c:pt>
                <c:pt idx="8780">
                  <c:v>789.27000000000055</c:v>
                </c:pt>
                <c:pt idx="8781">
                  <c:v>789.31</c:v>
                </c:pt>
                <c:pt idx="8782">
                  <c:v>789.34999999999798</c:v>
                </c:pt>
                <c:pt idx="8783">
                  <c:v>789.39</c:v>
                </c:pt>
                <c:pt idx="8784">
                  <c:v>789.43</c:v>
                </c:pt>
                <c:pt idx="8785">
                  <c:v>789.47</c:v>
                </c:pt>
                <c:pt idx="8786">
                  <c:v>789.51</c:v>
                </c:pt>
                <c:pt idx="8787">
                  <c:v>789.55</c:v>
                </c:pt>
                <c:pt idx="8788">
                  <c:v>789.59</c:v>
                </c:pt>
                <c:pt idx="8789">
                  <c:v>789.63</c:v>
                </c:pt>
                <c:pt idx="8790">
                  <c:v>789.67000000000053</c:v>
                </c:pt>
                <c:pt idx="8791">
                  <c:v>789.71</c:v>
                </c:pt>
                <c:pt idx="8792">
                  <c:v>789.75</c:v>
                </c:pt>
                <c:pt idx="8793">
                  <c:v>789.79000000000053</c:v>
                </c:pt>
                <c:pt idx="8794">
                  <c:v>789.82999999999947</c:v>
                </c:pt>
                <c:pt idx="8795">
                  <c:v>789.84999999999798</c:v>
                </c:pt>
                <c:pt idx="8796">
                  <c:v>789.89</c:v>
                </c:pt>
                <c:pt idx="8797">
                  <c:v>789.93</c:v>
                </c:pt>
                <c:pt idx="8798">
                  <c:v>789.97</c:v>
                </c:pt>
                <c:pt idx="8799">
                  <c:v>790.01</c:v>
                </c:pt>
                <c:pt idx="8800">
                  <c:v>790.05</c:v>
                </c:pt>
                <c:pt idx="8801">
                  <c:v>790.09</c:v>
                </c:pt>
                <c:pt idx="8802">
                  <c:v>790.13</c:v>
                </c:pt>
                <c:pt idx="8803">
                  <c:v>790.17000000000053</c:v>
                </c:pt>
                <c:pt idx="8804">
                  <c:v>790.21</c:v>
                </c:pt>
                <c:pt idx="8805">
                  <c:v>790.25</c:v>
                </c:pt>
                <c:pt idx="8806">
                  <c:v>790.29000000000053</c:v>
                </c:pt>
                <c:pt idx="8807">
                  <c:v>790.32999999999947</c:v>
                </c:pt>
                <c:pt idx="8808">
                  <c:v>790.37</c:v>
                </c:pt>
                <c:pt idx="8809">
                  <c:v>790.41</c:v>
                </c:pt>
                <c:pt idx="8810">
                  <c:v>790.44999999999948</c:v>
                </c:pt>
                <c:pt idx="8811">
                  <c:v>790.49</c:v>
                </c:pt>
                <c:pt idx="8812">
                  <c:v>790.53</c:v>
                </c:pt>
                <c:pt idx="8813">
                  <c:v>790.57</c:v>
                </c:pt>
                <c:pt idx="8814">
                  <c:v>790.61</c:v>
                </c:pt>
                <c:pt idx="8815">
                  <c:v>790.65</c:v>
                </c:pt>
                <c:pt idx="8816">
                  <c:v>790.69</c:v>
                </c:pt>
                <c:pt idx="8817">
                  <c:v>790.73</c:v>
                </c:pt>
                <c:pt idx="8818">
                  <c:v>790.77000000000055</c:v>
                </c:pt>
                <c:pt idx="8819">
                  <c:v>790.81</c:v>
                </c:pt>
                <c:pt idx="8820">
                  <c:v>790.84999999999798</c:v>
                </c:pt>
                <c:pt idx="8821">
                  <c:v>790.89</c:v>
                </c:pt>
                <c:pt idx="8822">
                  <c:v>790.93</c:v>
                </c:pt>
                <c:pt idx="8823">
                  <c:v>790.97</c:v>
                </c:pt>
                <c:pt idx="8824">
                  <c:v>791.01</c:v>
                </c:pt>
                <c:pt idx="8825">
                  <c:v>791.05</c:v>
                </c:pt>
                <c:pt idx="8826">
                  <c:v>791.09</c:v>
                </c:pt>
                <c:pt idx="8827">
                  <c:v>791.13</c:v>
                </c:pt>
                <c:pt idx="8828">
                  <c:v>791.17000000000053</c:v>
                </c:pt>
                <c:pt idx="8829">
                  <c:v>791.21</c:v>
                </c:pt>
                <c:pt idx="8830">
                  <c:v>791.25</c:v>
                </c:pt>
                <c:pt idx="8831">
                  <c:v>791.29000000000053</c:v>
                </c:pt>
                <c:pt idx="8832">
                  <c:v>791.31999999999948</c:v>
                </c:pt>
                <c:pt idx="8833">
                  <c:v>791.35999999999797</c:v>
                </c:pt>
                <c:pt idx="8834">
                  <c:v>791.4</c:v>
                </c:pt>
                <c:pt idx="8835">
                  <c:v>791.43999999999949</c:v>
                </c:pt>
                <c:pt idx="8836">
                  <c:v>791.48</c:v>
                </c:pt>
                <c:pt idx="8837">
                  <c:v>791.52</c:v>
                </c:pt>
                <c:pt idx="8838">
                  <c:v>791.56</c:v>
                </c:pt>
                <c:pt idx="8839">
                  <c:v>794.52</c:v>
                </c:pt>
                <c:pt idx="8840">
                  <c:v>794.56</c:v>
                </c:pt>
                <c:pt idx="8841">
                  <c:v>794.6</c:v>
                </c:pt>
                <c:pt idx="8842">
                  <c:v>794.64</c:v>
                </c:pt>
                <c:pt idx="8843">
                  <c:v>794.68000000000052</c:v>
                </c:pt>
                <c:pt idx="8844">
                  <c:v>794.72</c:v>
                </c:pt>
                <c:pt idx="8845">
                  <c:v>794.76</c:v>
                </c:pt>
                <c:pt idx="8846">
                  <c:v>794.8</c:v>
                </c:pt>
                <c:pt idx="8847">
                  <c:v>794.83999999999946</c:v>
                </c:pt>
                <c:pt idx="8848">
                  <c:v>794.88</c:v>
                </c:pt>
                <c:pt idx="8849">
                  <c:v>794.92</c:v>
                </c:pt>
                <c:pt idx="8850">
                  <c:v>794.95999999999947</c:v>
                </c:pt>
                <c:pt idx="8851">
                  <c:v>795</c:v>
                </c:pt>
                <c:pt idx="8852">
                  <c:v>795.04</c:v>
                </c:pt>
                <c:pt idx="8853">
                  <c:v>795.08</c:v>
                </c:pt>
                <c:pt idx="8854">
                  <c:v>795.12</c:v>
                </c:pt>
                <c:pt idx="8855">
                  <c:v>795.16</c:v>
                </c:pt>
                <c:pt idx="8856">
                  <c:v>795.2</c:v>
                </c:pt>
                <c:pt idx="8857">
                  <c:v>795.24</c:v>
                </c:pt>
                <c:pt idx="8858">
                  <c:v>795.28000000000054</c:v>
                </c:pt>
                <c:pt idx="8859">
                  <c:v>795.31999999999948</c:v>
                </c:pt>
                <c:pt idx="8860">
                  <c:v>795.35999999999797</c:v>
                </c:pt>
                <c:pt idx="8861">
                  <c:v>795.4</c:v>
                </c:pt>
                <c:pt idx="8862">
                  <c:v>795.43999999999949</c:v>
                </c:pt>
                <c:pt idx="8863">
                  <c:v>795.48</c:v>
                </c:pt>
                <c:pt idx="8864">
                  <c:v>795.52</c:v>
                </c:pt>
                <c:pt idx="8865">
                  <c:v>795.56</c:v>
                </c:pt>
                <c:pt idx="8866">
                  <c:v>795.6</c:v>
                </c:pt>
                <c:pt idx="8867">
                  <c:v>795.64</c:v>
                </c:pt>
                <c:pt idx="8868">
                  <c:v>795.68000000000052</c:v>
                </c:pt>
                <c:pt idx="8869">
                  <c:v>795.72</c:v>
                </c:pt>
                <c:pt idx="8870">
                  <c:v>795.76</c:v>
                </c:pt>
                <c:pt idx="8871">
                  <c:v>795.8</c:v>
                </c:pt>
                <c:pt idx="8872">
                  <c:v>795.84999999999798</c:v>
                </c:pt>
                <c:pt idx="8873">
                  <c:v>795.89</c:v>
                </c:pt>
                <c:pt idx="8874">
                  <c:v>795.93</c:v>
                </c:pt>
                <c:pt idx="8875">
                  <c:v>795.97</c:v>
                </c:pt>
                <c:pt idx="8876">
                  <c:v>796.01</c:v>
                </c:pt>
                <c:pt idx="8877">
                  <c:v>796.05</c:v>
                </c:pt>
                <c:pt idx="8878">
                  <c:v>796.09</c:v>
                </c:pt>
                <c:pt idx="8879">
                  <c:v>796.13</c:v>
                </c:pt>
                <c:pt idx="8880">
                  <c:v>796.17000000000053</c:v>
                </c:pt>
                <c:pt idx="8881">
                  <c:v>796.21</c:v>
                </c:pt>
                <c:pt idx="8882">
                  <c:v>796.25</c:v>
                </c:pt>
                <c:pt idx="8883">
                  <c:v>796.29000000000053</c:v>
                </c:pt>
                <c:pt idx="8884">
                  <c:v>796.32999999999947</c:v>
                </c:pt>
                <c:pt idx="8885">
                  <c:v>796.37</c:v>
                </c:pt>
                <c:pt idx="8886">
                  <c:v>796.41</c:v>
                </c:pt>
                <c:pt idx="8887">
                  <c:v>796.44999999999948</c:v>
                </c:pt>
                <c:pt idx="8888">
                  <c:v>796.49</c:v>
                </c:pt>
                <c:pt idx="8889">
                  <c:v>796.53</c:v>
                </c:pt>
                <c:pt idx="8890">
                  <c:v>796.57</c:v>
                </c:pt>
                <c:pt idx="8891">
                  <c:v>796.61</c:v>
                </c:pt>
                <c:pt idx="8892">
                  <c:v>796.65</c:v>
                </c:pt>
                <c:pt idx="8893">
                  <c:v>796.69</c:v>
                </c:pt>
                <c:pt idx="8894">
                  <c:v>796.73</c:v>
                </c:pt>
                <c:pt idx="8895">
                  <c:v>796.77000000000055</c:v>
                </c:pt>
                <c:pt idx="8896">
                  <c:v>796.81</c:v>
                </c:pt>
                <c:pt idx="8897">
                  <c:v>796.84999999999798</c:v>
                </c:pt>
                <c:pt idx="8898">
                  <c:v>796.89</c:v>
                </c:pt>
                <c:pt idx="8899">
                  <c:v>796.93</c:v>
                </c:pt>
                <c:pt idx="8900">
                  <c:v>796.97</c:v>
                </c:pt>
                <c:pt idx="8901">
                  <c:v>797.01</c:v>
                </c:pt>
                <c:pt idx="8902">
                  <c:v>797.05</c:v>
                </c:pt>
                <c:pt idx="8903">
                  <c:v>797.09</c:v>
                </c:pt>
                <c:pt idx="8904">
                  <c:v>797.13</c:v>
                </c:pt>
                <c:pt idx="8905">
                  <c:v>797.17000000000053</c:v>
                </c:pt>
                <c:pt idx="8906">
                  <c:v>797.21</c:v>
                </c:pt>
                <c:pt idx="8907">
                  <c:v>797.25</c:v>
                </c:pt>
                <c:pt idx="8908">
                  <c:v>797.29000000000053</c:v>
                </c:pt>
                <c:pt idx="8909">
                  <c:v>797.34999999999798</c:v>
                </c:pt>
                <c:pt idx="8910">
                  <c:v>797.39</c:v>
                </c:pt>
                <c:pt idx="8911">
                  <c:v>797.43</c:v>
                </c:pt>
                <c:pt idx="8912">
                  <c:v>797.47</c:v>
                </c:pt>
                <c:pt idx="8913">
                  <c:v>797.51</c:v>
                </c:pt>
                <c:pt idx="8914">
                  <c:v>797.55</c:v>
                </c:pt>
                <c:pt idx="8915">
                  <c:v>797.59</c:v>
                </c:pt>
                <c:pt idx="8916">
                  <c:v>797.63</c:v>
                </c:pt>
                <c:pt idx="8917">
                  <c:v>797.67000000000053</c:v>
                </c:pt>
                <c:pt idx="8918">
                  <c:v>797.71</c:v>
                </c:pt>
                <c:pt idx="8919">
                  <c:v>797.75</c:v>
                </c:pt>
                <c:pt idx="8920">
                  <c:v>797.79000000000053</c:v>
                </c:pt>
                <c:pt idx="8921">
                  <c:v>804.12</c:v>
                </c:pt>
                <c:pt idx="8922">
                  <c:v>804.16</c:v>
                </c:pt>
                <c:pt idx="8923">
                  <c:v>804.2</c:v>
                </c:pt>
                <c:pt idx="8924">
                  <c:v>804.24</c:v>
                </c:pt>
                <c:pt idx="8925">
                  <c:v>804.28000000000054</c:v>
                </c:pt>
                <c:pt idx="8926">
                  <c:v>804.31999999999948</c:v>
                </c:pt>
                <c:pt idx="8927">
                  <c:v>804.35999999999797</c:v>
                </c:pt>
                <c:pt idx="8928">
                  <c:v>804.4</c:v>
                </c:pt>
                <c:pt idx="8929">
                  <c:v>804.43999999999949</c:v>
                </c:pt>
                <c:pt idx="8930">
                  <c:v>804.48</c:v>
                </c:pt>
                <c:pt idx="8931">
                  <c:v>804.52</c:v>
                </c:pt>
                <c:pt idx="8932">
                  <c:v>804.56</c:v>
                </c:pt>
                <c:pt idx="8933">
                  <c:v>804.6</c:v>
                </c:pt>
                <c:pt idx="8934">
                  <c:v>804.64</c:v>
                </c:pt>
                <c:pt idx="8935">
                  <c:v>804.68000000000052</c:v>
                </c:pt>
                <c:pt idx="8936">
                  <c:v>804.72</c:v>
                </c:pt>
                <c:pt idx="8937">
                  <c:v>804.76</c:v>
                </c:pt>
                <c:pt idx="8938">
                  <c:v>804.8</c:v>
                </c:pt>
                <c:pt idx="8939">
                  <c:v>804.83999999999946</c:v>
                </c:pt>
                <c:pt idx="8940">
                  <c:v>804.88</c:v>
                </c:pt>
                <c:pt idx="8941">
                  <c:v>804.92</c:v>
                </c:pt>
                <c:pt idx="8942">
                  <c:v>804.95999999999947</c:v>
                </c:pt>
                <c:pt idx="8943">
                  <c:v>805</c:v>
                </c:pt>
                <c:pt idx="8944">
                  <c:v>805.04</c:v>
                </c:pt>
                <c:pt idx="8945">
                  <c:v>805.08</c:v>
                </c:pt>
                <c:pt idx="8946">
                  <c:v>805.12</c:v>
                </c:pt>
                <c:pt idx="8947">
                  <c:v>805.16</c:v>
                </c:pt>
                <c:pt idx="8948">
                  <c:v>805.2</c:v>
                </c:pt>
                <c:pt idx="8949">
                  <c:v>805.24</c:v>
                </c:pt>
                <c:pt idx="8950">
                  <c:v>805.28000000000054</c:v>
                </c:pt>
                <c:pt idx="8951">
                  <c:v>805.31999999999948</c:v>
                </c:pt>
                <c:pt idx="8952">
                  <c:v>805.35999999999797</c:v>
                </c:pt>
                <c:pt idx="8953">
                  <c:v>805.4</c:v>
                </c:pt>
                <c:pt idx="8954">
                  <c:v>805.43999999999949</c:v>
                </c:pt>
                <c:pt idx="8955">
                  <c:v>805.48</c:v>
                </c:pt>
                <c:pt idx="8956">
                  <c:v>805.52</c:v>
                </c:pt>
                <c:pt idx="8957">
                  <c:v>805.56</c:v>
                </c:pt>
                <c:pt idx="8958">
                  <c:v>805.62</c:v>
                </c:pt>
                <c:pt idx="8959">
                  <c:v>805.66</c:v>
                </c:pt>
                <c:pt idx="8960">
                  <c:v>805.7</c:v>
                </c:pt>
                <c:pt idx="8961">
                  <c:v>805.74</c:v>
                </c:pt>
                <c:pt idx="8962">
                  <c:v>805.78000000000054</c:v>
                </c:pt>
                <c:pt idx="8963">
                  <c:v>805.81999999999948</c:v>
                </c:pt>
                <c:pt idx="8964">
                  <c:v>805.85999999999797</c:v>
                </c:pt>
                <c:pt idx="8965">
                  <c:v>805.9</c:v>
                </c:pt>
                <c:pt idx="8966">
                  <c:v>805.93999999999949</c:v>
                </c:pt>
                <c:pt idx="8967">
                  <c:v>805.98</c:v>
                </c:pt>
                <c:pt idx="8968">
                  <c:v>806.02</c:v>
                </c:pt>
                <c:pt idx="8969">
                  <c:v>806.06</c:v>
                </c:pt>
                <c:pt idx="8970">
                  <c:v>806.1</c:v>
                </c:pt>
                <c:pt idx="8971">
                  <c:v>806.14</c:v>
                </c:pt>
                <c:pt idx="8972">
                  <c:v>806.18000000000052</c:v>
                </c:pt>
                <c:pt idx="8973">
                  <c:v>806.22</c:v>
                </c:pt>
                <c:pt idx="8974">
                  <c:v>806.26</c:v>
                </c:pt>
                <c:pt idx="8975">
                  <c:v>806.3</c:v>
                </c:pt>
                <c:pt idx="8976">
                  <c:v>806.33999999999946</c:v>
                </c:pt>
                <c:pt idx="8977">
                  <c:v>806.38</c:v>
                </c:pt>
                <c:pt idx="8978">
                  <c:v>806.42</c:v>
                </c:pt>
                <c:pt idx="8979">
                  <c:v>806.45999999999947</c:v>
                </c:pt>
                <c:pt idx="8980">
                  <c:v>806.5</c:v>
                </c:pt>
                <c:pt idx="8981">
                  <c:v>806.54</c:v>
                </c:pt>
                <c:pt idx="8982">
                  <c:v>806.58</c:v>
                </c:pt>
                <c:pt idx="8983">
                  <c:v>806.62</c:v>
                </c:pt>
                <c:pt idx="8984">
                  <c:v>806.66</c:v>
                </c:pt>
                <c:pt idx="8985">
                  <c:v>806.7</c:v>
                </c:pt>
                <c:pt idx="8986">
                  <c:v>806.74</c:v>
                </c:pt>
                <c:pt idx="8987">
                  <c:v>806.78000000000054</c:v>
                </c:pt>
                <c:pt idx="8988">
                  <c:v>806.81999999999948</c:v>
                </c:pt>
                <c:pt idx="8989">
                  <c:v>806.85999999999797</c:v>
                </c:pt>
                <c:pt idx="8990">
                  <c:v>806.9</c:v>
                </c:pt>
                <c:pt idx="8991">
                  <c:v>806.93999999999949</c:v>
                </c:pt>
                <c:pt idx="8992">
                  <c:v>806.98</c:v>
                </c:pt>
                <c:pt idx="8993">
                  <c:v>807.02</c:v>
                </c:pt>
                <c:pt idx="8994">
                  <c:v>807.06</c:v>
                </c:pt>
                <c:pt idx="8995">
                  <c:v>807.12</c:v>
                </c:pt>
                <c:pt idx="8996">
                  <c:v>807.16</c:v>
                </c:pt>
                <c:pt idx="8997">
                  <c:v>807.2</c:v>
                </c:pt>
                <c:pt idx="8998">
                  <c:v>807.24</c:v>
                </c:pt>
                <c:pt idx="8999">
                  <c:v>807.28000000000054</c:v>
                </c:pt>
                <c:pt idx="9000">
                  <c:v>807.31999999999948</c:v>
                </c:pt>
                <c:pt idx="9001">
                  <c:v>807.35999999999797</c:v>
                </c:pt>
                <c:pt idx="9002">
                  <c:v>807.4</c:v>
                </c:pt>
                <c:pt idx="9003">
                  <c:v>807.43999999999949</c:v>
                </c:pt>
                <c:pt idx="9004">
                  <c:v>807.48</c:v>
                </c:pt>
                <c:pt idx="9005">
                  <c:v>807.52</c:v>
                </c:pt>
                <c:pt idx="9006">
                  <c:v>807.56</c:v>
                </c:pt>
                <c:pt idx="9007">
                  <c:v>807.6</c:v>
                </c:pt>
                <c:pt idx="9008">
                  <c:v>807.64</c:v>
                </c:pt>
                <c:pt idx="9009">
                  <c:v>807.68000000000052</c:v>
                </c:pt>
                <c:pt idx="9010">
                  <c:v>807.72</c:v>
                </c:pt>
                <c:pt idx="9011">
                  <c:v>807.76</c:v>
                </c:pt>
                <c:pt idx="9012">
                  <c:v>807.8</c:v>
                </c:pt>
                <c:pt idx="9013">
                  <c:v>807.83999999999946</c:v>
                </c:pt>
                <c:pt idx="9014">
                  <c:v>807.88</c:v>
                </c:pt>
                <c:pt idx="9015">
                  <c:v>807.92</c:v>
                </c:pt>
                <c:pt idx="9016">
                  <c:v>807.95999999999947</c:v>
                </c:pt>
                <c:pt idx="9017">
                  <c:v>808</c:v>
                </c:pt>
                <c:pt idx="9018">
                  <c:v>808.04</c:v>
                </c:pt>
                <c:pt idx="9019">
                  <c:v>808.08</c:v>
                </c:pt>
                <c:pt idx="9020">
                  <c:v>808.12</c:v>
                </c:pt>
                <c:pt idx="9021">
                  <c:v>808.16</c:v>
                </c:pt>
                <c:pt idx="9022">
                  <c:v>808.2</c:v>
                </c:pt>
                <c:pt idx="9023">
                  <c:v>808.24</c:v>
                </c:pt>
                <c:pt idx="9024">
                  <c:v>808.28000000000054</c:v>
                </c:pt>
                <c:pt idx="9025">
                  <c:v>808.31999999999948</c:v>
                </c:pt>
                <c:pt idx="9026">
                  <c:v>808.35999999999797</c:v>
                </c:pt>
                <c:pt idx="9027">
                  <c:v>808.4</c:v>
                </c:pt>
                <c:pt idx="9028">
                  <c:v>808.43999999999949</c:v>
                </c:pt>
                <c:pt idx="9029">
                  <c:v>808.48</c:v>
                </c:pt>
                <c:pt idx="9030">
                  <c:v>808.52</c:v>
                </c:pt>
                <c:pt idx="9031">
                  <c:v>808.56</c:v>
                </c:pt>
                <c:pt idx="9032">
                  <c:v>808.62</c:v>
                </c:pt>
                <c:pt idx="9033">
                  <c:v>808.66</c:v>
                </c:pt>
                <c:pt idx="9034">
                  <c:v>808.7</c:v>
                </c:pt>
                <c:pt idx="9035">
                  <c:v>808.74</c:v>
                </c:pt>
                <c:pt idx="9036">
                  <c:v>808.78000000000054</c:v>
                </c:pt>
                <c:pt idx="9037">
                  <c:v>808.81999999999948</c:v>
                </c:pt>
                <c:pt idx="9038">
                  <c:v>808.85999999999797</c:v>
                </c:pt>
                <c:pt idx="9039">
                  <c:v>808.9</c:v>
                </c:pt>
                <c:pt idx="9040">
                  <c:v>808.93999999999949</c:v>
                </c:pt>
                <c:pt idx="9041">
                  <c:v>808.98</c:v>
                </c:pt>
                <c:pt idx="9042">
                  <c:v>809.02</c:v>
                </c:pt>
                <c:pt idx="9043">
                  <c:v>809.06</c:v>
                </c:pt>
                <c:pt idx="9044">
                  <c:v>809.1</c:v>
                </c:pt>
                <c:pt idx="9045">
                  <c:v>809.14</c:v>
                </c:pt>
                <c:pt idx="9046">
                  <c:v>809.18000000000052</c:v>
                </c:pt>
                <c:pt idx="9047">
                  <c:v>809.22</c:v>
                </c:pt>
                <c:pt idx="9048">
                  <c:v>809.26</c:v>
                </c:pt>
                <c:pt idx="9049">
                  <c:v>809.3</c:v>
                </c:pt>
                <c:pt idx="9050">
                  <c:v>809.33999999999946</c:v>
                </c:pt>
                <c:pt idx="9051">
                  <c:v>809.38</c:v>
                </c:pt>
                <c:pt idx="9052">
                  <c:v>809.42</c:v>
                </c:pt>
                <c:pt idx="9053">
                  <c:v>813.72</c:v>
                </c:pt>
                <c:pt idx="9054">
                  <c:v>813.76</c:v>
                </c:pt>
                <c:pt idx="9055">
                  <c:v>813.8</c:v>
                </c:pt>
                <c:pt idx="9056">
                  <c:v>813.83999999999946</c:v>
                </c:pt>
                <c:pt idx="9057">
                  <c:v>813.88</c:v>
                </c:pt>
                <c:pt idx="9058">
                  <c:v>813.92</c:v>
                </c:pt>
                <c:pt idx="9059">
                  <c:v>813.95999999999947</c:v>
                </c:pt>
                <c:pt idx="9060">
                  <c:v>814</c:v>
                </c:pt>
                <c:pt idx="9061">
                  <c:v>814.04</c:v>
                </c:pt>
                <c:pt idx="9062">
                  <c:v>814.08</c:v>
                </c:pt>
                <c:pt idx="9063">
                  <c:v>814.12</c:v>
                </c:pt>
                <c:pt idx="9064">
                  <c:v>814.16</c:v>
                </c:pt>
                <c:pt idx="9065">
                  <c:v>814.2</c:v>
                </c:pt>
                <c:pt idx="9066">
                  <c:v>814.24</c:v>
                </c:pt>
                <c:pt idx="9067">
                  <c:v>814.28000000000054</c:v>
                </c:pt>
                <c:pt idx="9068">
                  <c:v>814.31999999999948</c:v>
                </c:pt>
                <c:pt idx="9069">
                  <c:v>814.35999999999797</c:v>
                </c:pt>
                <c:pt idx="9070">
                  <c:v>814.4</c:v>
                </c:pt>
                <c:pt idx="9071">
                  <c:v>814.43999999999949</c:v>
                </c:pt>
                <c:pt idx="9072">
                  <c:v>814.48</c:v>
                </c:pt>
                <c:pt idx="9073">
                  <c:v>814.52</c:v>
                </c:pt>
                <c:pt idx="9074">
                  <c:v>814.56</c:v>
                </c:pt>
                <c:pt idx="9075">
                  <c:v>814.6</c:v>
                </c:pt>
                <c:pt idx="9076">
                  <c:v>814.64</c:v>
                </c:pt>
                <c:pt idx="9077">
                  <c:v>814.68000000000052</c:v>
                </c:pt>
                <c:pt idx="9078">
                  <c:v>814.72</c:v>
                </c:pt>
                <c:pt idx="9079">
                  <c:v>814.76</c:v>
                </c:pt>
                <c:pt idx="9080">
                  <c:v>814.8</c:v>
                </c:pt>
                <c:pt idx="9081">
                  <c:v>814.83999999999946</c:v>
                </c:pt>
                <c:pt idx="9082">
                  <c:v>814.88</c:v>
                </c:pt>
                <c:pt idx="9083">
                  <c:v>814.92</c:v>
                </c:pt>
                <c:pt idx="9084">
                  <c:v>814.95999999999947</c:v>
                </c:pt>
                <c:pt idx="9085">
                  <c:v>815</c:v>
                </c:pt>
                <c:pt idx="9086">
                  <c:v>815.04</c:v>
                </c:pt>
                <c:pt idx="9087">
                  <c:v>815.08</c:v>
                </c:pt>
                <c:pt idx="9088">
                  <c:v>815.12</c:v>
                </c:pt>
                <c:pt idx="9089">
                  <c:v>815.16</c:v>
                </c:pt>
                <c:pt idx="9090">
                  <c:v>815.18000000000052</c:v>
                </c:pt>
                <c:pt idx="9091">
                  <c:v>815.22</c:v>
                </c:pt>
                <c:pt idx="9092">
                  <c:v>815.26</c:v>
                </c:pt>
                <c:pt idx="9093">
                  <c:v>815.3</c:v>
                </c:pt>
                <c:pt idx="9094">
                  <c:v>815.33999999999946</c:v>
                </c:pt>
                <c:pt idx="9095">
                  <c:v>815.38</c:v>
                </c:pt>
                <c:pt idx="9096">
                  <c:v>815.42</c:v>
                </c:pt>
                <c:pt idx="9097">
                  <c:v>815.45999999999947</c:v>
                </c:pt>
                <c:pt idx="9098">
                  <c:v>815.5</c:v>
                </c:pt>
                <c:pt idx="9099">
                  <c:v>815.54</c:v>
                </c:pt>
                <c:pt idx="9100">
                  <c:v>815.58</c:v>
                </c:pt>
                <c:pt idx="9101">
                  <c:v>815.62</c:v>
                </c:pt>
                <c:pt idx="9102">
                  <c:v>815.66</c:v>
                </c:pt>
                <c:pt idx="9103">
                  <c:v>815.7</c:v>
                </c:pt>
                <c:pt idx="9104">
                  <c:v>815.74</c:v>
                </c:pt>
                <c:pt idx="9105">
                  <c:v>815.78000000000054</c:v>
                </c:pt>
                <c:pt idx="9106">
                  <c:v>815.81999999999948</c:v>
                </c:pt>
                <c:pt idx="9107">
                  <c:v>815.85999999999797</c:v>
                </c:pt>
                <c:pt idx="9108">
                  <c:v>815.9</c:v>
                </c:pt>
                <c:pt idx="9109">
                  <c:v>815.93999999999949</c:v>
                </c:pt>
                <c:pt idx="9110">
                  <c:v>815.98</c:v>
                </c:pt>
                <c:pt idx="9111">
                  <c:v>816.02</c:v>
                </c:pt>
                <c:pt idx="9112">
                  <c:v>816.06</c:v>
                </c:pt>
                <c:pt idx="9113">
                  <c:v>816.1</c:v>
                </c:pt>
                <c:pt idx="9114">
                  <c:v>816.14</c:v>
                </c:pt>
                <c:pt idx="9115">
                  <c:v>816.18000000000052</c:v>
                </c:pt>
                <c:pt idx="9116">
                  <c:v>816.22</c:v>
                </c:pt>
                <c:pt idx="9117">
                  <c:v>816.26</c:v>
                </c:pt>
                <c:pt idx="9118">
                  <c:v>816.3</c:v>
                </c:pt>
                <c:pt idx="9119">
                  <c:v>816.33999999999946</c:v>
                </c:pt>
                <c:pt idx="9120">
                  <c:v>816.38</c:v>
                </c:pt>
                <c:pt idx="9121">
                  <c:v>816.42</c:v>
                </c:pt>
                <c:pt idx="9122">
                  <c:v>816.45999999999947</c:v>
                </c:pt>
                <c:pt idx="9123">
                  <c:v>816.54</c:v>
                </c:pt>
                <c:pt idx="9124">
                  <c:v>816.58</c:v>
                </c:pt>
                <c:pt idx="9125">
                  <c:v>816.62</c:v>
                </c:pt>
                <c:pt idx="9126">
                  <c:v>816.66</c:v>
                </c:pt>
                <c:pt idx="9127">
                  <c:v>816.7</c:v>
                </c:pt>
                <c:pt idx="9128">
                  <c:v>816.74</c:v>
                </c:pt>
                <c:pt idx="9129">
                  <c:v>816.78000000000054</c:v>
                </c:pt>
                <c:pt idx="9130">
                  <c:v>816.81999999999948</c:v>
                </c:pt>
                <c:pt idx="9131">
                  <c:v>816.85999999999797</c:v>
                </c:pt>
                <c:pt idx="9132">
                  <c:v>816.9</c:v>
                </c:pt>
                <c:pt idx="9133">
                  <c:v>823.42</c:v>
                </c:pt>
                <c:pt idx="9134">
                  <c:v>823.45999999999947</c:v>
                </c:pt>
                <c:pt idx="9135">
                  <c:v>823.5</c:v>
                </c:pt>
                <c:pt idx="9136">
                  <c:v>823.54</c:v>
                </c:pt>
                <c:pt idx="9137">
                  <c:v>823.58</c:v>
                </c:pt>
                <c:pt idx="9138">
                  <c:v>823.62</c:v>
                </c:pt>
                <c:pt idx="9139">
                  <c:v>823.66</c:v>
                </c:pt>
                <c:pt idx="9140">
                  <c:v>823.7</c:v>
                </c:pt>
                <c:pt idx="9141">
                  <c:v>823.74</c:v>
                </c:pt>
                <c:pt idx="9142">
                  <c:v>823.78000000000054</c:v>
                </c:pt>
                <c:pt idx="9143">
                  <c:v>823.81999999999948</c:v>
                </c:pt>
                <c:pt idx="9144">
                  <c:v>823.85999999999797</c:v>
                </c:pt>
                <c:pt idx="9145">
                  <c:v>823.9</c:v>
                </c:pt>
                <c:pt idx="9146">
                  <c:v>823.93999999999949</c:v>
                </c:pt>
                <c:pt idx="9147">
                  <c:v>823.98</c:v>
                </c:pt>
                <c:pt idx="9148">
                  <c:v>824.02</c:v>
                </c:pt>
                <c:pt idx="9149">
                  <c:v>824.06</c:v>
                </c:pt>
                <c:pt idx="9150">
                  <c:v>824.1</c:v>
                </c:pt>
                <c:pt idx="9151">
                  <c:v>824.14</c:v>
                </c:pt>
                <c:pt idx="9152">
                  <c:v>824.18000000000052</c:v>
                </c:pt>
                <c:pt idx="9153">
                  <c:v>824.22</c:v>
                </c:pt>
                <c:pt idx="9154">
                  <c:v>824.26</c:v>
                </c:pt>
                <c:pt idx="9155">
                  <c:v>824.3</c:v>
                </c:pt>
                <c:pt idx="9156">
                  <c:v>824.33999999999946</c:v>
                </c:pt>
                <c:pt idx="9157">
                  <c:v>824.38</c:v>
                </c:pt>
                <c:pt idx="9158">
                  <c:v>824.42</c:v>
                </c:pt>
                <c:pt idx="9159">
                  <c:v>824.45999999999947</c:v>
                </c:pt>
                <c:pt idx="9160">
                  <c:v>824.5</c:v>
                </c:pt>
                <c:pt idx="9161">
                  <c:v>824.54</c:v>
                </c:pt>
                <c:pt idx="9162">
                  <c:v>824.58</c:v>
                </c:pt>
                <c:pt idx="9163">
                  <c:v>824.62</c:v>
                </c:pt>
                <c:pt idx="9164">
                  <c:v>824.66</c:v>
                </c:pt>
                <c:pt idx="9165">
                  <c:v>824.7</c:v>
                </c:pt>
                <c:pt idx="9166">
                  <c:v>824.74</c:v>
                </c:pt>
                <c:pt idx="9167">
                  <c:v>824.82999999999947</c:v>
                </c:pt>
                <c:pt idx="9168">
                  <c:v>824.87</c:v>
                </c:pt>
                <c:pt idx="9169">
                  <c:v>824.91</c:v>
                </c:pt>
                <c:pt idx="9170">
                  <c:v>824.94999999999948</c:v>
                </c:pt>
                <c:pt idx="9171">
                  <c:v>824.99</c:v>
                </c:pt>
                <c:pt idx="9172">
                  <c:v>825.03</c:v>
                </c:pt>
                <c:pt idx="9173">
                  <c:v>825.07</c:v>
                </c:pt>
                <c:pt idx="9174">
                  <c:v>825.11</c:v>
                </c:pt>
                <c:pt idx="9175">
                  <c:v>825.15</c:v>
                </c:pt>
                <c:pt idx="9176">
                  <c:v>825.19</c:v>
                </c:pt>
                <c:pt idx="9177">
                  <c:v>825.23</c:v>
                </c:pt>
                <c:pt idx="9178">
                  <c:v>825.27000000000055</c:v>
                </c:pt>
                <c:pt idx="9179">
                  <c:v>825.31</c:v>
                </c:pt>
                <c:pt idx="9180">
                  <c:v>825.34999999999798</c:v>
                </c:pt>
                <c:pt idx="9181">
                  <c:v>825.39</c:v>
                </c:pt>
                <c:pt idx="9182">
                  <c:v>825.43</c:v>
                </c:pt>
                <c:pt idx="9183">
                  <c:v>825.47</c:v>
                </c:pt>
                <c:pt idx="9184">
                  <c:v>825.51</c:v>
                </c:pt>
                <c:pt idx="9185">
                  <c:v>825.55</c:v>
                </c:pt>
                <c:pt idx="9186">
                  <c:v>825.59</c:v>
                </c:pt>
                <c:pt idx="9187">
                  <c:v>825.63</c:v>
                </c:pt>
                <c:pt idx="9188">
                  <c:v>825.67000000000053</c:v>
                </c:pt>
                <c:pt idx="9189">
                  <c:v>825.71</c:v>
                </c:pt>
                <c:pt idx="9190">
                  <c:v>825.75</c:v>
                </c:pt>
                <c:pt idx="9191">
                  <c:v>825.79000000000053</c:v>
                </c:pt>
                <c:pt idx="9192">
                  <c:v>825.82999999999947</c:v>
                </c:pt>
                <c:pt idx="9193">
                  <c:v>825.87</c:v>
                </c:pt>
                <c:pt idx="9194">
                  <c:v>825.91</c:v>
                </c:pt>
                <c:pt idx="9195">
                  <c:v>825.94999999999948</c:v>
                </c:pt>
                <c:pt idx="9196">
                  <c:v>825.99</c:v>
                </c:pt>
                <c:pt idx="9197">
                  <c:v>826.03</c:v>
                </c:pt>
                <c:pt idx="9198">
                  <c:v>826.07</c:v>
                </c:pt>
                <c:pt idx="9199">
                  <c:v>826.11</c:v>
                </c:pt>
                <c:pt idx="9200">
                  <c:v>826.15</c:v>
                </c:pt>
                <c:pt idx="9201">
                  <c:v>833.12</c:v>
                </c:pt>
                <c:pt idx="9202">
                  <c:v>833.16</c:v>
                </c:pt>
                <c:pt idx="9203">
                  <c:v>833.2</c:v>
                </c:pt>
                <c:pt idx="9204">
                  <c:v>833.24</c:v>
                </c:pt>
                <c:pt idx="9205">
                  <c:v>833.28000000000054</c:v>
                </c:pt>
                <c:pt idx="9206">
                  <c:v>833.31999999999948</c:v>
                </c:pt>
                <c:pt idx="9207">
                  <c:v>833.35999999999797</c:v>
                </c:pt>
                <c:pt idx="9208">
                  <c:v>833.4</c:v>
                </c:pt>
                <c:pt idx="9209">
                  <c:v>833.43999999999949</c:v>
                </c:pt>
                <c:pt idx="9210">
                  <c:v>833.48</c:v>
                </c:pt>
                <c:pt idx="9211">
                  <c:v>833.52</c:v>
                </c:pt>
                <c:pt idx="9212">
                  <c:v>833.56</c:v>
                </c:pt>
                <c:pt idx="9213">
                  <c:v>833.6</c:v>
                </c:pt>
                <c:pt idx="9214">
                  <c:v>833.64</c:v>
                </c:pt>
                <c:pt idx="9215">
                  <c:v>833.68000000000052</c:v>
                </c:pt>
                <c:pt idx="9216">
                  <c:v>833.72</c:v>
                </c:pt>
                <c:pt idx="9217">
                  <c:v>833.76</c:v>
                </c:pt>
                <c:pt idx="9218">
                  <c:v>833.8</c:v>
                </c:pt>
                <c:pt idx="9219">
                  <c:v>833.83999999999946</c:v>
                </c:pt>
                <c:pt idx="9220">
                  <c:v>833.88</c:v>
                </c:pt>
                <c:pt idx="9221">
                  <c:v>833.92</c:v>
                </c:pt>
                <c:pt idx="9222">
                  <c:v>833.95999999999947</c:v>
                </c:pt>
                <c:pt idx="9223">
                  <c:v>834</c:v>
                </c:pt>
                <c:pt idx="9224">
                  <c:v>834.04</c:v>
                </c:pt>
                <c:pt idx="9225">
                  <c:v>834.08</c:v>
                </c:pt>
                <c:pt idx="9226">
                  <c:v>834.12</c:v>
                </c:pt>
                <c:pt idx="9227">
                  <c:v>834.16</c:v>
                </c:pt>
                <c:pt idx="9228">
                  <c:v>834.2</c:v>
                </c:pt>
                <c:pt idx="9229">
                  <c:v>834.24</c:v>
                </c:pt>
                <c:pt idx="9230">
                  <c:v>834.28000000000054</c:v>
                </c:pt>
                <c:pt idx="9231">
                  <c:v>834.31999999999948</c:v>
                </c:pt>
                <c:pt idx="9232">
                  <c:v>834.35999999999797</c:v>
                </c:pt>
                <c:pt idx="9233">
                  <c:v>834.4</c:v>
                </c:pt>
                <c:pt idx="9234">
                  <c:v>834.43999999999949</c:v>
                </c:pt>
                <c:pt idx="9235">
                  <c:v>834.48</c:v>
                </c:pt>
                <c:pt idx="9236">
                  <c:v>834.52</c:v>
                </c:pt>
                <c:pt idx="9237">
                  <c:v>834.6</c:v>
                </c:pt>
                <c:pt idx="9238">
                  <c:v>834.64</c:v>
                </c:pt>
                <c:pt idx="9239">
                  <c:v>834.68000000000052</c:v>
                </c:pt>
                <c:pt idx="9240">
                  <c:v>834.72</c:v>
                </c:pt>
                <c:pt idx="9241">
                  <c:v>834.76</c:v>
                </c:pt>
                <c:pt idx="9242">
                  <c:v>834.8</c:v>
                </c:pt>
                <c:pt idx="9243">
                  <c:v>834.83999999999946</c:v>
                </c:pt>
                <c:pt idx="9244">
                  <c:v>834.88</c:v>
                </c:pt>
                <c:pt idx="9245">
                  <c:v>834.92</c:v>
                </c:pt>
                <c:pt idx="9246">
                  <c:v>834.95999999999947</c:v>
                </c:pt>
                <c:pt idx="9247">
                  <c:v>835</c:v>
                </c:pt>
                <c:pt idx="9248">
                  <c:v>835.04</c:v>
                </c:pt>
                <c:pt idx="9249">
                  <c:v>835.08</c:v>
                </c:pt>
                <c:pt idx="9250">
                  <c:v>835.12</c:v>
                </c:pt>
                <c:pt idx="9251">
                  <c:v>835.16</c:v>
                </c:pt>
                <c:pt idx="9252">
                  <c:v>835.2</c:v>
                </c:pt>
                <c:pt idx="9253">
                  <c:v>835.24</c:v>
                </c:pt>
                <c:pt idx="9254">
                  <c:v>835.28000000000054</c:v>
                </c:pt>
                <c:pt idx="9255">
                  <c:v>835.31999999999948</c:v>
                </c:pt>
                <c:pt idx="9256">
                  <c:v>835.35999999999797</c:v>
                </c:pt>
                <c:pt idx="9257">
                  <c:v>835.4</c:v>
                </c:pt>
                <c:pt idx="9258">
                  <c:v>835.43999999999949</c:v>
                </c:pt>
                <c:pt idx="9259">
                  <c:v>835.48</c:v>
                </c:pt>
                <c:pt idx="9260">
                  <c:v>835.52</c:v>
                </c:pt>
                <c:pt idx="9261">
                  <c:v>835.56</c:v>
                </c:pt>
                <c:pt idx="9262">
                  <c:v>835.6</c:v>
                </c:pt>
                <c:pt idx="9263">
                  <c:v>835.64</c:v>
                </c:pt>
                <c:pt idx="9264">
                  <c:v>835.68000000000052</c:v>
                </c:pt>
                <c:pt idx="9265">
                  <c:v>835.72</c:v>
                </c:pt>
                <c:pt idx="9266">
                  <c:v>835.76</c:v>
                </c:pt>
                <c:pt idx="9267">
                  <c:v>835.8</c:v>
                </c:pt>
                <c:pt idx="9268">
                  <c:v>835.88</c:v>
                </c:pt>
                <c:pt idx="9269">
                  <c:v>835.92</c:v>
                </c:pt>
                <c:pt idx="9270">
                  <c:v>835.95999999999947</c:v>
                </c:pt>
                <c:pt idx="9271">
                  <c:v>836</c:v>
                </c:pt>
                <c:pt idx="9272">
                  <c:v>836.04</c:v>
                </c:pt>
                <c:pt idx="9273">
                  <c:v>836.08</c:v>
                </c:pt>
                <c:pt idx="9274">
                  <c:v>836.12</c:v>
                </c:pt>
                <c:pt idx="9275">
                  <c:v>836.16</c:v>
                </c:pt>
                <c:pt idx="9276">
                  <c:v>836.2</c:v>
                </c:pt>
                <c:pt idx="9277">
                  <c:v>836.24</c:v>
                </c:pt>
                <c:pt idx="9278">
                  <c:v>836.28000000000054</c:v>
                </c:pt>
                <c:pt idx="9279">
                  <c:v>836.31999999999948</c:v>
                </c:pt>
                <c:pt idx="9280">
                  <c:v>836.35999999999797</c:v>
                </c:pt>
                <c:pt idx="9281">
                  <c:v>836.4</c:v>
                </c:pt>
                <c:pt idx="9282">
                  <c:v>836.43999999999949</c:v>
                </c:pt>
                <c:pt idx="9283">
                  <c:v>836.48</c:v>
                </c:pt>
                <c:pt idx="9284">
                  <c:v>836.52</c:v>
                </c:pt>
                <c:pt idx="9285">
                  <c:v>836.56</c:v>
                </c:pt>
              </c:numCache>
            </c:numRef>
          </c:xVal>
          <c:yVal>
            <c:numRef>
              <c:f>'Mag Suscept Core 1138A'!$J$2:$J$9287</c:f>
              <c:numCache>
                <c:formatCode>General</c:formatCode>
                <c:ptCount val="9286"/>
                <c:pt idx="1">
                  <c:v>526.20000000000005</c:v>
                </c:pt>
                <c:pt idx="2">
                  <c:v>223</c:v>
                </c:pt>
                <c:pt idx="3">
                  <c:v>77.8</c:v>
                </c:pt>
                <c:pt idx="4">
                  <c:v>57.5</c:v>
                </c:pt>
                <c:pt idx="5">
                  <c:v>26.2</c:v>
                </c:pt>
                <c:pt idx="6">
                  <c:v>15.8</c:v>
                </c:pt>
                <c:pt idx="7">
                  <c:v>17.8</c:v>
                </c:pt>
                <c:pt idx="8">
                  <c:v>11.2</c:v>
                </c:pt>
                <c:pt idx="9">
                  <c:v>10.5</c:v>
                </c:pt>
                <c:pt idx="10">
                  <c:v>13.5</c:v>
                </c:pt>
                <c:pt idx="11">
                  <c:v>10.5</c:v>
                </c:pt>
                <c:pt idx="12">
                  <c:v>9.2000000000000011</c:v>
                </c:pt>
                <c:pt idx="13">
                  <c:v>7.8</c:v>
                </c:pt>
                <c:pt idx="14">
                  <c:v>8.2000000000000011</c:v>
                </c:pt>
                <c:pt idx="15">
                  <c:v>7.2</c:v>
                </c:pt>
                <c:pt idx="16">
                  <c:v>6.8</c:v>
                </c:pt>
                <c:pt idx="17">
                  <c:v>5.8</c:v>
                </c:pt>
                <c:pt idx="18">
                  <c:v>6</c:v>
                </c:pt>
                <c:pt idx="19">
                  <c:v>5.8</c:v>
                </c:pt>
                <c:pt idx="20">
                  <c:v>6.5</c:v>
                </c:pt>
                <c:pt idx="21">
                  <c:v>6.2</c:v>
                </c:pt>
                <c:pt idx="22">
                  <c:v>6.8</c:v>
                </c:pt>
                <c:pt idx="23">
                  <c:v>7.5</c:v>
                </c:pt>
                <c:pt idx="24">
                  <c:v>9.5</c:v>
                </c:pt>
                <c:pt idx="25">
                  <c:v>7.2</c:v>
                </c:pt>
                <c:pt idx="26">
                  <c:v>6.8</c:v>
                </c:pt>
                <c:pt idx="27">
                  <c:v>5.5</c:v>
                </c:pt>
                <c:pt idx="28">
                  <c:v>6.5</c:v>
                </c:pt>
                <c:pt idx="29">
                  <c:v>5.8</c:v>
                </c:pt>
                <c:pt idx="30">
                  <c:v>6</c:v>
                </c:pt>
                <c:pt idx="31">
                  <c:v>7.5</c:v>
                </c:pt>
                <c:pt idx="32">
                  <c:v>8</c:v>
                </c:pt>
                <c:pt idx="33">
                  <c:v>8</c:v>
                </c:pt>
                <c:pt idx="34">
                  <c:v>8.8000000000000007</c:v>
                </c:pt>
                <c:pt idx="35">
                  <c:v>10.5</c:v>
                </c:pt>
                <c:pt idx="36">
                  <c:v>12.2</c:v>
                </c:pt>
                <c:pt idx="37">
                  <c:v>9</c:v>
                </c:pt>
                <c:pt idx="38">
                  <c:v>15</c:v>
                </c:pt>
                <c:pt idx="39">
                  <c:v>16.5</c:v>
                </c:pt>
                <c:pt idx="40">
                  <c:v>17</c:v>
                </c:pt>
                <c:pt idx="41">
                  <c:v>16.2</c:v>
                </c:pt>
                <c:pt idx="42">
                  <c:v>16</c:v>
                </c:pt>
                <c:pt idx="43">
                  <c:v>15.5</c:v>
                </c:pt>
                <c:pt idx="44">
                  <c:v>14.2</c:v>
                </c:pt>
                <c:pt idx="45">
                  <c:v>11.8</c:v>
                </c:pt>
                <c:pt idx="46">
                  <c:v>10.5</c:v>
                </c:pt>
                <c:pt idx="47">
                  <c:v>10</c:v>
                </c:pt>
                <c:pt idx="48">
                  <c:v>8.2000000000000011</c:v>
                </c:pt>
                <c:pt idx="49">
                  <c:v>7.5</c:v>
                </c:pt>
                <c:pt idx="50">
                  <c:v>8.8000000000000007</c:v>
                </c:pt>
                <c:pt idx="51">
                  <c:v>10.200000000000001</c:v>
                </c:pt>
                <c:pt idx="52">
                  <c:v>12.2</c:v>
                </c:pt>
                <c:pt idx="53">
                  <c:v>13</c:v>
                </c:pt>
                <c:pt idx="54">
                  <c:v>12.5</c:v>
                </c:pt>
                <c:pt idx="55">
                  <c:v>11.8</c:v>
                </c:pt>
                <c:pt idx="56">
                  <c:v>10.8</c:v>
                </c:pt>
                <c:pt idx="57">
                  <c:v>12</c:v>
                </c:pt>
                <c:pt idx="58">
                  <c:v>11.5</c:v>
                </c:pt>
                <c:pt idx="59">
                  <c:v>12</c:v>
                </c:pt>
                <c:pt idx="60">
                  <c:v>12.5</c:v>
                </c:pt>
                <c:pt idx="61">
                  <c:v>12.5</c:v>
                </c:pt>
                <c:pt idx="62">
                  <c:v>11.5</c:v>
                </c:pt>
                <c:pt idx="63">
                  <c:v>11.8</c:v>
                </c:pt>
                <c:pt idx="64">
                  <c:v>12</c:v>
                </c:pt>
                <c:pt idx="65">
                  <c:v>12</c:v>
                </c:pt>
                <c:pt idx="66">
                  <c:v>11</c:v>
                </c:pt>
                <c:pt idx="67">
                  <c:v>9.8000000000000007</c:v>
                </c:pt>
                <c:pt idx="68">
                  <c:v>11.8</c:v>
                </c:pt>
                <c:pt idx="69">
                  <c:v>12.8</c:v>
                </c:pt>
                <c:pt idx="70">
                  <c:v>14</c:v>
                </c:pt>
                <c:pt idx="71">
                  <c:v>17.2</c:v>
                </c:pt>
                <c:pt idx="72">
                  <c:v>20.2</c:v>
                </c:pt>
                <c:pt idx="73">
                  <c:v>29.8</c:v>
                </c:pt>
                <c:pt idx="74">
                  <c:v>49.2</c:v>
                </c:pt>
                <c:pt idx="75">
                  <c:v>31.5</c:v>
                </c:pt>
                <c:pt idx="76">
                  <c:v>22</c:v>
                </c:pt>
                <c:pt idx="77">
                  <c:v>20.2</c:v>
                </c:pt>
                <c:pt idx="78">
                  <c:v>21.8</c:v>
                </c:pt>
                <c:pt idx="79">
                  <c:v>21.8</c:v>
                </c:pt>
                <c:pt idx="80">
                  <c:v>24.8</c:v>
                </c:pt>
                <c:pt idx="81">
                  <c:v>33</c:v>
                </c:pt>
                <c:pt idx="82">
                  <c:v>35</c:v>
                </c:pt>
                <c:pt idx="83">
                  <c:v>53</c:v>
                </c:pt>
                <c:pt idx="84">
                  <c:v>50.2</c:v>
                </c:pt>
                <c:pt idx="85">
                  <c:v>20.8</c:v>
                </c:pt>
                <c:pt idx="86">
                  <c:v>12.5</c:v>
                </c:pt>
                <c:pt idx="87">
                  <c:v>12</c:v>
                </c:pt>
                <c:pt idx="88">
                  <c:v>13</c:v>
                </c:pt>
                <c:pt idx="89">
                  <c:v>16.8</c:v>
                </c:pt>
                <c:pt idx="90">
                  <c:v>18</c:v>
                </c:pt>
                <c:pt idx="91">
                  <c:v>19.5</c:v>
                </c:pt>
                <c:pt idx="92">
                  <c:v>19.5</c:v>
                </c:pt>
                <c:pt idx="93">
                  <c:v>19.2</c:v>
                </c:pt>
                <c:pt idx="94">
                  <c:v>19.8</c:v>
                </c:pt>
                <c:pt idx="95">
                  <c:v>19.2</c:v>
                </c:pt>
                <c:pt idx="96">
                  <c:v>20</c:v>
                </c:pt>
                <c:pt idx="97">
                  <c:v>20</c:v>
                </c:pt>
                <c:pt idx="98">
                  <c:v>20.8</c:v>
                </c:pt>
                <c:pt idx="99">
                  <c:v>18.5</c:v>
                </c:pt>
                <c:pt idx="100">
                  <c:v>12.2</c:v>
                </c:pt>
                <c:pt idx="101">
                  <c:v>11.2</c:v>
                </c:pt>
                <c:pt idx="102">
                  <c:v>21</c:v>
                </c:pt>
                <c:pt idx="103">
                  <c:v>46</c:v>
                </c:pt>
                <c:pt idx="104">
                  <c:v>87</c:v>
                </c:pt>
                <c:pt idx="105">
                  <c:v>56.8</c:v>
                </c:pt>
                <c:pt idx="106">
                  <c:v>27.8</c:v>
                </c:pt>
                <c:pt idx="107">
                  <c:v>25</c:v>
                </c:pt>
                <c:pt idx="108">
                  <c:v>25.2</c:v>
                </c:pt>
                <c:pt idx="109">
                  <c:v>24.8</c:v>
                </c:pt>
                <c:pt idx="110">
                  <c:v>22.5</c:v>
                </c:pt>
                <c:pt idx="111">
                  <c:v>22.5</c:v>
                </c:pt>
                <c:pt idx="112">
                  <c:v>40</c:v>
                </c:pt>
                <c:pt idx="113">
                  <c:v>66.2</c:v>
                </c:pt>
                <c:pt idx="114">
                  <c:v>71.8</c:v>
                </c:pt>
                <c:pt idx="115">
                  <c:v>60.8</c:v>
                </c:pt>
                <c:pt idx="116">
                  <c:v>42.5</c:v>
                </c:pt>
                <c:pt idx="117">
                  <c:v>38.5</c:v>
                </c:pt>
                <c:pt idx="118">
                  <c:v>51.2</c:v>
                </c:pt>
                <c:pt idx="119">
                  <c:v>57</c:v>
                </c:pt>
                <c:pt idx="120">
                  <c:v>59.8</c:v>
                </c:pt>
                <c:pt idx="121">
                  <c:v>64.5</c:v>
                </c:pt>
                <c:pt idx="122">
                  <c:v>61.8</c:v>
                </c:pt>
                <c:pt idx="123">
                  <c:v>57.8</c:v>
                </c:pt>
                <c:pt idx="124">
                  <c:v>47.2</c:v>
                </c:pt>
                <c:pt idx="125">
                  <c:v>39</c:v>
                </c:pt>
                <c:pt idx="126">
                  <c:v>33</c:v>
                </c:pt>
                <c:pt idx="127">
                  <c:v>32.800000000000004</c:v>
                </c:pt>
                <c:pt idx="128">
                  <c:v>26.8</c:v>
                </c:pt>
                <c:pt idx="129">
                  <c:v>17</c:v>
                </c:pt>
                <c:pt idx="130">
                  <c:v>10.200000000000001</c:v>
                </c:pt>
                <c:pt idx="131">
                  <c:v>9.8000000000000007</c:v>
                </c:pt>
                <c:pt idx="132">
                  <c:v>41.8</c:v>
                </c:pt>
                <c:pt idx="133">
                  <c:v>60.5</c:v>
                </c:pt>
                <c:pt idx="134">
                  <c:v>59.2</c:v>
                </c:pt>
                <c:pt idx="135">
                  <c:v>51.2</c:v>
                </c:pt>
                <c:pt idx="136">
                  <c:v>36</c:v>
                </c:pt>
                <c:pt idx="137">
                  <c:v>19.5</c:v>
                </c:pt>
                <c:pt idx="138">
                  <c:v>8</c:v>
                </c:pt>
                <c:pt idx="139">
                  <c:v>4.8</c:v>
                </c:pt>
                <c:pt idx="140">
                  <c:v>9.8000000000000007</c:v>
                </c:pt>
                <c:pt idx="141">
                  <c:v>7.8</c:v>
                </c:pt>
                <c:pt idx="142">
                  <c:v>13</c:v>
                </c:pt>
                <c:pt idx="143">
                  <c:v>12.8</c:v>
                </c:pt>
                <c:pt idx="144">
                  <c:v>8.8000000000000007</c:v>
                </c:pt>
                <c:pt idx="145">
                  <c:v>5</c:v>
                </c:pt>
                <c:pt idx="146">
                  <c:v>3</c:v>
                </c:pt>
                <c:pt idx="147">
                  <c:v>2.2000000000000002</c:v>
                </c:pt>
                <c:pt idx="148">
                  <c:v>0.2</c:v>
                </c:pt>
                <c:pt idx="149">
                  <c:v>0.5</c:v>
                </c:pt>
                <c:pt idx="150">
                  <c:v>2</c:v>
                </c:pt>
                <c:pt idx="151">
                  <c:v>2.8</c:v>
                </c:pt>
                <c:pt idx="152">
                  <c:v>2.5</c:v>
                </c:pt>
                <c:pt idx="153">
                  <c:v>1.2</c:v>
                </c:pt>
                <c:pt idx="154">
                  <c:v>0</c:v>
                </c:pt>
                <c:pt idx="155">
                  <c:v>-0.2</c:v>
                </c:pt>
                <c:pt idx="156">
                  <c:v>-0.2</c:v>
                </c:pt>
                <c:pt idx="157">
                  <c:v>-0.8</c:v>
                </c:pt>
                <c:pt idx="158">
                  <c:v>-0.8</c:v>
                </c:pt>
                <c:pt idx="159">
                  <c:v>-1</c:v>
                </c:pt>
                <c:pt idx="160">
                  <c:v>-0.2</c:v>
                </c:pt>
                <c:pt idx="161">
                  <c:v>-0.5</c:v>
                </c:pt>
                <c:pt idx="162">
                  <c:v>-0.5</c:v>
                </c:pt>
                <c:pt idx="163">
                  <c:v>0.8</c:v>
                </c:pt>
                <c:pt idx="164">
                  <c:v>1.2</c:v>
                </c:pt>
                <c:pt idx="165">
                  <c:v>2.2000000000000002</c:v>
                </c:pt>
                <c:pt idx="166">
                  <c:v>2.2000000000000002</c:v>
                </c:pt>
                <c:pt idx="167">
                  <c:v>3</c:v>
                </c:pt>
                <c:pt idx="168">
                  <c:v>2</c:v>
                </c:pt>
                <c:pt idx="169">
                  <c:v>1.5</c:v>
                </c:pt>
                <c:pt idx="170">
                  <c:v>2.8</c:v>
                </c:pt>
                <c:pt idx="171">
                  <c:v>3</c:v>
                </c:pt>
                <c:pt idx="172">
                  <c:v>3.5</c:v>
                </c:pt>
                <c:pt idx="173">
                  <c:v>3</c:v>
                </c:pt>
                <c:pt idx="174">
                  <c:v>1.2</c:v>
                </c:pt>
                <c:pt idx="175">
                  <c:v>1.5</c:v>
                </c:pt>
                <c:pt idx="176">
                  <c:v>0.5</c:v>
                </c:pt>
                <c:pt idx="177">
                  <c:v>-0.5</c:v>
                </c:pt>
                <c:pt idx="178">
                  <c:v>-0.8</c:v>
                </c:pt>
                <c:pt idx="179">
                  <c:v>-1.8</c:v>
                </c:pt>
                <c:pt idx="180">
                  <c:v>-2</c:v>
                </c:pt>
                <c:pt idx="181">
                  <c:v>-0.2</c:v>
                </c:pt>
                <c:pt idx="182">
                  <c:v>0.5</c:v>
                </c:pt>
                <c:pt idx="183">
                  <c:v>0.8</c:v>
                </c:pt>
                <c:pt idx="184">
                  <c:v>0.2</c:v>
                </c:pt>
                <c:pt idx="185">
                  <c:v>2.5</c:v>
                </c:pt>
                <c:pt idx="186">
                  <c:v>3.5</c:v>
                </c:pt>
                <c:pt idx="187">
                  <c:v>3</c:v>
                </c:pt>
                <c:pt idx="188">
                  <c:v>3.2</c:v>
                </c:pt>
                <c:pt idx="189">
                  <c:v>4</c:v>
                </c:pt>
                <c:pt idx="190">
                  <c:v>3.5</c:v>
                </c:pt>
                <c:pt idx="191">
                  <c:v>2.8</c:v>
                </c:pt>
                <c:pt idx="192">
                  <c:v>3.8</c:v>
                </c:pt>
                <c:pt idx="193">
                  <c:v>3.5</c:v>
                </c:pt>
                <c:pt idx="194">
                  <c:v>3.5</c:v>
                </c:pt>
                <c:pt idx="195">
                  <c:v>3.5</c:v>
                </c:pt>
                <c:pt idx="196">
                  <c:v>3</c:v>
                </c:pt>
                <c:pt idx="197">
                  <c:v>3.2</c:v>
                </c:pt>
                <c:pt idx="198">
                  <c:v>3</c:v>
                </c:pt>
                <c:pt idx="199">
                  <c:v>3.2</c:v>
                </c:pt>
                <c:pt idx="200">
                  <c:v>3.2</c:v>
                </c:pt>
                <c:pt idx="201">
                  <c:v>2.2000000000000002</c:v>
                </c:pt>
                <c:pt idx="202">
                  <c:v>3</c:v>
                </c:pt>
                <c:pt idx="203">
                  <c:v>3.5</c:v>
                </c:pt>
                <c:pt idx="204">
                  <c:v>3.8</c:v>
                </c:pt>
                <c:pt idx="205">
                  <c:v>1.8</c:v>
                </c:pt>
                <c:pt idx="206">
                  <c:v>22.5</c:v>
                </c:pt>
                <c:pt idx="207">
                  <c:v>42.2</c:v>
                </c:pt>
                <c:pt idx="208">
                  <c:v>26.5</c:v>
                </c:pt>
                <c:pt idx="209">
                  <c:v>16.2</c:v>
                </c:pt>
                <c:pt idx="210">
                  <c:v>20.5</c:v>
                </c:pt>
                <c:pt idx="211">
                  <c:v>32</c:v>
                </c:pt>
                <c:pt idx="212">
                  <c:v>42.5</c:v>
                </c:pt>
                <c:pt idx="213">
                  <c:v>58.2</c:v>
                </c:pt>
                <c:pt idx="214">
                  <c:v>70.5</c:v>
                </c:pt>
                <c:pt idx="215">
                  <c:v>61.8</c:v>
                </c:pt>
                <c:pt idx="216">
                  <c:v>57</c:v>
                </c:pt>
                <c:pt idx="217">
                  <c:v>44.2</c:v>
                </c:pt>
                <c:pt idx="218">
                  <c:v>33</c:v>
                </c:pt>
                <c:pt idx="219">
                  <c:v>18</c:v>
                </c:pt>
                <c:pt idx="220">
                  <c:v>10.200000000000001</c:v>
                </c:pt>
                <c:pt idx="221">
                  <c:v>7</c:v>
                </c:pt>
                <c:pt idx="222">
                  <c:v>5</c:v>
                </c:pt>
                <c:pt idx="223">
                  <c:v>13</c:v>
                </c:pt>
                <c:pt idx="224">
                  <c:v>11.5</c:v>
                </c:pt>
                <c:pt idx="225">
                  <c:v>6.2</c:v>
                </c:pt>
                <c:pt idx="226">
                  <c:v>4</c:v>
                </c:pt>
                <c:pt idx="227">
                  <c:v>2</c:v>
                </c:pt>
                <c:pt idx="228">
                  <c:v>2</c:v>
                </c:pt>
                <c:pt idx="229">
                  <c:v>1.5</c:v>
                </c:pt>
                <c:pt idx="230">
                  <c:v>1.2</c:v>
                </c:pt>
                <c:pt idx="231">
                  <c:v>2</c:v>
                </c:pt>
                <c:pt idx="232">
                  <c:v>1.2</c:v>
                </c:pt>
                <c:pt idx="233">
                  <c:v>2</c:v>
                </c:pt>
                <c:pt idx="234">
                  <c:v>1.8</c:v>
                </c:pt>
                <c:pt idx="235">
                  <c:v>2.8</c:v>
                </c:pt>
                <c:pt idx="236">
                  <c:v>6</c:v>
                </c:pt>
                <c:pt idx="237">
                  <c:v>7</c:v>
                </c:pt>
                <c:pt idx="238">
                  <c:v>8.8000000000000007</c:v>
                </c:pt>
                <c:pt idx="239">
                  <c:v>10</c:v>
                </c:pt>
                <c:pt idx="240">
                  <c:v>11.2</c:v>
                </c:pt>
                <c:pt idx="241">
                  <c:v>13.2</c:v>
                </c:pt>
                <c:pt idx="242">
                  <c:v>13.8</c:v>
                </c:pt>
                <c:pt idx="243">
                  <c:v>16.5</c:v>
                </c:pt>
                <c:pt idx="244">
                  <c:v>17.5</c:v>
                </c:pt>
                <c:pt idx="245">
                  <c:v>18</c:v>
                </c:pt>
                <c:pt idx="246">
                  <c:v>17.8</c:v>
                </c:pt>
                <c:pt idx="247">
                  <c:v>17</c:v>
                </c:pt>
                <c:pt idx="248">
                  <c:v>18.8</c:v>
                </c:pt>
                <c:pt idx="249">
                  <c:v>20</c:v>
                </c:pt>
                <c:pt idx="250">
                  <c:v>22</c:v>
                </c:pt>
                <c:pt idx="251">
                  <c:v>26.8</c:v>
                </c:pt>
                <c:pt idx="252">
                  <c:v>34.5</c:v>
                </c:pt>
                <c:pt idx="253">
                  <c:v>45.8</c:v>
                </c:pt>
                <c:pt idx="254">
                  <c:v>66</c:v>
                </c:pt>
                <c:pt idx="255">
                  <c:v>50.2</c:v>
                </c:pt>
                <c:pt idx="256">
                  <c:v>45.8</c:v>
                </c:pt>
                <c:pt idx="257">
                  <c:v>56.2</c:v>
                </c:pt>
                <c:pt idx="258">
                  <c:v>56.5</c:v>
                </c:pt>
                <c:pt idx="259">
                  <c:v>57.8</c:v>
                </c:pt>
                <c:pt idx="260">
                  <c:v>60.8</c:v>
                </c:pt>
                <c:pt idx="261">
                  <c:v>49</c:v>
                </c:pt>
                <c:pt idx="262">
                  <c:v>38.800000000000004</c:v>
                </c:pt>
                <c:pt idx="263">
                  <c:v>32.5</c:v>
                </c:pt>
                <c:pt idx="264">
                  <c:v>20.8</c:v>
                </c:pt>
                <c:pt idx="265">
                  <c:v>13</c:v>
                </c:pt>
                <c:pt idx="266">
                  <c:v>10.200000000000001</c:v>
                </c:pt>
                <c:pt idx="267">
                  <c:v>14.5</c:v>
                </c:pt>
                <c:pt idx="268">
                  <c:v>10.8</c:v>
                </c:pt>
                <c:pt idx="269">
                  <c:v>10.5</c:v>
                </c:pt>
                <c:pt idx="270">
                  <c:v>11.2</c:v>
                </c:pt>
                <c:pt idx="271">
                  <c:v>12.5</c:v>
                </c:pt>
                <c:pt idx="272">
                  <c:v>13.5</c:v>
                </c:pt>
                <c:pt idx="273">
                  <c:v>13.8</c:v>
                </c:pt>
                <c:pt idx="274">
                  <c:v>12.8</c:v>
                </c:pt>
                <c:pt idx="275">
                  <c:v>18.5</c:v>
                </c:pt>
                <c:pt idx="276">
                  <c:v>30</c:v>
                </c:pt>
                <c:pt idx="277">
                  <c:v>33.200000000000003</c:v>
                </c:pt>
                <c:pt idx="278">
                  <c:v>44.8</c:v>
                </c:pt>
                <c:pt idx="279">
                  <c:v>29.5</c:v>
                </c:pt>
                <c:pt idx="280">
                  <c:v>44</c:v>
                </c:pt>
                <c:pt idx="281">
                  <c:v>60</c:v>
                </c:pt>
                <c:pt idx="282">
                  <c:v>66.8</c:v>
                </c:pt>
                <c:pt idx="283">
                  <c:v>50</c:v>
                </c:pt>
                <c:pt idx="284">
                  <c:v>48.2</c:v>
                </c:pt>
                <c:pt idx="285">
                  <c:v>48</c:v>
                </c:pt>
                <c:pt idx="286">
                  <c:v>43</c:v>
                </c:pt>
                <c:pt idx="287">
                  <c:v>40</c:v>
                </c:pt>
                <c:pt idx="288">
                  <c:v>38.800000000000004</c:v>
                </c:pt>
                <c:pt idx="289">
                  <c:v>38.800000000000004</c:v>
                </c:pt>
                <c:pt idx="290">
                  <c:v>38.800000000000004</c:v>
                </c:pt>
                <c:pt idx="291">
                  <c:v>38.200000000000003</c:v>
                </c:pt>
                <c:pt idx="292">
                  <c:v>39.5</c:v>
                </c:pt>
                <c:pt idx="293">
                  <c:v>40.800000000000004</c:v>
                </c:pt>
                <c:pt idx="294">
                  <c:v>41.8</c:v>
                </c:pt>
                <c:pt idx="295">
                  <c:v>43</c:v>
                </c:pt>
                <c:pt idx="296">
                  <c:v>41.2</c:v>
                </c:pt>
                <c:pt idx="297">
                  <c:v>38.800000000000004</c:v>
                </c:pt>
                <c:pt idx="298">
                  <c:v>38.5</c:v>
                </c:pt>
                <c:pt idx="299">
                  <c:v>36.800000000000004</c:v>
                </c:pt>
                <c:pt idx="300">
                  <c:v>34</c:v>
                </c:pt>
                <c:pt idx="301">
                  <c:v>27.2</c:v>
                </c:pt>
                <c:pt idx="302">
                  <c:v>17.2</c:v>
                </c:pt>
                <c:pt idx="303">
                  <c:v>16</c:v>
                </c:pt>
                <c:pt idx="304">
                  <c:v>18.2</c:v>
                </c:pt>
                <c:pt idx="305">
                  <c:v>11.2</c:v>
                </c:pt>
                <c:pt idx="306">
                  <c:v>5.5</c:v>
                </c:pt>
                <c:pt idx="307">
                  <c:v>3.2</c:v>
                </c:pt>
                <c:pt idx="308">
                  <c:v>6.5</c:v>
                </c:pt>
                <c:pt idx="309">
                  <c:v>5.5</c:v>
                </c:pt>
                <c:pt idx="310">
                  <c:v>5.2</c:v>
                </c:pt>
                <c:pt idx="311">
                  <c:v>5</c:v>
                </c:pt>
                <c:pt idx="312">
                  <c:v>6</c:v>
                </c:pt>
                <c:pt idx="313">
                  <c:v>20.8</c:v>
                </c:pt>
                <c:pt idx="314">
                  <c:v>9.5</c:v>
                </c:pt>
                <c:pt idx="315">
                  <c:v>2</c:v>
                </c:pt>
                <c:pt idx="316">
                  <c:v>0.8</c:v>
                </c:pt>
                <c:pt idx="317">
                  <c:v>-0.8</c:v>
                </c:pt>
                <c:pt idx="318">
                  <c:v>-0.5</c:v>
                </c:pt>
                <c:pt idx="319">
                  <c:v>-0.5</c:v>
                </c:pt>
                <c:pt idx="320">
                  <c:v>0</c:v>
                </c:pt>
                <c:pt idx="321">
                  <c:v>0.5</c:v>
                </c:pt>
                <c:pt idx="322">
                  <c:v>0</c:v>
                </c:pt>
                <c:pt idx="323">
                  <c:v>0.2</c:v>
                </c:pt>
                <c:pt idx="324">
                  <c:v>0.2</c:v>
                </c:pt>
                <c:pt idx="325">
                  <c:v>0.2</c:v>
                </c:pt>
                <c:pt idx="326">
                  <c:v>0</c:v>
                </c:pt>
                <c:pt idx="327">
                  <c:v>0.5</c:v>
                </c:pt>
                <c:pt idx="328">
                  <c:v>0.8</c:v>
                </c:pt>
                <c:pt idx="329">
                  <c:v>1</c:v>
                </c:pt>
                <c:pt idx="330">
                  <c:v>2</c:v>
                </c:pt>
                <c:pt idx="331">
                  <c:v>2.5</c:v>
                </c:pt>
                <c:pt idx="332">
                  <c:v>1.8</c:v>
                </c:pt>
                <c:pt idx="333">
                  <c:v>2</c:v>
                </c:pt>
                <c:pt idx="334">
                  <c:v>1.8</c:v>
                </c:pt>
                <c:pt idx="335">
                  <c:v>2.5</c:v>
                </c:pt>
                <c:pt idx="336">
                  <c:v>3</c:v>
                </c:pt>
                <c:pt idx="337">
                  <c:v>3.8</c:v>
                </c:pt>
                <c:pt idx="338">
                  <c:v>3.2</c:v>
                </c:pt>
                <c:pt idx="339">
                  <c:v>3.2</c:v>
                </c:pt>
                <c:pt idx="340">
                  <c:v>5.5</c:v>
                </c:pt>
                <c:pt idx="341">
                  <c:v>7.2</c:v>
                </c:pt>
                <c:pt idx="342">
                  <c:v>5.8</c:v>
                </c:pt>
                <c:pt idx="343">
                  <c:v>5.5</c:v>
                </c:pt>
                <c:pt idx="344">
                  <c:v>4</c:v>
                </c:pt>
                <c:pt idx="345">
                  <c:v>5</c:v>
                </c:pt>
                <c:pt idx="346">
                  <c:v>8.2000000000000011</c:v>
                </c:pt>
                <c:pt idx="347">
                  <c:v>10.200000000000001</c:v>
                </c:pt>
                <c:pt idx="348">
                  <c:v>12.2</c:v>
                </c:pt>
                <c:pt idx="349">
                  <c:v>10.200000000000001</c:v>
                </c:pt>
                <c:pt idx="350">
                  <c:v>5.2</c:v>
                </c:pt>
                <c:pt idx="351">
                  <c:v>3.8</c:v>
                </c:pt>
                <c:pt idx="352">
                  <c:v>3.5</c:v>
                </c:pt>
                <c:pt idx="353">
                  <c:v>3</c:v>
                </c:pt>
                <c:pt idx="354">
                  <c:v>3.2</c:v>
                </c:pt>
                <c:pt idx="355">
                  <c:v>3.2</c:v>
                </c:pt>
                <c:pt idx="356">
                  <c:v>3.2</c:v>
                </c:pt>
                <c:pt idx="357">
                  <c:v>3.5</c:v>
                </c:pt>
                <c:pt idx="358">
                  <c:v>4.8</c:v>
                </c:pt>
                <c:pt idx="359">
                  <c:v>6.5</c:v>
                </c:pt>
                <c:pt idx="360">
                  <c:v>7</c:v>
                </c:pt>
                <c:pt idx="361">
                  <c:v>9.8000000000000007</c:v>
                </c:pt>
                <c:pt idx="362">
                  <c:v>11.8</c:v>
                </c:pt>
                <c:pt idx="363">
                  <c:v>13.8</c:v>
                </c:pt>
                <c:pt idx="364">
                  <c:v>14</c:v>
                </c:pt>
                <c:pt idx="365">
                  <c:v>14.8</c:v>
                </c:pt>
                <c:pt idx="366">
                  <c:v>12</c:v>
                </c:pt>
                <c:pt idx="367">
                  <c:v>7.2</c:v>
                </c:pt>
                <c:pt idx="368">
                  <c:v>6</c:v>
                </c:pt>
                <c:pt idx="369">
                  <c:v>5</c:v>
                </c:pt>
                <c:pt idx="370">
                  <c:v>4.2</c:v>
                </c:pt>
                <c:pt idx="371">
                  <c:v>3.8</c:v>
                </c:pt>
                <c:pt idx="372">
                  <c:v>4</c:v>
                </c:pt>
                <c:pt idx="373">
                  <c:v>4.5</c:v>
                </c:pt>
                <c:pt idx="374">
                  <c:v>4.5</c:v>
                </c:pt>
                <c:pt idx="375">
                  <c:v>5.5</c:v>
                </c:pt>
                <c:pt idx="376">
                  <c:v>6.2</c:v>
                </c:pt>
                <c:pt idx="377">
                  <c:v>7.8</c:v>
                </c:pt>
                <c:pt idx="378">
                  <c:v>10.200000000000001</c:v>
                </c:pt>
                <c:pt idx="379">
                  <c:v>11</c:v>
                </c:pt>
                <c:pt idx="380">
                  <c:v>12</c:v>
                </c:pt>
                <c:pt idx="381">
                  <c:v>12.5</c:v>
                </c:pt>
                <c:pt idx="382">
                  <c:v>13</c:v>
                </c:pt>
                <c:pt idx="383">
                  <c:v>13</c:v>
                </c:pt>
                <c:pt idx="384">
                  <c:v>13.2</c:v>
                </c:pt>
                <c:pt idx="385">
                  <c:v>12.5</c:v>
                </c:pt>
                <c:pt idx="386">
                  <c:v>13.2</c:v>
                </c:pt>
                <c:pt idx="387">
                  <c:v>13</c:v>
                </c:pt>
                <c:pt idx="388">
                  <c:v>11.5</c:v>
                </c:pt>
                <c:pt idx="389">
                  <c:v>10.200000000000001</c:v>
                </c:pt>
                <c:pt idx="390">
                  <c:v>9.2000000000000011</c:v>
                </c:pt>
                <c:pt idx="391">
                  <c:v>50.8</c:v>
                </c:pt>
                <c:pt idx="392">
                  <c:v>81.8</c:v>
                </c:pt>
                <c:pt idx="393">
                  <c:v>36.200000000000003</c:v>
                </c:pt>
                <c:pt idx="394">
                  <c:v>25</c:v>
                </c:pt>
                <c:pt idx="395">
                  <c:v>23</c:v>
                </c:pt>
                <c:pt idx="396">
                  <c:v>20.5</c:v>
                </c:pt>
                <c:pt idx="397">
                  <c:v>20.8</c:v>
                </c:pt>
                <c:pt idx="398">
                  <c:v>20.2</c:v>
                </c:pt>
                <c:pt idx="399">
                  <c:v>24.8</c:v>
                </c:pt>
                <c:pt idx="400">
                  <c:v>49.2</c:v>
                </c:pt>
                <c:pt idx="401">
                  <c:v>66.8</c:v>
                </c:pt>
                <c:pt idx="402">
                  <c:v>53</c:v>
                </c:pt>
                <c:pt idx="403">
                  <c:v>33</c:v>
                </c:pt>
                <c:pt idx="404">
                  <c:v>30.8</c:v>
                </c:pt>
                <c:pt idx="405">
                  <c:v>26</c:v>
                </c:pt>
                <c:pt idx="406">
                  <c:v>26.8</c:v>
                </c:pt>
                <c:pt idx="407">
                  <c:v>28.8</c:v>
                </c:pt>
                <c:pt idx="408">
                  <c:v>28</c:v>
                </c:pt>
                <c:pt idx="409">
                  <c:v>25.8</c:v>
                </c:pt>
                <c:pt idx="410">
                  <c:v>26</c:v>
                </c:pt>
                <c:pt idx="411">
                  <c:v>33.5</c:v>
                </c:pt>
                <c:pt idx="412">
                  <c:v>35.200000000000003</c:v>
                </c:pt>
                <c:pt idx="413">
                  <c:v>34.5</c:v>
                </c:pt>
                <c:pt idx="414">
                  <c:v>33.200000000000003</c:v>
                </c:pt>
                <c:pt idx="415">
                  <c:v>34</c:v>
                </c:pt>
                <c:pt idx="416">
                  <c:v>32.800000000000004</c:v>
                </c:pt>
                <c:pt idx="417">
                  <c:v>30.5</c:v>
                </c:pt>
                <c:pt idx="418">
                  <c:v>27.8</c:v>
                </c:pt>
                <c:pt idx="419">
                  <c:v>24.5</c:v>
                </c:pt>
                <c:pt idx="420">
                  <c:v>29.5</c:v>
                </c:pt>
                <c:pt idx="421">
                  <c:v>37.5</c:v>
                </c:pt>
                <c:pt idx="422">
                  <c:v>36.200000000000003</c:v>
                </c:pt>
                <c:pt idx="423">
                  <c:v>33</c:v>
                </c:pt>
                <c:pt idx="424">
                  <c:v>30.8</c:v>
                </c:pt>
                <c:pt idx="425">
                  <c:v>27.2</c:v>
                </c:pt>
                <c:pt idx="426">
                  <c:v>29.5</c:v>
                </c:pt>
                <c:pt idx="427">
                  <c:v>32.200000000000003</c:v>
                </c:pt>
                <c:pt idx="428">
                  <c:v>73.5</c:v>
                </c:pt>
                <c:pt idx="429">
                  <c:v>42.5</c:v>
                </c:pt>
                <c:pt idx="430">
                  <c:v>69.2</c:v>
                </c:pt>
                <c:pt idx="431">
                  <c:v>65.8</c:v>
                </c:pt>
                <c:pt idx="432">
                  <c:v>43.2</c:v>
                </c:pt>
                <c:pt idx="433">
                  <c:v>43</c:v>
                </c:pt>
                <c:pt idx="434">
                  <c:v>43.5</c:v>
                </c:pt>
                <c:pt idx="435">
                  <c:v>58.8</c:v>
                </c:pt>
                <c:pt idx="436">
                  <c:v>27.5</c:v>
                </c:pt>
                <c:pt idx="437">
                  <c:v>10.8</c:v>
                </c:pt>
                <c:pt idx="438">
                  <c:v>6.5</c:v>
                </c:pt>
                <c:pt idx="439">
                  <c:v>10.5</c:v>
                </c:pt>
                <c:pt idx="440">
                  <c:v>8.2000000000000011</c:v>
                </c:pt>
                <c:pt idx="441">
                  <c:v>7</c:v>
                </c:pt>
                <c:pt idx="442">
                  <c:v>6.2</c:v>
                </c:pt>
                <c:pt idx="443">
                  <c:v>6.5</c:v>
                </c:pt>
                <c:pt idx="444">
                  <c:v>6.8</c:v>
                </c:pt>
                <c:pt idx="445">
                  <c:v>8.5</c:v>
                </c:pt>
                <c:pt idx="446">
                  <c:v>10.200000000000001</c:v>
                </c:pt>
                <c:pt idx="447">
                  <c:v>17.5</c:v>
                </c:pt>
                <c:pt idx="448">
                  <c:v>15.8</c:v>
                </c:pt>
                <c:pt idx="449">
                  <c:v>17.8</c:v>
                </c:pt>
                <c:pt idx="450">
                  <c:v>18.2</c:v>
                </c:pt>
                <c:pt idx="451">
                  <c:v>19</c:v>
                </c:pt>
                <c:pt idx="452">
                  <c:v>17</c:v>
                </c:pt>
                <c:pt idx="453">
                  <c:v>15</c:v>
                </c:pt>
                <c:pt idx="454">
                  <c:v>15.5</c:v>
                </c:pt>
                <c:pt idx="455">
                  <c:v>16.2</c:v>
                </c:pt>
                <c:pt idx="456">
                  <c:v>15</c:v>
                </c:pt>
                <c:pt idx="457">
                  <c:v>15</c:v>
                </c:pt>
                <c:pt idx="458">
                  <c:v>16.5</c:v>
                </c:pt>
                <c:pt idx="459">
                  <c:v>19</c:v>
                </c:pt>
                <c:pt idx="460">
                  <c:v>17</c:v>
                </c:pt>
                <c:pt idx="461">
                  <c:v>17</c:v>
                </c:pt>
                <c:pt idx="462">
                  <c:v>16.5</c:v>
                </c:pt>
                <c:pt idx="463">
                  <c:v>16</c:v>
                </c:pt>
                <c:pt idx="464">
                  <c:v>15.2</c:v>
                </c:pt>
                <c:pt idx="465">
                  <c:v>17</c:v>
                </c:pt>
                <c:pt idx="466">
                  <c:v>18</c:v>
                </c:pt>
                <c:pt idx="467">
                  <c:v>17</c:v>
                </c:pt>
                <c:pt idx="468">
                  <c:v>17.2</c:v>
                </c:pt>
                <c:pt idx="469">
                  <c:v>17.8</c:v>
                </c:pt>
                <c:pt idx="470">
                  <c:v>18</c:v>
                </c:pt>
                <c:pt idx="471">
                  <c:v>18</c:v>
                </c:pt>
                <c:pt idx="472">
                  <c:v>17</c:v>
                </c:pt>
                <c:pt idx="473">
                  <c:v>17</c:v>
                </c:pt>
                <c:pt idx="474">
                  <c:v>20</c:v>
                </c:pt>
                <c:pt idx="475">
                  <c:v>28</c:v>
                </c:pt>
                <c:pt idx="476">
                  <c:v>42.8</c:v>
                </c:pt>
                <c:pt idx="477">
                  <c:v>58.8</c:v>
                </c:pt>
                <c:pt idx="478">
                  <c:v>85.5</c:v>
                </c:pt>
                <c:pt idx="479">
                  <c:v>106.2</c:v>
                </c:pt>
                <c:pt idx="480">
                  <c:v>116.8</c:v>
                </c:pt>
                <c:pt idx="481">
                  <c:v>150</c:v>
                </c:pt>
                <c:pt idx="482">
                  <c:v>130.80000000000001</c:v>
                </c:pt>
                <c:pt idx="483">
                  <c:v>71.8</c:v>
                </c:pt>
                <c:pt idx="484">
                  <c:v>51.2</c:v>
                </c:pt>
                <c:pt idx="485">
                  <c:v>43.5</c:v>
                </c:pt>
                <c:pt idx="486">
                  <c:v>68</c:v>
                </c:pt>
                <c:pt idx="487">
                  <c:v>72.2</c:v>
                </c:pt>
                <c:pt idx="488">
                  <c:v>57.2</c:v>
                </c:pt>
                <c:pt idx="489">
                  <c:v>58.8</c:v>
                </c:pt>
                <c:pt idx="490">
                  <c:v>65.5</c:v>
                </c:pt>
                <c:pt idx="491">
                  <c:v>68.8</c:v>
                </c:pt>
                <c:pt idx="492">
                  <c:v>66.5</c:v>
                </c:pt>
                <c:pt idx="493">
                  <c:v>62</c:v>
                </c:pt>
                <c:pt idx="494">
                  <c:v>65.8</c:v>
                </c:pt>
                <c:pt idx="495">
                  <c:v>79</c:v>
                </c:pt>
                <c:pt idx="496">
                  <c:v>64.8</c:v>
                </c:pt>
                <c:pt idx="497">
                  <c:v>49.8</c:v>
                </c:pt>
                <c:pt idx="498">
                  <c:v>50.5</c:v>
                </c:pt>
                <c:pt idx="499">
                  <c:v>49.5</c:v>
                </c:pt>
                <c:pt idx="500">
                  <c:v>44.8</c:v>
                </c:pt>
                <c:pt idx="501">
                  <c:v>41.8</c:v>
                </c:pt>
                <c:pt idx="502">
                  <c:v>43.8</c:v>
                </c:pt>
                <c:pt idx="503">
                  <c:v>46</c:v>
                </c:pt>
                <c:pt idx="504">
                  <c:v>42</c:v>
                </c:pt>
                <c:pt idx="505">
                  <c:v>40.200000000000003</c:v>
                </c:pt>
                <c:pt idx="506">
                  <c:v>41.2</c:v>
                </c:pt>
                <c:pt idx="507">
                  <c:v>46.8</c:v>
                </c:pt>
                <c:pt idx="508">
                  <c:v>59.2</c:v>
                </c:pt>
                <c:pt idx="509">
                  <c:v>82</c:v>
                </c:pt>
                <c:pt idx="510">
                  <c:v>84.2</c:v>
                </c:pt>
                <c:pt idx="511">
                  <c:v>81.2</c:v>
                </c:pt>
                <c:pt idx="512">
                  <c:v>90.8</c:v>
                </c:pt>
                <c:pt idx="513">
                  <c:v>100.8</c:v>
                </c:pt>
                <c:pt idx="514">
                  <c:v>107.5</c:v>
                </c:pt>
                <c:pt idx="515">
                  <c:v>113.8</c:v>
                </c:pt>
                <c:pt idx="516">
                  <c:v>109</c:v>
                </c:pt>
                <c:pt idx="517">
                  <c:v>98.2</c:v>
                </c:pt>
                <c:pt idx="518">
                  <c:v>61</c:v>
                </c:pt>
                <c:pt idx="519">
                  <c:v>49.5</c:v>
                </c:pt>
                <c:pt idx="520">
                  <c:v>40.800000000000004</c:v>
                </c:pt>
                <c:pt idx="521">
                  <c:v>36</c:v>
                </c:pt>
                <c:pt idx="522">
                  <c:v>26.5</c:v>
                </c:pt>
                <c:pt idx="523">
                  <c:v>21.8</c:v>
                </c:pt>
                <c:pt idx="524">
                  <c:v>24</c:v>
                </c:pt>
                <c:pt idx="525">
                  <c:v>40.5</c:v>
                </c:pt>
                <c:pt idx="526">
                  <c:v>77.2</c:v>
                </c:pt>
                <c:pt idx="527">
                  <c:v>75.2</c:v>
                </c:pt>
                <c:pt idx="528">
                  <c:v>53</c:v>
                </c:pt>
                <c:pt idx="529">
                  <c:v>35.800000000000004</c:v>
                </c:pt>
                <c:pt idx="530">
                  <c:v>34</c:v>
                </c:pt>
                <c:pt idx="531">
                  <c:v>34.800000000000004</c:v>
                </c:pt>
                <c:pt idx="532">
                  <c:v>39.5</c:v>
                </c:pt>
                <c:pt idx="533">
                  <c:v>182.2</c:v>
                </c:pt>
                <c:pt idx="534">
                  <c:v>266.5</c:v>
                </c:pt>
                <c:pt idx="535">
                  <c:v>313.8</c:v>
                </c:pt>
                <c:pt idx="536">
                  <c:v>223</c:v>
                </c:pt>
                <c:pt idx="537">
                  <c:v>172.2</c:v>
                </c:pt>
                <c:pt idx="538">
                  <c:v>182.8</c:v>
                </c:pt>
                <c:pt idx="539">
                  <c:v>201.8</c:v>
                </c:pt>
                <c:pt idx="540">
                  <c:v>177</c:v>
                </c:pt>
                <c:pt idx="541">
                  <c:v>167.2</c:v>
                </c:pt>
                <c:pt idx="542">
                  <c:v>191</c:v>
                </c:pt>
                <c:pt idx="543">
                  <c:v>248.8</c:v>
                </c:pt>
                <c:pt idx="544">
                  <c:v>277</c:v>
                </c:pt>
                <c:pt idx="545">
                  <c:v>196.8</c:v>
                </c:pt>
                <c:pt idx="546">
                  <c:v>155</c:v>
                </c:pt>
                <c:pt idx="547">
                  <c:v>195.8</c:v>
                </c:pt>
                <c:pt idx="548">
                  <c:v>90.5</c:v>
                </c:pt>
                <c:pt idx="549">
                  <c:v>82.8</c:v>
                </c:pt>
                <c:pt idx="550">
                  <c:v>57</c:v>
                </c:pt>
                <c:pt idx="551">
                  <c:v>53</c:v>
                </c:pt>
                <c:pt idx="552">
                  <c:v>51.8</c:v>
                </c:pt>
                <c:pt idx="553">
                  <c:v>53</c:v>
                </c:pt>
                <c:pt idx="554">
                  <c:v>34</c:v>
                </c:pt>
                <c:pt idx="555">
                  <c:v>51.8</c:v>
                </c:pt>
                <c:pt idx="556">
                  <c:v>54.5</c:v>
                </c:pt>
                <c:pt idx="557">
                  <c:v>34.800000000000004</c:v>
                </c:pt>
                <c:pt idx="558">
                  <c:v>72.5</c:v>
                </c:pt>
                <c:pt idx="559">
                  <c:v>66.8</c:v>
                </c:pt>
                <c:pt idx="560">
                  <c:v>54</c:v>
                </c:pt>
                <c:pt idx="561">
                  <c:v>73</c:v>
                </c:pt>
                <c:pt idx="562">
                  <c:v>175</c:v>
                </c:pt>
                <c:pt idx="563">
                  <c:v>153.19999999999999</c:v>
                </c:pt>
                <c:pt idx="564">
                  <c:v>79</c:v>
                </c:pt>
                <c:pt idx="565">
                  <c:v>98.2</c:v>
                </c:pt>
                <c:pt idx="566">
                  <c:v>118.2</c:v>
                </c:pt>
                <c:pt idx="567">
                  <c:v>170.8</c:v>
                </c:pt>
                <c:pt idx="568">
                  <c:v>164</c:v>
                </c:pt>
                <c:pt idx="569">
                  <c:v>88.2</c:v>
                </c:pt>
                <c:pt idx="570">
                  <c:v>126</c:v>
                </c:pt>
                <c:pt idx="571">
                  <c:v>122.2</c:v>
                </c:pt>
                <c:pt idx="572">
                  <c:v>97</c:v>
                </c:pt>
                <c:pt idx="573">
                  <c:v>96.2</c:v>
                </c:pt>
                <c:pt idx="574">
                  <c:v>82.2</c:v>
                </c:pt>
                <c:pt idx="575">
                  <c:v>77.2</c:v>
                </c:pt>
                <c:pt idx="576">
                  <c:v>88</c:v>
                </c:pt>
                <c:pt idx="577">
                  <c:v>57.5</c:v>
                </c:pt>
                <c:pt idx="578">
                  <c:v>51.5</c:v>
                </c:pt>
                <c:pt idx="579">
                  <c:v>53.2</c:v>
                </c:pt>
                <c:pt idx="580">
                  <c:v>49.2</c:v>
                </c:pt>
                <c:pt idx="581">
                  <c:v>65</c:v>
                </c:pt>
                <c:pt idx="582">
                  <c:v>62.2</c:v>
                </c:pt>
                <c:pt idx="583">
                  <c:v>65.2</c:v>
                </c:pt>
                <c:pt idx="584">
                  <c:v>66.8</c:v>
                </c:pt>
                <c:pt idx="585">
                  <c:v>60.2</c:v>
                </c:pt>
                <c:pt idx="586">
                  <c:v>58.2</c:v>
                </c:pt>
                <c:pt idx="587">
                  <c:v>44.2</c:v>
                </c:pt>
                <c:pt idx="588">
                  <c:v>42.2</c:v>
                </c:pt>
                <c:pt idx="589">
                  <c:v>48</c:v>
                </c:pt>
                <c:pt idx="590">
                  <c:v>48.8</c:v>
                </c:pt>
                <c:pt idx="591">
                  <c:v>61.2</c:v>
                </c:pt>
                <c:pt idx="592">
                  <c:v>50.8</c:v>
                </c:pt>
                <c:pt idx="593">
                  <c:v>52.2</c:v>
                </c:pt>
                <c:pt idx="594">
                  <c:v>57.8</c:v>
                </c:pt>
                <c:pt idx="595">
                  <c:v>56.5</c:v>
                </c:pt>
                <c:pt idx="596">
                  <c:v>61</c:v>
                </c:pt>
                <c:pt idx="597">
                  <c:v>61.8</c:v>
                </c:pt>
                <c:pt idx="598">
                  <c:v>49.5</c:v>
                </c:pt>
                <c:pt idx="599">
                  <c:v>46.8</c:v>
                </c:pt>
                <c:pt idx="600">
                  <c:v>41.2</c:v>
                </c:pt>
                <c:pt idx="601">
                  <c:v>38.200000000000003</c:v>
                </c:pt>
                <c:pt idx="602">
                  <c:v>33.5</c:v>
                </c:pt>
                <c:pt idx="603">
                  <c:v>40.200000000000003</c:v>
                </c:pt>
                <c:pt idx="604">
                  <c:v>57.2</c:v>
                </c:pt>
                <c:pt idx="605">
                  <c:v>74</c:v>
                </c:pt>
                <c:pt idx="606">
                  <c:v>62.8</c:v>
                </c:pt>
                <c:pt idx="607">
                  <c:v>58.2</c:v>
                </c:pt>
                <c:pt idx="608">
                  <c:v>57.2</c:v>
                </c:pt>
                <c:pt idx="609">
                  <c:v>59.5</c:v>
                </c:pt>
                <c:pt idx="610">
                  <c:v>65</c:v>
                </c:pt>
                <c:pt idx="611">
                  <c:v>80.2</c:v>
                </c:pt>
                <c:pt idx="612">
                  <c:v>99.8</c:v>
                </c:pt>
                <c:pt idx="613">
                  <c:v>111.2</c:v>
                </c:pt>
                <c:pt idx="614">
                  <c:v>106</c:v>
                </c:pt>
                <c:pt idx="615">
                  <c:v>99.2</c:v>
                </c:pt>
                <c:pt idx="616">
                  <c:v>82.5</c:v>
                </c:pt>
                <c:pt idx="617">
                  <c:v>76.8</c:v>
                </c:pt>
                <c:pt idx="618">
                  <c:v>69.8</c:v>
                </c:pt>
                <c:pt idx="619">
                  <c:v>58.8</c:v>
                </c:pt>
                <c:pt idx="620">
                  <c:v>39</c:v>
                </c:pt>
                <c:pt idx="621">
                  <c:v>28</c:v>
                </c:pt>
                <c:pt idx="622">
                  <c:v>24.5</c:v>
                </c:pt>
                <c:pt idx="623">
                  <c:v>25.8</c:v>
                </c:pt>
                <c:pt idx="624">
                  <c:v>26.5</c:v>
                </c:pt>
                <c:pt idx="625">
                  <c:v>23.8</c:v>
                </c:pt>
                <c:pt idx="626">
                  <c:v>22</c:v>
                </c:pt>
                <c:pt idx="627">
                  <c:v>22.5</c:v>
                </c:pt>
                <c:pt idx="628">
                  <c:v>22.2</c:v>
                </c:pt>
                <c:pt idx="629">
                  <c:v>23.8</c:v>
                </c:pt>
                <c:pt idx="630">
                  <c:v>28.8</c:v>
                </c:pt>
                <c:pt idx="631">
                  <c:v>24.5</c:v>
                </c:pt>
                <c:pt idx="632">
                  <c:v>25</c:v>
                </c:pt>
                <c:pt idx="633">
                  <c:v>26.2</c:v>
                </c:pt>
                <c:pt idx="634">
                  <c:v>23.8</c:v>
                </c:pt>
                <c:pt idx="635">
                  <c:v>21.8</c:v>
                </c:pt>
                <c:pt idx="636">
                  <c:v>22.5</c:v>
                </c:pt>
                <c:pt idx="637">
                  <c:v>22.2</c:v>
                </c:pt>
                <c:pt idx="638">
                  <c:v>24.2</c:v>
                </c:pt>
                <c:pt idx="639">
                  <c:v>21</c:v>
                </c:pt>
                <c:pt idx="640">
                  <c:v>22.5</c:v>
                </c:pt>
                <c:pt idx="641">
                  <c:v>24</c:v>
                </c:pt>
                <c:pt idx="642">
                  <c:v>23.2</c:v>
                </c:pt>
                <c:pt idx="643">
                  <c:v>23.5</c:v>
                </c:pt>
                <c:pt idx="644">
                  <c:v>23</c:v>
                </c:pt>
                <c:pt idx="645">
                  <c:v>23.2</c:v>
                </c:pt>
                <c:pt idx="646">
                  <c:v>21.2</c:v>
                </c:pt>
                <c:pt idx="647">
                  <c:v>20.5</c:v>
                </c:pt>
                <c:pt idx="648">
                  <c:v>21.8</c:v>
                </c:pt>
                <c:pt idx="649">
                  <c:v>22</c:v>
                </c:pt>
                <c:pt idx="650">
                  <c:v>21.8</c:v>
                </c:pt>
                <c:pt idx="651">
                  <c:v>23.8</c:v>
                </c:pt>
                <c:pt idx="652">
                  <c:v>23.5</c:v>
                </c:pt>
                <c:pt idx="653">
                  <c:v>22.8</c:v>
                </c:pt>
                <c:pt idx="654">
                  <c:v>22.2</c:v>
                </c:pt>
                <c:pt idx="655">
                  <c:v>22.2</c:v>
                </c:pt>
                <c:pt idx="656">
                  <c:v>22.2</c:v>
                </c:pt>
                <c:pt idx="657">
                  <c:v>22.8</c:v>
                </c:pt>
                <c:pt idx="658">
                  <c:v>23.2</c:v>
                </c:pt>
                <c:pt idx="659">
                  <c:v>23.5</c:v>
                </c:pt>
                <c:pt idx="660">
                  <c:v>24</c:v>
                </c:pt>
                <c:pt idx="661">
                  <c:v>25.8</c:v>
                </c:pt>
                <c:pt idx="662">
                  <c:v>26</c:v>
                </c:pt>
                <c:pt idx="663">
                  <c:v>26</c:v>
                </c:pt>
                <c:pt idx="664">
                  <c:v>26.5</c:v>
                </c:pt>
                <c:pt idx="665">
                  <c:v>25.8</c:v>
                </c:pt>
                <c:pt idx="666">
                  <c:v>25.8</c:v>
                </c:pt>
                <c:pt idx="667">
                  <c:v>26.2</c:v>
                </c:pt>
                <c:pt idx="668">
                  <c:v>26.2</c:v>
                </c:pt>
                <c:pt idx="669">
                  <c:v>25.8</c:v>
                </c:pt>
                <c:pt idx="670">
                  <c:v>26</c:v>
                </c:pt>
                <c:pt idx="671">
                  <c:v>26.5</c:v>
                </c:pt>
                <c:pt idx="672">
                  <c:v>27.5</c:v>
                </c:pt>
                <c:pt idx="673">
                  <c:v>27.8</c:v>
                </c:pt>
                <c:pt idx="674">
                  <c:v>30.2</c:v>
                </c:pt>
                <c:pt idx="675">
                  <c:v>26.5</c:v>
                </c:pt>
                <c:pt idx="676">
                  <c:v>22.8</c:v>
                </c:pt>
                <c:pt idx="677">
                  <c:v>19.8</c:v>
                </c:pt>
                <c:pt idx="678">
                  <c:v>21.8</c:v>
                </c:pt>
                <c:pt idx="679">
                  <c:v>22.8</c:v>
                </c:pt>
                <c:pt idx="680">
                  <c:v>23.2</c:v>
                </c:pt>
                <c:pt idx="681">
                  <c:v>24</c:v>
                </c:pt>
                <c:pt idx="682">
                  <c:v>24.8</c:v>
                </c:pt>
                <c:pt idx="683">
                  <c:v>25.5</c:v>
                </c:pt>
                <c:pt idx="684">
                  <c:v>26</c:v>
                </c:pt>
                <c:pt idx="685">
                  <c:v>27.2</c:v>
                </c:pt>
                <c:pt idx="686">
                  <c:v>27.5</c:v>
                </c:pt>
                <c:pt idx="687">
                  <c:v>30</c:v>
                </c:pt>
                <c:pt idx="688">
                  <c:v>39.800000000000004</c:v>
                </c:pt>
                <c:pt idx="689">
                  <c:v>34.200000000000003</c:v>
                </c:pt>
                <c:pt idx="690">
                  <c:v>34.200000000000003</c:v>
                </c:pt>
                <c:pt idx="691">
                  <c:v>41</c:v>
                </c:pt>
                <c:pt idx="692">
                  <c:v>50.2</c:v>
                </c:pt>
                <c:pt idx="693">
                  <c:v>82.8</c:v>
                </c:pt>
                <c:pt idx="694">
                  <c:v>39.200000000000003</c:v>
                </c:pt>
                <c:pt idx="695">
                  <c:v>28.5</c:v>
                </c:pt>
                <c:pt idx="696">
                  <c:v>28.2</c:v>
                </c:pt>
                <c:pt idx="697">
                  <c:v>28</c:v>
                </c:pt>
                <c:pt idx="698">
                  <c:v>30.2</c:v>
                </c:pt>
                <c:pt idx="699">
                  <c:v>49.8</c:v>
                </c:pt>
                <c:pt idx="700">
                  <c:v>89.5</c:v>
                </c:pt>
                <c:pt idx="701">
                  <c:v>119.2</c:v>
                </c:pt>
                <c:pt idx="702">
                  <c:v>102.8</c:v>
                </c:pt>
                <c:pt idx="703">
                  <c:v>59.2</c:v>
                </c:pt>
                <c:pt idx="704">
                  <c:v>50.5</c:v>
                </c:pt>
                <c:pt idx="705">
                  <c:v>54.8</c:v>
                </c:pt>
                <c:pt idx="706">
                  <c:v>62.5</c:v>
                </c:pt>
                <c:pt idx="707">
                  <c:v>73.8</c:v>
                </c:pt>
                <c:pt idx="708">
                  <c:v>76</c:v>
                </c:pt>
                <c:pt idx="709">
                  <c:v>71</c:v>
                </c:pt>
                <c:pt idx="710">
                  <c:v>52</c:v>
                </c:pt>
                <c:pt idx="711">
                  <c:v>4.2</c:v>
                </c:pt>
                <c:pt idx="712">
                  <c:v>3.5</c:v>
                </c:pt>
                <c:pt idx="713">
                  <c:v>4.2</c:v>
                </c:pt>
                <c:pt idx="714">
                  <c:v>4.5</c:v>
                </c:pt>
                <c:pt idx="715">
                  <c:v>7.2</c:v>
                </c:pt>
                <c:pt idx="716">
                  <c:v>9</c:v>
                </c:pt>
                <c:pt idx="717">
                  <c:v>16</c:v>
                </c:pt>
                <c:pt idx="718">
                  <c:v>19</c:v>
                </c:pt>
                <c:pt idx="719">
                  <c:v>26.8</c:v>
                </c:pt>
                <c:pt idx="720">
                  <c:v>46</c:v>
                </c:pt>
                <c:pt idx="721">
                  <c:v>62.5</c:v>
                </c:pt>
                <c:pt idx="722">
                  <c:v>37</c:v>
                </c:pt>
                <c:pt idx="723">
                  <c:v>24.5</c:v>
                </c:pt>
                <c:pt idx="724">
                  <c:v>19.2</c:v>
                </c:pt>
                <c:pt idx="725">
                  <c:v>24.5</c:v>
                </c:pt>
                <c:pt idx="726">
                  <c:v>27</c:v>
                </c:pt>
                <c:pt idx="727">
                  <c:v>35.800000000000004</c:v>
                </c:pt>
                <c:pt idx="728">
                  <c:v>34.5</c:v>
                </c:pt>
                <c:pt idx="729">
                  <c:v>54.2</c:v>
                </c:pt>
                <c:pt idx="730">
                  <c:v>63.2</c:v>
                </c:pt>
                <c:pt idx="731">
                  <c:v>67.5</c:v>
                </c:pt>
                <c:pt idx="732">
                  <c:v>89.8</c:v>
                </c:pt>
                <c:pt idx="733">
                  <c:v>80.8</c:v>
                </c:pt>
                <c:pt idx="734">
                  <c:v>99</c:v>
                </c:pt>
                <c:pt idx="735">
                  <c:v>86</c:v>
                </c:pt>
                <c:pt idx="736">
                  <c:v>89.8</c:v>
                </c:pt>
                <c:pt idx="737">
                  <c:v>112.5</c:v>
                </c:pt>
                <c:pt idx="738">
                  <c:v>112</c:v>
                </c:pt>
                <c:pt idx="739">
                  <c:v>111.2</c:v>
                </c:pt>
                <c:pt idx="740">
                  <c:v>118</c:v>
                </c:pt>
                <c:pt idx="741">
                  <c:v>109.8</c:v>
                </c:pt>
                <c:pt idx="742">
                  <c:v>104.8</c:v>
                </c:pt>
                <c:pt idx="743">
                  <c:v>107.2</c:v>
                </c:pt>
                <c:pt idx="744">
                  <c:v>103.2</c:v>
                </c:pt>
                <c:pt idx="745">
                  <c:v>115.2</c:v>
                </c:pt>
                <c:pt idx="746">
                  <c:v>125.5</c:v>
                </c:pt>
                <c:pt idx="747">
                  <c:v>111.2</c:v>
                </c:pt>
                <c:pt idx="748">
                  <c:v>103.8</c:v>
                </c:pt>
                <c:pt idx="749">
                  <c:v>104</c:v>
                </c:pt>
                <c:pt idx="750">
                  <c:v>108.5</c:v>
                </c:pt>
                <c:pt idx="751">
                  <c:v>111.2</c:v>
                </c:pt>
                <c:pt idx="752">
                  <c:v>110</c:v>
                </c:pt>
                <c:pt idx="753">
                  <c:v>110.8</c:v>
                </c:pt>
                <c:pt idx="754">
                  <c:v>116</c:v>
                </c:pt>
                <c:pt idx="755">
                  <c:v>114.8</c:v>
                </c:pt>
                <c:pt idx="756">
                  <c:v>109</c:v>
                </c:pt>
                <c:pt idx="757">
                  <c:v>94.5</c:v>
                </c:pt>
                <c:pt idx="758">
                  <c:v>83.8</c:v>
                </c:pt>
                <c:pt idx="759">
                  <c:v>76.8</c:v>
                </c:pt>
                <c:pt idx="760">
                  <c:v>69.5</c:v>
                </c:pt>
                <c:pt idx="761">
                  <c:v>64.8</c:v>
                </c:pt>
                <c:pt idx="762">
                  <c:v>63.2</c:v>
                </c:pt>
                <c:pt idx="763">
                  <c:v>63</c:v>
                </c:pt>
                <c:pt idx="764">
                  <c:v>64</c:v>
                </c:pt>
                <c:pt idx="765">
                  <c:v>69.8</c:v>
                </c:pt>
                <c:pt idx="766">
                  <c:v>84</c:v>
                </c:pt>
                <c:pt idx="767">
                  <c:v>73.2</c:v>
                </c:pt>
                <c:pt idx="768">
                  <c:v>78</c:v>
                </c:pt>
                <c:pt idx="769">
                  <c:v>74</c:v>
                </c:pt>
                <c:pt idx="770">
                  <c:v>70.2</c:v>
                </c:pt>
                <c:pt idx="771">
                  <c:v>67.2</c:v>
                </c:pt>
                <c:pt idx="772">
                  <c:v>67.2</c:v>
                </c:pt>
                <c:pt idx="773">
                  <c:v>64.2</c:v>
                </c:pt>
                <c:pt idx="774">
                  <c:v>68.8</c:v>
                </c:pt>
                <c:pt idx="775">
                  <c:v>69.8</c:v>
                </c:pt>
                <c:pt idx="776">
                  <c:v>73.8</c:v>
                </c:pt>
                <c:pt idx="777">
                  <c:v>73.8</c:v>
                </c:pt>
                <c:pt idx="778">
                  <c:v>73.8</c:v>
                </c:pt>
                <c:pt idx="779">
                  <c:v>75.5</c:v>
                </c:pt>
                <c:pt idx="780">
                  <c:v>74.8</c:v>
                </c:pt>
                <c:pt idx="781">
                  <c:v>75.8</c:v>
                </c:pt>
                <c:pt idx="782">
                  <c:v>74.2</c:v>
                </c:pt>
                <c:pt idx="783">
                  <c:v>75.2</c:v>
                </c:pt>
                <c:pt idx="784">
                  <c:v>65.5</c:v>
                </c:pt>
                <c:pt idx="785">
                  <c:v>68.2</c:v>
                </c:pt>
                <c:pt idx="786">
                  <c:v>73</c:v>
                </c:pt>
                <c:pt idx="787">
                  <c:v>70.5</c:v>
                </c:pt>
                <c:pt idx="788">
                  <c:v>69.2</c:v>
                </c:pt>
                <c:pt idx="789">
                  <c:v>67.2</c:v>
                </c:pt>
                <c:pt idx="790">
                  <c:v>65.2</c:v>
                </c:pt>
                <c:pt idx="791">
                  <c:v>63.2</c:v>
                </c:pt>
                <c:pt idx="792">
                  <c:v>65</c:v>
                </c:pt>
                <c:pt idx="793">
                  <c:v>64.2</c:v>
                </c:pt>
                <c:pt idx="794">
                  <c:v>64.2</c:v>
                </c:pt>
                <c:pt idx="795">
                  <c:v>66.5</c:v>
                </c:pt>
                <c:pt idx="796">
                  <c:v>69.5</c:v>
                </c:pt>
                <c:pt idx="797">
                  <c:v>70.2</c:v>
                </c:pt>
                <c:pt idx="798">
                  <c:v>62</c:v>
                </c:pt>
                <c:pt idx="799">
                  <c:v>59.2</c:v>
                </c:pt>
                <c:pt idx="800">
                  <c:v>56</c:v>
                </c:pt>
                <c:pt idx="801">
                  <c:v>58</c:v>
                </c:pt>
                <c:pt idx="802">
                  <c:v>57</c:v>
                </c:pt>
                <c:pt idx="803">
                  <c:v>57.5</c:v>
                </c:pt>
                <c:pt idx="804">
                  <c:v>58.8</c:v>
                </c:pt>
                <c:pt idx="805">
                  <c:v>60.8</c:v>
                </c:pt>
                <c:pt idx="806">
                  <c:v>60.5</c:v>
                </c:pt>
                <c:pt idx="807">
                  <c:v>61.2</c:v>
                </c:pt>
                <c:pt idx="808">
                  <c:v>64.5</c:v>
                </c:pt>
                <c:pt idx="809">
                  <c:v>64</c:v>
                </c:pt>
                <c:pt idx="810">
                  <c:v>65.2</c:v>
                </c:pt>
                <c:pt idx="811">
                  <c:v>69.8</c:v>
                </c:pt>
                <c:pt idx="812">
                  <c:v>75</c:v>
                </c:pt>
                <c:pt idx="813">
                  <c:v>76</c:v>
                </c:pt>
                <c:pt idx="814">
                  <c:v>77</c:v>
                </c:pt>
                <c:pt idx="815">
                  <c:v>76</c:v>
                </c:pt>
                <c:pt idx="816">
                  <c:v>79.2</c:v>
                </c:pt>
                <c:pt idx="817">
                  <c:v>80</c:v>
                </c:pt>
                <c:pt idx="818">
                  <c:v>80.5</c:v>
                </c:pt>
                <c:pt idx="819">
                  <c:v>84.8</c:v>
                </c:pt>
                <c:pt idx="820">
                  <c:v>88</c:v>
                </c:pt>
                <c:pt idx="821">
                  <c:v>78.2</c:v>
                </c:pt>
                <c:pt idx="822">
                  <c:v>92</c:v>
                </c:pt>
                <c:pt idx="823">
                  <c:v>131</c:v>
                </c:pt>
                <c:pt idx="824">
                  <c:v>168.8</c:v>
                </c:pt>
                <c:pt idx="825">
                  <c:v>198</c:v>
                </c:pt>
                <c:pt idx="826">
                  <c:v>224.8</c:v>
                </c:pt>
                <c:pt idx="827">
                  <c:v>234.5</c:v>
                </c:pt>
                <c:pt idx="828">
                  <c:v>240.2</c:v>
                </c:pt>
                <c:pt idx="829">
                  <c:v>231.8</c:v>
                </c:pt>
                <c:pt idx="830">
                  <c:v>231</c:v>
                </c:pt>
                <c:pt idx="831">
                  <c:v>249.2</c:v>
                </c:pt>
                <c:pt idx="832">
                  <c:v>240.8</c:v>
                </c:pt>
                <c:pt idx="833">
                  <c:v>223</c:v>
                </c:pt>
                <c:pt idx="834">
                  <c:v>191.8</c:v>
                </c:pt>
                <c:pt idx="835">
                  <c:v>147</c:v>
                </c:pt>
                <c:pt idx="836">
                  <c:v>115.2</c:v>
                </c:pt>
                <c:pt idx="837">
                  <c:v>93.5</c:v>
                </c:pt>
                <c:pt idx="838">
                  <c:v>85.5</c:v>
                </c:pt>
                <c:pt idx="839">
                  <c:v>86.2</c:v>
                </c:pt>
                <c:pt idx="840">
                  <c:v>90.8</c:v>
                </c:pt>
                <c:pt idx="841">
                  <c:v>99</c:v>
                </c:pt>
                <c:pt idx="842">
                  <c:v>114</c:v>
                </c:pt>
                <c:pt idx="843">
                  <c:v>108</c:v>
                </c:pt>
                <c:pt idx="844">
                  <c:v>108</c:v>
                </c:pt>
                <c:pt idx="845">
                  <c:v>104.5</c:v>
                </c:pt>
                <c:pt idx="846">
                  <c:v>104</c:v>
                </c:pt>
                <c:pt idx="847">
                  <c:v>104</c:v>
                </c:pt>
                <c:pt idx="848">
                  <c:v>112.8</c:v>
                </c:pt>
                <c:pt idx="849">
                  <c:v>122</c:v>
                </c:pt>
                <c:pt idx="850">
                  <c:v>138.5</c:v>
                </c:pt>
                <c:pt idx="851">
                  <c:v>165.5</c:v>
                </c:pt>
                <c:pt idx="852">
                  <c:v>206.5</c:v>
                </c:pt>
                <c:pt idx="853">
                  <c:v>231</c:v>
                </c:pt>
                <c:pt idx="854">
                  <c:v>237</c:v>
                </c:pt>
                <c:pt idx="855">
                  <c:v>242.2</c:v>
                </c:pt>
                <c:pt idx="856">
                  <c:v>243.5</c:v>
                </c:pt>
                <c:pt idx="857">
                  <c:v>231.5</c:v>
                </c:pt>
                <c:pt idx="858">
                  <c:v>226.8</c:v>
                </c:pt>
                <c:pt idx="859">
                  <c:v>241</c:v>
                </c:pt>
                <c:pt idx="860">
                  <c:v>234.2</c:v>
                </c:pt>
                <c:pt idx="861">
                  <c:v>211.5</c:v>
                </c:pt>
                <c:pt idx="862">
                  <c:v>144.19999999999999</c:v>
                </c:pt>
                <c:pt idx="863">
                  <c:v>100.8</c:v>
                </c:pt>
                <c:pt idx="864">
                  <c:v>87.2</c:v>
                </c:pt>
                <c:pt idx="865">
                  <c:v>87</c:v>
                </c:pt>
                <c:pt idx="866">
                  <c:v>108.8</c:v>
                </c:pt>
                <c:pt idx="867">
                  <c:v>120.2</c:v>
                </c:pt>
                <c:pt idx="868">
                  <c:v>124</c:v>
                </c:pt>
                <c:pt idx="869">
                  <c:v>127.5</c:v>
                </c:pt>
                <c:pt idx="870">
                  <c:v>134.5</c:v>
                </c:pt>
                <c:pt idx="871">
                  <c:v>135.5</c:v>
                </c:pt>
                <c:pt idx="872">
                  <c:v>140.19999999999999</c:v>
                </c:pt>
                <c:pt idx="873">
                  <c:v>150</c:v>
                </c:pt>
                <c:pt idx="874">
                  <c:v>176.5</c:v>
                </c:pt>
                <c:pt idx="875">
                  <c:v>196.8</c:v>
                </c:pt>
                <c:pt idx="876">
                  <c:v>200.5</c:v>
                </c:pt>
                <c:pt idx="877">
                  <c:v>228</c:v>
                </c:pt>
                <c:pt idx="878">
                  <c:v>261.2</c:v>
                </c:pt>
                <c:pt idx="879">
                  <c:v>221</c:v>
                </c:pt>
                <c:pt idx="880">
                  <c:v>190.5</c:v>
                </c:pt>
                <c:pt idx="881">
                  <c:v>195</c:v>
                </c:pt>
                <c:pt idx="882">
                  <c:v>222.5</c:v>
                </c:pt>
                <c:pt idx="883">
                  <c:v>208</c:v>
                </c:pt>
                <c:pt idx="884">
                  <c:v>164.8</c:v>
                </c:pt>
                <c:pt idx="885">
                  <c:v>154.19999999999999</c:v>
                </c:pt>
                <c:pt idx="886">
                  <c:v>176.2</c:v>
                </c:pt>
                <c:pt idx="887">
                  <c:v>188.5</c:v>
                </c:pt>
                <c:pt idx="888">
                  <c:v>193.2</c:v>
                </c:pt>
                <c:pt idx="889">
                  <c:v>196.2</c:v>
                </c:pt>
                <c:pt idx="890">
                  <c:v>214.2</c:v>
                </c:pt>
                <c:pt idx="891">
                  <c:v>243.5</c:v>
                </c:pt>
                <c:pt idx="892">
                  <c:v>218.2</c:v>
                </c:pt>
                <c:pt idx="893">
                  <c:v>190</c:v>
                </c:pt>
                <c:pt idx="894">
                  <c:v>184.8</c:v>
                </c:pt>
                <c:pt idx="895">
                  <c:v>176.8</c:v>
                </c:pt>
                <c:pt idx="896">
                  <c:v>179.8</c:v>
                </c:pt>
                <c:pt idx="897">
                  <c:v>151</c:v>
                </c:pt>
                <c:pt idx="898">
                  <c:v>135</c:v>
                </c:pt>
                <c:pt idx="899">
                  <c:v>115.5</c:v>
                </c:pt>
                <c:pt idx="900">
                  <c:v>78.5</c:v>
                </c:pt>
                <c:pt idx="901">
                  <c:v>112.8</c:v>
                </c:pt>
                <c:pt idx="902">
                  <c:v>113.5</c:v>
                </c:pt>
                <c:pt idx="903">
                  <c:v>108.2</c:v>
                </c:pt>
                <c:pt idx="904">
                  <c:v>106.8</c:v>
                </c:pt>
                <c:pt idx="905">
                  <c:v>82</c:v>
                </c:pt>
                <c:pt idx="906">
                  <c:v>71.2</c:v>
                </c:pt>
                <c:pt idx="907">
                  <c:v>72.8</c:v>
                </c:pt>
                <c:pt idx="908">
                  <c:v>69</c:v>
                </c:pt>
                <c:pt idx="909">
                  <c:v>65.2</c:v>
                </c:pt>
                <c:pt idx="910">
                  <c:v>78</c:v>
                </c:pt>
                <c:pt idx="911">
                  <c:v>78.8</c:v>
                </c:pt>
                <c:pt idx="912">
                  <c:v>74.8</c:v>
                </c:pt>
                <c:pt idx="913">
                  <c:v>68.8</c:v>
                </c:pt>
                <c:pt idx="914">
                  <c:v>63.2</c:v>
                </c:pt>
                <c:pt idx="915">
                  <c:v>58.8</c:v>
                </c:pt>
                <c:pt idx="916">
                  <c:v>59.2</c:v>
                </c:pt>
                <c:pt idx="917">
                  <c:v>62.2</c:v>
                </c:pt>
                <c:pt idx="918">
                  <c:v>57.8</c:v>
                </c:pt>
                <c:pt idx="919">
                  <c:v>65.2</c:v>
                </c:pt>
                <c:pt idx="920">
                  <c:v>71</c:v>
                </c:pt>
                <c:pt idx="921">
                  <c:v>67</c:v>
                </c:pt>
                <c:pt idx="922">
                  <c:v>71</c:v>
                </c:pt>
                <c:pt idx="923">
                  <c:v>98</c:v>
                </c:pt>
                <c:pt idx="924">
                  <c:v>69</c:v>
                </c:pt>
                <c:pt idx="925">
                  <c:v>69</c:v>
                </c:pt>
                <c:pt idx="926">
                  <c:v>69.5</c:v>
                </c:pt>
                <c:pt idx="927">
                  <c:v>71.2</c:v>
                </c:pt>
                <c:pt idx="928">
                  <c:v>82</c:v>
                </c:pt>
                <c:pt idx="929">
                  <c:v>98.5</c:v>
                </c:pt>
                <c:pt idx="930">
                  <c:v>158.19999999999999</c:v>
                </c:pt>
                <c:pt idx="931">
                  <c:v>146.19999999999999</c:v>
                </c:pt>
                <c:pt idx="932">
                  <c:v>162.80000000000001</c:v>
                </c:pt>
                <c:pt idx="933">
                  <c:v>120.2</c:v>
                </c:pt>
                <c:pt idx="934">
                  <c:v>87.5</c:v>
                </c:pt>
                <c:pt idx="935">
                  <c:v>66.5</c:v>
                </c:pt>
                <c:pt idx="936">
                  <c:v>50.2</c:v>
                </c:pt>
                <c:pt idx="937">
                  <c:v>54.8</c:v>
                </c:pt>
                <c:pt idx="938">
                  <c:v>54</c:v>
                </c:pt>
                <c:pt idx="939">
                  <c:v>53.2</c:v>
                </c:pt>
                <c:pt idx="940">
                  <c:v>50.2</c:v>
                </c:pt>
                <c:pt idx="941">
                  <c:v>48.5</c:v>
                </c:pt>
                <c:pt idx="942">
                  <c:v>50.8</c:v>
                </c:pt>
                <c:pt idx="943">
                  <c:v>51.5</c:v>
                </c:pt>
                <c:pt idx="944">
                  <c:v>56.2</c:v>
                </c:pt>
                <c:pt idx="945">
                  <c:v>62.5</c:v>
                </c:pt>
                <c:pt idx="946">
                  <c:v>73</c:v>
                </c:pt>
                <c:pt idx="947">
                  <c:v>78</c:v>
                </c:pt>
                <c:pt idx="948">
                  <c:v>83</c:v>
                </c:pt>
                <c:pt idx="949">
                  <c:v>81.2</c:v>
                </c:pt>
                <c:pt idx="950">
                  <c:v>77</c:v>
                </c:pt>
                <c:pt idx="951">
                  <c:v>59</c:v>
                </c:pt>
                <c:pt idx="952">
                  <c:v>46</c:v>
                </c:pt>
                <c:pt idx="953">
                  <c:v>34.200000000000003</c:v>
                </c:pt>
                <c:pt idx="954">
                  <c:v>25</c:v>
                </c:pt>
                <c:pt idx="955">
                  <c:v>21</c:v>
                </c:pt>
                <c:pt idx="956">
                  <c:v>19.2</c:v>
                </c:pt>
                <c:pt idx="957">
                  <c:v>20.5</c:v>
                </c:pt>
                <c:pt idx="958">
                  <c:v>25</c:v>
                </c:pt>
                <c:pt idx="959">
                  <c:v>31.8</c:v>
                </c:pt>
                <c:pt idx="960">
                  <c:v>41.2</c:v>
                </c:pt>
                <c:pt idx="961">
                  <c:v>47.5</c:v>
                </c:pt>
                <c:pt idx="962">
                  <c:v>55.2</c:v>
                </c:pt>
                <c:pt idx="963">
                  <c:v>58.5</c:v>
                </c:pt>
                <c:pt idx="964">
                  <c:v>56.5</c:v>
                </c:pt>
                <c:pt idx="965">
                  <c:v>38.200000000000003</c:v>
                </c:pt>
                <c:pt idx="966">
                  <c:v>38</c:v>
                </c:pt>
                <c:pt idx="967">
                  <c:v>48.2</c:v>
                </c:pt>
                <c:pt idx="968">
                  <c:v>49.5</c:v>
                </c:pt>
                <c:pt idx="969">
                  <c:v>52.5</c:v>
                </c:pt>
                <c:pt idx="970">
                  <c:v>59.5</c:v>
                </c:pt>
                <c:pt idx="971">
                  <c:v>73.2</c:v>
                </c:pt>
                <c:pt idx="972">
                  <c:v>65.8</c:v>
                </c:pt>
                <c:pt idx="973">
                  <c:v>64</c:v>
                </c:pt>
                <c:pt idx="974">
                  <c:v>64.5</c:v>
                </c:pt>
                <c:pt idx="975">
                  <c:v>65.8</c:v>
                </c:pt>
                <c:pt idx="976">
                  <c:v>67</c:v>
                </c:pt>
                <c:pt idx="977">
                  <c:v>65.5</c:v>
                </c:pt>
                <c:pt idx="978">
                  <c:v>67.2</c:v>
                </c:pt>
                <c:pt idx="979">
                  <c:v>63</c:v>
                </c:pt>
                <c:pt idx="980">
                  <c:v>64</c:v>
                </c:pt>
                <c:pt idx="981">
                  <c:v>74</c:v>
                </c:pt>
                <c:pt idx="982">
                  <c:v>82</c:v>
                </c:pt>
                <c:pt idx="983">
                  <c:v>83</c:v>
                </c:pt>
                <c:pt idx="984">
                  <c:v>75</c:v>
                </c:pt>
                <c:pt idx="985">
                  <c:v>70.8</c:v>
                </c:pt>
                <c:pt idx="986">
                  <c:v>68.5</c:v>
                </c:pt>
                <c:pt idx="987">
                  <c:v>69</c:v>
                </c:pt>
                <c:pt idx="988">
                  <c:v>69.5</c:v>
                </c:pt>
                <c:pt idx="989">
                  <c:v>71.2</c:v>
                </c:pt>
                <c:pt idx="990">
                  <c:v>71.8</c:v>
                </c:pt>
                <c:pt idx="991">
                  <c:v>72</c:v>
                </c:pt>
                <c:pt idx="992">
                  <c:v>82.5</c:v>
                </c:pt>
                <c:pt idx="993">
                  <c:v>90.8</c:v>
                </c:pt>
                <c:pt idx="994">
                  <c:v>74</c:v>
                </c:pt>
                <c:pt idx="995">
                  <c:v>72</c:v>
                </c:pt>
                <c:pt idx="996">
                  <c:v>72</c:v>
                </c:pt>
                <c:pt idx="997">
                  <c:v>73.8</c:v>
                </c:pt>
                <c:pt idx="998">
                  <c:v>77</c:v>
                </c:pt>
                <c:pt idx="999">
                  <c:v>75.8</c:v>
                </c:pt>
                <c:pt idx="1000">
                  <c:v>74.5</c:v>
                </c:pt>
                <c:pt idx="1001">
                  <c:v>76</c:v>
                </c:pt>
                <c:pt idx="1002">
                  <c:v>81.5</c:v>
                </c:pt>
                <c:pt idx="1003">
                  <c:v>86.5</c:v>
                </c:pt>
                <c:pt idx="1004">
                  <c:v>87.2</c:v>
                </c:pt>
                <c:pt idx="1005">
                  <c:v>80.8</c:v>
                </c:pt>
                <c:pt idx="1006">
                  <c:v>77.8</c:v>
                </c:pt>
                <c:pt idx="1007">
                  <c:v>85.2</c:v>
                </c:pt>
                <c:pt idx="1008">
                  <c:v>86.8</c:v>
                </c:pt>
                <c:pt idx="1009">
                  <c:v>81.8</c:v>
                </c:pt>
                <c:pt idx="1010">
                  <c:v>82</c:v>
                </c:pt>
                <c:pt idx="1011">
                  <c:v>84.2</c:v>
                </c:pt>
                <c:pt idx="1012">
                  <c:v>83.8</c:v>
                </c:pt>
                <c:pt idx="1013">
                  <c:v>79</c:v>
                </c:pt>
                <c:pt idx="1014">
                  <c:v>73.5</c:v>
                </c:pt>
                <c:pt idx="1015">
                  <c:v>76.2</c:v>
                </c:pt>
                <c:pt idx="1016">
                  <c:v>70.8</c:v>
                </c:pt>
                <c:pt idx="1017">
                  <c:v>74</c:v>
                </c:pt>
                <c:pt idx="1018">
                  <c:v>75.2</c:v>
                </c:pt>
                <c:pt idx="1019">
                  <c:v>72.2</c:v>
                </c:pt>
                <c:pt idx="1020">
                  <c:v>69.2</c:v>
                </c:pt>
                <c:pt idx="1021">
                  <c:v>72</c:v>
                </c:pt>
                <c:pt idx="1022">
                  <c:v>72.5</c:v>
                </c:pt>
                <c:pt idx="1023">
                  <c:v>70.2</c:v>
                </c:pt>
                <c:pt idx="1024">
                  <c:v>67</c:v>
                </c:pt>
                <c:pt idx="1025">
                  <c:v>64.5</c:v>
                </c:pt>
                <c:pt idx="1026">
                  <c:v>59</c:v>
                </c:pt>
                <c:pt idx="1027">
                  <c:v>59</c:v>
                </c:pt>
                <c:pt idx="1028">
                  <c:v>58.2</c:v>
                </c:pt>
                <c:pt idx="1029">
                  <c:v>62</c:v>
                </c:pt>
                <c:pt idx="1030">
                  <c:v>62.8</c:v>
                </c:pt>
                <c:pt idx="1031">
                  <c:v>61.8</c:v>
                </c:pt>
                <c:pt idx="1032">
                  <c:v>60</c:v>
                </c:pt>
                <c:pt idx="1033">
                  <c:v>61</c:v>
                </c:pt>
                <c:pt idx="1034">
                  <c:v>59.2</c:v>
                </c:pt>
                <c:pt idx="1035">
                  <c:v>58.5</c:v>
                </c:pt>
                <c:pt idx="1036">
                  <c:v>59.5</c:v>
                </c:pt>
                <c:pt idx="1037">
                  <c:v>55</c:v>
                </c:pt>
                <c:pt idx="1038">
                  <c:v>57.5</c:v>
                </c:pt>
                <c:pt idx="1039">
                  <c:v>60</c:v>
                </c:pt>
                <c:pt idx="1040">
                  <c:v>59.5</c:v>
                </c:pt>
                <c:pt idx="1041">
                  <c:v>59</c:v>
                </c:pt>
                <c:pt idx="1042">
                  <c:v>54</c:v>
                </c:pt>
                <c:pt idx="1043">
                  <c:v>50.8</c:v>
                </c:pt>
                <c:pt idx="1044">
                  <c:v>59.5</c:v>
                </c:pt>
                <c:pt idx="1045">
                  <c:v>63.2</c:v>
                </c:pt>
                <c:pt idx="1046">
                  <c:v>65.8</c:v>
                </c:pt>
                <c:pt idx="1047">
                  <c:v>70.2</c:v>
                </c:pt>
                <c:pt idx="1048">
                  <c:v>71.5</c:v>
                </c:pt>
                <c:pt idx="1049">
                  <c:v>72.8</c:v>
                </c:pt>
                <c:pt idx="1050">
                  <c:v>76</c:v>
                </c:pt>
                <c:pt idx="1051">
                  <c:v>77.5</c:v>
                </c:pt>
                <c:pt idx="1052">
                  <c:v>73</c:v>
                </c:pt>
                <c:pt idx="1053">
                  <c:v>67.2</c:v>
                </c:pt>
                <c:pt idx="1054">
                  <c:v>66</c:v>
                </c:pt>
                <c:pt idx="1055">
                  <c:v>63.2</c:v>
                </c:pt>
                <c:pt idx="1056">
                  <c:v>65</c:v>
                </c:pt>
                <c:pt idx="1057">
                  <c:v>65.2</c:v>
                </c:pt>
                <c:pt idx="1058">
                  <c:v>64</c:v>
                </c:pt>
                <c:pt idx="1059">
                  <c:v>61</c:v>
                </c:pt>
                <c:pt idx="1060">
                  <c:v>62.2</c:v>
                </c:pt>
                <c:pt idx="1061">
                  <c:v>58.8</c:v>
                </c:pt>
                <c:pt idx="1062">
                  <c:v>58.2</c:v>
                </c:pt>
                <c:pt idx="1063">
                  <c:v>45.8</c:v>
                </c:pt>
                <c:pt idx="1064">
                  <c:v>25</c:v>
                </c:pt>
                <c:pt idx="1065">
                  <c:v>38.200000000000003</c:v>
                </c:pt>
                <c:pt idx="1066">
                  <c:v>36.200000000000003</c:v>
                </c:pt>
                <c:pt idx="1067">
                  <c:v>29.8</c:v>
                </c:pt>
                <c:pt idx="1068">
                  <c:v>28</c:v>
                </c:pt>
                <c:pt idx="1069">
                  <c:v>28.8</c:v>
                </c:pt>
                <c:pt idx="1070">
                  <c:v>26</c:v>
                </c:pt>
                <c:pt idx="1071">
                  <c:v>28</c:v>
                </c:pt>
                <c:pt idx="1072">
                  <c:v>30.5</c:v>
                </c:pt>
                <c:pt idx="1073">
                  <c:v>36.200000000000003</c:v>
                </c:pt>
                <c:pt idx="1074">
                  <c:v>42.2</c:v>
                </c:pt>
                <c:pt idx="1075">
                  <c:v>37</c:v>
                </c:pt>
                <c:pt idx="1076">
                  <c:v>37.200000000000003</c:v>
                </c:pt>
                <c:pt idx="1077">
                  <c:v>35</c:v>
                </c:pt>
                <c:pt idx="1078">
                  <c:v>34.800000000000004</c:v>
                </c:pt>
                <c:pt idx="1079">
                  <c:v>40.5</c:v>
                </c:pt>
                <c:pt idx="1080">
                  <c:v>40.200000000000003</c:v>
                </c:pt>
                <c:pt idx="1081">
                  <c:v>39.200000000000003</c:v>
                </c:pt>
                <c:pt idx="1082">
                  <c:v>37.5</c:v>
                </c:pt>
                <c:pt idx="1083">
                  <c:v>39.800000000000004</c:v>
                </c:pt>
                <c:pt idx="1084">
                  <c:v>33.5</c:v>
                </c:pt>
                <c:pt idx="1085">
                  <c:v>28.2</c:v>
                </c:pt>
                <c:pt idx="1086">
                  <c:v>26.8</c:v>
                </c:pt>
                <c:pt idx="1087">
                  <c:v>26.5</c:v>
                </c:pt>
                <c:pt idx="1088">
                  <c:v>29.8</c:v>
                </c:pt>
                <c:pt idx="1089">
                  <c:v>32</c:v>
                </c:pt>
                <c:pt idx="1090">
                  <c:v>33.200000000000003</c:v>
                </c:pt>
                <c:pt idx="1091">
                  <c:v>34.200000000000003</c:v>
                </c:pt>
                <c:pt idx="1092">
                  <c:v>38.200000000000003</c:v>
                </c:pt>
                <c:pt idx="1093">
                  <c:v>44.2</c:v>
                </c:pt>
                <c:pt idx="1094">
                  <c:v>46.2</c:v>
                </c:pt>
                <c:pt idx="1095">
                  <c:v>43.5</c:v>
                </c:pt>
                <c:pt idx="1096">
                  <c:v>41.2</c:v>
                </c:pt>
                <c:pt idx="1097">
                  <c:v>39.800000000000004</c:v>
                </c:pt>
                <c:pt idx="1098">
                  <c:v>35.5</c:v>
                </c:pt>
                <c:pt idx="1099">
                  <c:v>38</c:v>
                </c:pt>
                <c:pt idx="1100">
                  <c:v>43.2</c:v>
                </c:pt>
                <c:pt idx="1101">
                  <c:v>46.5</c:v>
                </c:pt>
                <c:pt idx="1102">
                  <c:v>47.8</c:v>
                </c:pt>
                <c:pt idx="1103">
                  <c:v>40.200000000000003</c:v>
                </c:pt>
                <c:pt idx="1104">
                  <c:v>37</c:v>
                </c:pt>
                <c:pt idx="1105">
                  <c:v>35</c:v>
                </c:pt>
                <c:pt idx="1106">
                  <c:v>34.200000000000003</c:v>
                </c:pt>
                <c:pt idx="1107">
                  <c:v>33.200000000000003</c:v>
                </c:pt>
                <c:pt idx="1108">
                  <c:v>32.200000000000003</c:v>
                </c:pt>
                <c:pt idx="1109">
                  <c:v>31.5</c:v>
                </c:pt>
                <c:pt idx="1110">
                  <c:v>28.8</c:v>
                </c:pt>
                <c:pt idx="1111">
                  <c:v>29.2</c:v>
                </c:pt>
                <c:pt idx="1112">
                  <c:v>28</c:v>
                </c:pt>
                <c:pt idx="1113">
                  <c:v>27.8</c:v>
                </c:pt>
                <c:pt idx="1114">
                  <c:v>27.2</c:v>
                </c:pt>
                <c:pt idx="1115">
                  <c:v>25.5</c:v>
                </c:pt>
                <c:pt idx="1116">
                  <c:v>25.5</c:v>
                </c:pt>
                <c:pt idx="1117">
                  <c:v>27</c:v>
                </c:pt>
                <c:pt idx="1118">
                  <c:v>26.2</c:v>
                </c:pt>
                <c:pt idx="1119">
                  <c:v>26.8</c:v>
                </c:pt>
                <c:pt idx="1120">
                  <c:v>25.5</c:v>
                </c:pt>
                <c:pt idx="1121">
                  <c:v>24.8</c:v>
                </c:pt>
                <c:pt idx="1122">
                  <c:v>24</c:v>
                </c:pt>
                <c:pt idx="1123">
                  <c:v>24.5</c:v>
                </c:pt>
                <c:pt idx="1124">
                  <c:v>25</c:v>
                </c:pt>
                <c:pt idx="1125">
                  <c:v>25.8</c:v>
                </c:pt>
                <c:pt idx="1126">
                  <c:v>26.2</c:v>
                </c:pt>
                <c:pt idx="1127">
                  <c:v>27.8</c:v>
                </c:pt>
                <c:pt idx="1128">
                  <c:v>26.8</c:v>
                </c:pt>
                <c:pt idx="1129">
                  <c:v>25</c:v>
                </c:pt>
                <c:pt idx="1130">
                  <c:v>25.2</c:v>
                </c:pt>
                <c:pt idx="1131">
                  <c:v>25.8</c:v>
                </c:pt>
                <c:pt idx="1132">
                  <c:v>26.2</c:v>
                </c:pt>
                <c:pt idx="1133">
                  <c:v>28.2</c:v>
                </c:pt>
                <c:pt idx="1134">
                  <c:v>29.2</c:v>
                </c:pt>
                <c:pt idx="1135">
                  <c:v>26.8</c:v>
                </c:pt>
                <c:pt idx="1136">
                  <c:v>22.8</c:v>
                </c:pt>
                <c:pt idx="1137">
                  <c:v>21.2</c:v>
                </c:pt>
                <c:pt idx="1138">
                  <c:v>24.8</c:v>
                </c:pt>
                <c:pt idx="1139">
                  <c:v>25.2</c:v>
                </c:pt>
                <c:pt idx="1140">
                  <c:v>27.5</c:v>
                </c:pt>
                <c:pt idx="1141">
                  <c:v>28.8</c:v>
                </c:pt>
                <c:pt idx="1142">
                  <c:v>34.800000000000004</c:v>
                </c:pt>
                <c:pt idx="1143">
                  <c:v>34.200000000000003</c:v>
                </c:pt>
                <c:pt idx="1144">
                  <c:v>28</c:v>
                </c:pt>
                <c:pt idx="1145">
                  <c:v>26.5</c:v>
                </c:pt>
                <c:pt idx="1146">
                  <c:v>28.8</c:v>
                </c:pt>
                <c:pt idx="1147">
                  <c:v>28.2</c:v>
                </c:pt>
                <c:pt idx="1148">
                  <c:v>26.5</c:v>
                </c:pt>
                <c:pt idx="1149">
                  <c:v>27</c:v>
                </c:pt>
                <c:pt idx="1150">
                  <c:v>26.2</c:v>
                </c:pt>
                <c:pt idx="1151">
                  <c:v>26.5</c:v>
                </c:pt>
                <c:pt idx="1152">
                  <c:v>26.2</c:v>
                </c:pt>
                <c:pt idx="1153">
                  <c:v>29.5</c:v>
                </c:pt>
                <c:pt idx="1154">
                  <c:v>28.2</c:v>
                </c:pt>
                <c:pt idx="1155">
                  <c:v>23.8</c:v>
                </c:pt>
                <c:pt idx="1156">
                  <c:v>23</c:v>
                </c:pt>
                <c:pt idx="1157">
                  <c:v>24</c:v>
                </c:pt>
                <c:pt idx="1158">
                  <c:v>22.8</c:v>
                </c:pt>
                <c:pt idx="1159">
                  <c:v>25.2</c:v>
                </c:pt>
                <c:pt idx="1160">
                  <c:v>28</c:v>
                </c:pt>
                <c:pt idx="1161">
                  <c:v>26</c:v>
                </c:pt>
                <c:pt idx="1162">
                  <c:v>29.2</c:v>
                </c:pt>
                <c:pt idx="1163">
                  <c:v>39.800000000000004</c:v>
                </c:pt>
                <c:pt idx="1164">
                  <c:v>48</c:v>
                </c:pt>
                <c:pt idx="1165">
                  <c:v>55.8</c:v>
                </c:pt>
                <c:pt idx="1166">
                  <c:v>67</c:v>
                </c:pt>
                <c:pt idx="1167">
                  <c:v>74</c:v>
                </c:pt>
                <c:pt idx="1168">
                  <c:v>32</c:v>
                </c:pt>
                <c:pt idx="1169">
                  <c:v>34.200000000000003</c:v>
                </c:pt>
                <c:pt idx="1170">
                  <c:v>39.200000000000003</c:v>
                </c:pt>
                <c:pt idx="1171">
                  <c:v>36.800000000000004</c:v>
                </c:pt>
                <c:pt idx="1172">
                  <c:v>35.5</c:v>
                </c:pt>
                <c:pt idx="1173">
                  <c:v>35.800000000000004</c:v>
                </c:pt>
                <c:pt idx="1174">
                  <c:v>37.5</c:v>
                </c:pt>
                <c:pt idx="1175">
                  <c:v>37.5</c:v>
                </c:pt>
                <c:pt idx="1176">
                  <c:v>39.800000000000004</c:v>
                </c:pt>
                <c:pt idx="1177">
                  <c:v>48.2</c:v>
                </c:pt>
                <c:pt idx="1178">
                  <c:v>52</c:v>
                </c:pt>
                <c:pt idx="1179">
                  <c:v>48.2</c:v>
                </c:pt>
                <c:pt idx="1180">
                  <c:v>49</c:v>
                </c:pt>
                <c:pt idx="1181">
                  <c:v>50.8</c:v>
                </c:pt>
                <c:pt idx="1182">
                  <c:v>54.2</c:v>
                </c:pt>
                <c:pt idx="1183">
                  <c:v>52.5</c:v>
                </c:pt>
                <c:pt idx="1184">
                  <c:v>55.8</c:v>
                </c:pt>
                <c:pt idx="1185">
                  <c:v>59</c:v>
                </c:pt>
                <c:pt idx="1186">
                  <c:v>54.2</c:v>
                </c:pt>
                <c:pt idx="1187">
                  <c:v>49.8</c:v>
                </c:pt>
                <c:pt idx="1188">
                  <c:v>48.2</c:v>
                </c:pt>
                <c:pt idx="1189">
                  <c:v>51.2</c:v>
                </c:pt>
                <c:pt idx="1190">
                  <c:v>52.2</c:v>
                </c:pt>
                <c:pt idx="1191">
                  <c:v>51.8</c:v>
                </c:pt>
                <c:pt idx="1192">
                  <c:v>49.8</c:v>
                </c:pt>
                <c:pt idx="1193">
                  <c:v>51</c:v>
                </c:pt>
                <c:pt idx="1194">
                  <c:v>47.2</c:v>
                </c:pt>
                <c:pt idx="1195">
                  <c:v>49.5</c:v>
                </c:pt>
                <c:pt idx="1196">
                  <c:v>42.2</c:v>
                </c:pt>
                <c:pt idx="1197">
                  <c:v>48.8</c:v>
                </c:pt>
                <c:pt idx="1198">
                  <c:v>54.2</c:v>
                </c:pt>
                <c:pt idx="1199">
                  <c:v>58</c:v>
                </c:pt>
                <c:pt idx="1200">
                  <c:v>56.2</c:v>
                </c:pt>
                <c:pt idx="1201">
                  <c:v>52.5</c:v>
                </c:pt>
                <c:pt idx="1202">
                  <c:v>48.8</c:v>
                </c:pt>
                <c:pt idx="1203">
                  <c:v>43.8</c:v>
                </c:pt>
                <c:pt idx="1204">
                  <c:v>35.800000000000004</c:v>
                </c:pt>
                <c:pt idx="1205">
                  <c:v>37</c:v>
                </c:pt>
                <c:pt idx="1206">
                  <c:v>39.5</c:v>
                </c:pt>
                <c:pt idx="1207">
                  <c:v>38</c:v>
                </c:pt>
                <c:pt idx="1208">
                  <c:v>36.800000000000004</c:v>
                </c:pt>
                <c:pt idx="1209">
                  <c:v>36.200000000000003</c:v>
                </c:pt>
                <c:pt idx="1210">
                  <c:v>36.200000000000003</c:v>
                </c:pt>
                <c:pt idx="1211">
                  <c:v>36.200000000000003</c:v>
                </c:pt>
                <c:pt idx="1212">
                  <c:v>36</c:v>
                </c:pt>
                <c:pt idx="1213">
                  <c:v>36</c:v>
                </c:pt>
                <c:pt idx="1214">
                  <c:v>38</c:v>
                </c:pt>
                <c:pt idx="1215">
                  <c:v>39.200000000000003</c:v>
                </c:pt>
                <c:pt idx="1216">
                  <c:v>39.800000000000004</c:v>
                </c:pt>
                <c:pt idx="1217">
                  <c:v>39.200000000000003</c:v>
                </c:pt>
                <c:pt idx="1218">
                  <c:v>38.5</c:v>
                </c:pt>
                <c:pt idx="1219">
                  <c:v>38.5</c:v>
                </c:pt>
                <c:pt idx="1220">
                  <c:v>39.200000000000003</c:v>
                </c:pt>
                <c:pt idx="1221">
                  <c:v>40</c:v>
                </c:pt>
                <c:pt idx="1222">
                  <c:v>38.5</c:v>
                </c:pt>
                <c:pt idx="1223">
                  <c:v>38</c:v>
                </c:pt>
                <c:pt idx="1224">
                  <c:v>38.5</c:v>
                </c:pt>
                <c:pt idx="1225">
                  <c:v>37.5</c:v>
                </c:pt>
                <c:pt idx="1226">
                  <c:v>35.5</c:v>
                </c:pt>
                <c:pt idx="1227">
                  <c:v>34.800000000000004</c:v>
                </c:pt>
                <c:pt idx="1228">
                  <c:v>35.200000000000003</c:v>
                </c:pt>
                <c:pt idx="1229">
                  <c:v>37.800000000000004</c:v>
                </c:pt>
                <c:pt idx="1230">
                  <c:v>40.5</c:v>
                </c:pt>
                <c:pt idx="1231">
                  <c:v>40.5</c:v>
                </c:pt>
                <c:pt idx="1232">
                  <c:v>40.200000000000003</c:v>
                </c:pt>
                <c:pt idx="1233">
                  <c:v>41.8</c:v>
                </c:pt>
                <c:pt idx="1234">
                  <c:v>46</c:v>
                </c:pt>
                <c:pt idx="1235">
                  <c:v>49.2</c:v>
                </c:pt>
                <c:pt idx="1236">
                  <c:v>48.5</c:v>
                </c:pt>
                <c:pt idx="1237">
                  <c:v>45</c:v>
                </c:pt>
                <c:pt idx="1238">
                  <c:v>45.2</c:v>
                </c:pt>
                <c:pt idx="1239">
                  <c:v>47.2</c:v>
                </c:pt>
                <c:pt idx="1240">
                  <c:v>52.8</c:v>
                </c:pt>
                <c:pt idx="1241">
                  <c:v>46.2</c:v>
                </c:pt>
                <c:pt idx="1242">
                  <c:v>51.5</c:v>
                </c:pt>
                <c:pt idx="1243">
                  <c:v>54</c:v>
                </c:pt>
                <c:pt idx="1244">
                  <c:v>59.2</c:v>
                </c:pt>
                <c:pt idx="1245">
                  <c:v>58.5</c:v>
                </c:pt>
                <c:pt idx="1246">
                  <c:v>56.2</c:v>
                </c:pt>
                <c:pt idx="1247">
                  <c:v>57.2</c:v>
                </c:pt>
                <c:pt idx="1248">
                  <c:v>50.5</c:v>
                </c:pt>
                <c:pt idx="1249">
                  <c:v>52</c:v>
                </c:pt>
                <c:pt idx="1250">
                  <c:v>56</c:v>
                </c:pt>
                <c:pt idx="1251">
                  <c:v>55.2</c:v>
                </c:pt>
                <c:pt idx="1252">
                  <c:v>54</c:v>
                </c:pt>
                <c:pt idx="1253">
                  <c:v>51</c:v>
                </c:pt>
                <c:pt idx="1254">
                  <c:v>50.8</c:v>
                </c:pt>
                <c:pt idx="1255">
                  <c:v>52.8</c:v>
                </c:pt>
                <c:pt idx="1256">
                  <c:v>56.5</c:v>
                </c:pt>
                <c:pt idx="1257">
                  <c:v>60</c:v>
                </c:pt>
                <c:pt idx="1258">
                  <c:v>60.8</c:v>
                </c:pt>
                <c:pt idx="1259">
                  <c:v>64.2</c:v>
                </c:pt>
                <c:pt idx="1260">
                  <c:v>61</c:v>
                </c:pt>
                <c:pt idx="1261">
                  <c:v>59</c:v>
                </c:pt>
                <c:pt idx="1262">
                  <c:v>59</c:v>
                </c:pt>
                <c:pt idx="1263">
                  <c:v>56.8</c:v>
                </c:pt>
                <c:pt idx="1264">
                  <c:v>63.8</c:v>
                </c:pt>
                <c:pt idx="1265">
                  <c:v>63.2</c:v>
                </c:pt>
                <c:pt idx="1266">
                  <c:v>63.5</c:v>
                </c:pt>
                <c:pt idx="1267">
                  <c:v>66.2</c:v>
                </c:pt>
                <c:pt idx="1268">
                  <c:v>69.8</c:v>
                </c:pt>
                <c:pt idx="1269">
                  <c:v>68.2</c:v>
                </c:pt>
                <c:pt idx="1270">
                  <c:v>68.2</c:v>
                </c:pt>
                <c:pt idx="1271">
                  <c:v>72.8</c:v>
                </c:pt>
                <c:pt idx="1272">
                  <c:v>77.5</c:v>
                </c:pt>
                <c:pt idx="1273">
                  <c:v>76.8</c:v>
                </c:pt>
                <c:pt idx="1274">
                  <c:v>76.5</c:v>
                </c:pt>
                <c:pt idx="1275">
                  <c:v>73</c:v>
                </c:pt>
                <c:pt idx="1276">
                  <c:v>75.8</c:v>
                </c:pt>
                <c:pt idx="1277">
                  <c:v>81.5</c:v>
                </c:pt>
                <c:pt idx="1278">
                  <c:v>72.2</c:v>
                </c:pt>
                <c:pt idx="1279">
                  <c:v>75.2</c:v>
                </c:pt>
                <c:pt idx="1280">
                  <c:v>82</c:v>
                </c:pt>
                <c:pt idx="1281">
                  <c:v>77.2</c:v>
                </c:pt>
                <c:pt idx="1282">
                  <c:v>66.2</c:v>
                </c:pt>
                <c:pt idx="1283">
                  <c:v>70</c:v>
                </c:pt>
                <c:pt idx="1284">
                  <c:v>69.5</c:v>
                </c:pt>
                <c:pt idx="1285">
                  <c:v>65.2</c:v>
                </c:pt>
                <c:pt idx="1286">
                  <c:v>65.5</c:v>
                </c:pt>
                <c:pt idx="1287">
                  <c:v>62.8</c:v>
                </c:pt>
                <c:pt idx="1288">
                  <c:v>61.2</c:v>
                </c:pt>
                <c:pt idx="1289">
                  <c:v>61.8</c:v>
                </c:pt>
                <c:pt idx="1290">
                  <c:v>61.5</c:v>
                </c:pt>
                <c:pt idx="1291">
                  <c:v>62</c:v>
                </c:pt>
                <c:pt idx="1292">
                  <c:v>61.5</c:v>
                </c:pt>
                <c:pt idx="1293">
                  <c:v>59.8</c:v>
                </c:pt>
                <c:pt idx="1294">
                  <c:v>57.8</c:v>
                </c:pt>
                <c:pt idx="1295">
                  <c:v>58.5</c:v>
                </c:pt>
                <c:pt idx="1296">
                  <c:v>60.2</c:v>
                </c:pt>
                <c:pt idx="1297">
                  <c:v>66</c:v>
                </c:pt>
                <c:pt idx="1298">
                  <c:v>65.8</c:v>
                </c:pt>
                <c:pt idx="1299">
                  <c:v>65.5</c:v>
                </c:pt>
                <c:pt idx="1300">
                  <c:v>65</c:v>
                </c:pt>
                <c:pt idx="1301">
                  <c:v>71.8</c:v>
                </c:pt>
                <c:pt idx="1302">
                  <c:v>69</c:v>
                </c:pt>
                <c:pt idx="1303">
                  <c:v>69</c:v>
                </c:pt>
                <c:pt idx="1304">
                  <c:v>75.2</c:v>
                </c:pt>
                <c:pt idx="1305">
                  <c:v>80.2</c:v>
                </c:pt>
                <c:pt idx="1306">
                  <c:v>82.5</c:v>
                </c:pt>
                <c:pt idx="1307">
                  <c:v>81.2</c:v>
                </c:pt>
                <c:pt idx="1308">
                  <c:v>79</c:v>
                </c:pt>
                <c:pt idx="1309">
                  <c:v>77</c:v>
                </c:pt>
                <c:pt idx="1310">
                  <c:v>75.5</c:v>
                </c:pt>
                <c:pt idx="1311">
                  <c:v>70</c:v>
                </c:pt>
                <c:pt idx="1312">
                  <c:v>63.2</c:v>
                </c:pt>
                <c:pt idx="1313">
                  <c:v>66.8</c:v>
                </c:pt>
                <c:pt idx="1314">
                  <c:v>66.2</c:v>
                </c:pt>
                <c:pt idx="1315">
                  <c:v>71.2</c:v>
                </c:pt>
                <c:pt idx="1316">
                  <c:v>68</c:v>
                </c:pt>
                <c:pt idx="1317">
                  <c:v>81.2</c:v>
                </c:pt>
                <c:pt idx="1318">
                  <c:v>73.5</c:v>
                </c:pt>
                <c:pt idx="1319">
                  <c:v>67.2</c:v>
                </c:pt>
                <c:pt idx="1320">
                  <c:v>71.2</c:v>
                </c:pt>
                <c:pt idx="1321">
                  <c:v>60.5</c:v>
                </c:pt>
                <c:pt idx="1322">
                  <c:v>56.2</c:v>
                </c:pt>
                <c:pt idx="1323">
                  <c:v>53.5</c:v>
                </c:pt>
                <c:pt idx="1324">
                  <c:v>51</c:v>
                </c:pt>
                <c:pt idx="1325">
                  <c:v>52.5</c:v>
                </c:pt>
                <c:pt idx="1326">
                  <c:v>52</c:v>
                </c:pt>
                <c:pt idx="1327">
                  <c:v>46.2</c:v>
                </c:pt>
                <c:pt idx="1328">
                  <c:v>48.8</c:v>
                </c:pt>
                <c:pt idx="1329">
                  <c:v>54</c:v>
                </c:pt>
                <c:pt idx="1330">
                  <c:v>51.8</c:v>
                </c:pt>
                <c:pt idx="1331">
                  <c:v>45.5</c:v>
                </c:pt>
                <c:pt idx="1332">
                  <c:v>47</c:v>
                </c:pt>
                <c:pt idx="1333">
                  <c:v>50.2</c:v>
                </c:pt>
                <c:pt idx="1334">
                  <c:v>50.8</c:v>
                </c:pt>
                <c:pt idx="1335">
                  <c:v>51</c:v>
                </c:pt>
                <c:pt idx="1336">
                  <c:v>52.2</c:v>
                </c:pt>
                <c:pt idx="1337">
                  <c:v>51</c:v>
                </c:pt>
                <c:pt idx="1338">
                  <c:v>52</c:v>
                </c:pt>
                <c:pt idx="1339">
                  <c:v>51</c:v>
                </c:pt>
                <c:pt idx="1340">
                  <c:v>49.2</c:v>
                </c:pt>
                <c:pt idx="1341">
                  <c:v>44.5</c:v>
                </c:pt>
                <c:pt idx="1342">
                  <c:v>48.8</c:v>
                </c:pt>
                <c:pt idx="1343">
                  <c:v>49.8</c:v>
                </c:pt>
                <c:pt idx="1344">
                  <c:v>47</c:v>
                </c:pt>
                <c:pt idx="1345">
                  <c:v>46</c:v>
                </c:pt>
                <c:pt idx="1346">
                  <c:v>43</c:v>
                </c:pt>
                <c:pt idx="1347">
                  <c:v>43</c:v>
                </c:pt>
                <c:pt idx="1348">
                  <c:v>44</c:v>
                </c:pt>
                <c:pt idx="1349">
                  <c:v>40.200000000000003</c:v>
                </c:pt>
                <c:pt idx="1350">
                  <c:v>41</c:v>
                </c:pt>
                <c:pt idx="1351">
                  <c:v>37</c:v>
                </c:pt>
                <c:pt idx="1352">
                  <c:v>59.2</c:v>
                </c:pt>
                <c:pt idx="1353">
                  <c:v>65</c:v>
                </c:pt>
                <c:pt idx="1354">
                  <c:v>57.5</c:v>
                </c:pt>
                <c:pt idx="1355">
                  <c:v>49.8</c:v>
                </c:pt>
                <c:pt idx="1356">
                  <c:v>49.5</c:v>
                </c:pt>
                <c:pt idx="1357">
                  <c:v>50</c:v>
                </c:pt>
                <c:pt idx="1358">
                  <c:v>49.2</c:v>
                </c:pt>
                <c:pt idx="1359">
                  <c:v>48.2</c:v>
                </c:pt>
                <c:pt idx="1360">
                  <c:v>47.2</c:v>
                </c:pt>
                <c:pt idx="1361">
                  <c:v>46</c:v>
                </c:pt>
                <c:pt idx="1362">
                  <c:v>44.8</c:v>
                </c:pt>
                <c:pt idx="1363">
                  <c:v>44.2</c:v>
                </c:pt>
                <c:pt idx="1364">
                  <c:v>46</c:v>
                </c:pt>
                <c:pt idx="1365">
                  <c:v>48</c:v>
                </c:pt>
                <c:pt idx="1366">
                  <c:v>53.5</c:v>
                </c:pt>
                <c:pt idx="1367">
                  <c:v>60.8</c:v>
                </c:pt>
                <c:pt idx="1368">
                  <c:v>66</c:v>
                </c:pt>
                <c:pt idx="1369">
                  <c:v>67.8</c:v>
                </c:pt>
                <c:pt idx="1370">
                  <c:v>64.8</c:v>
                </c:pt>
                <c:pt idx="1371">
                  <c:v>59.5</c:v>
                </c:pt>
                <c:pt idx="1372">
                  <c:v>55.8</c:v>
                </c:pt>
                <c:pt idx="1373">
                  <c:v>59.5</c:v>
                </c:pt>
                <c:pt idx="1374">
                  <c:v>63.2</c:v>
                </c:pt>
                <c:pt idx="1375">
                  <c:v>62</c:v>
                </c:pt>
                <c:pt idx="1376">
                  <c:v>59.8</c:v>
                </c:pt>
                <c:pt idx="1377">
                  <c:v>59.2</c:v>
                </c:pt>
                <c:pt idx="1378">
                  <c:v>57.2</c:v>
                </c:pt>
                <c:pt idx="1379">
                  <c:v>57.2</c:v>
                </c:pt>
                <c:pt idx="1380">
                  <c:v>58.2</c:v>
                </c:pt>
                <c:pt idx="1381">
                  <c:v>60</c:v>
                </c:pt>
                <c:pt idx="1382">
                  <c:v>62</c:v>
                </c:pt>
                <c:pt idx="1383">
                  <c:v>61.2</c:v>
                </c:pt>
                <c:pt idx="1384">
                  <c:v>62.2</c:v>
                </c:pt>
                <c:pt idx="1385">
                  <c:v>61.5</c:v>
                </c:pt>
                <c:pt idx="1386">
                  <c:v>65.2</c:v>
                </c:pt>
                <c:pt idx="1387">
                  <c:v>62.8</c:v>
                </c:pt>
                <c:pt idx="1388">
                  <c:v>57</c:v>
                </c:pt>
                <c:pt idx="1389">
                  <c:v>61</c:v>
                </c:pt>
                <c:pt idx="1390">
                  <c:v>65.2</c:v>
                </c:pt>
                <c:pt idx="1391">
                  <c:v>66.2</c:v>
                </c:pt>
                <c:pt idx="1392">
                  <c:v>65.2</c:v>
                </c:pt>
                <c:pt idx="1393">
                  <c:v>66.8</c:v>
                </c:pt>
                <c:pt idx="1394">
                  <c:v>66.8</c:v>
                </c:pt>
                <c:pt idx="1395">
                  <c:v>66.8</c:v>
                </c:pt>
                <c:pt idx="1396">
                  <c:v>67.5</c:v>
                </c:pt>
                <c:pt idx="1397">
                  <c:v>67</c:v>
                </c:pt>
                <c:pt idx="1398">
                  <c:v>65</c:v>
                </c:pt>
                <c:pt idx="1399">
                  <c:v>64.2</c:v>
                </c:pt>
                <c:pt idx="1400">
                  <c:v>64</c:v>
                </c:pt>
                <c:pt idx="1401">
                  <c:v>64</c:v>
                </c:pt>
                <c:pt idx="1402">
                  <c:v>56</c:v>
                </c:pt>
                <c:pt idx="1403">
                  <c:v>86.8</c:v>
                </c:pt>
                <c:pt idx="1404">
                  <c:v>91.5</c:v>
                </c:pt>
                <c:pt idx="1405">
                  <c:v>93.8</c:v>
                </c:pt>
                <c:pt idx="1406">
                  <c:v>96</c:v>
                </c:pt>
                <c:pt idx="1407">
                  <c:v>95.2</c:v>
                </c:pt>
                <c:pt idx="1408">
                  <c:v>106.5</c:v>
                </c:pt>
                <c:pt idx="1409">
                  <c:v>117</c:v>
                </c:pt>
                <c:pt idx="1410">
                  <c:v>117.5</c:v>
                </c:pt>
                <c:pt idx="1411">
                  <c:v>113.8</c:v>
                </c:pt>
                <c:pt idx="1412">
                  <c:v>117.2</c:v>
                </c:pt>
                <c:pt idx="1413">
                  <c:v>115.2</c:v>
                </c:pt>
                <c:pt idx="1414">
                  <c:v>115.8</c:v>
                </c:pt>
                <c:pt idx="1415">
                  <c:v>112.5</c:v>
                </c:pt>
                <c:pt idx="1416">
                  <c:v>108.8</c:v>
                </c:pt>
                <c:pt idx="1417">
                  <c:v>122</c:v>
                </c:pt>
                <c:pt idx="1418">
                  <c:v>140.19999999999999</c:v>
                </c:pt>
                <c:pt idx="1419">
                  <c:v>157.5</c:v>
                </c:pt>
                <c:pt idx="1420">
                  <c:v>147</c:v>
                </c:pt>
                <c:pt idx="1421">
                  <c:v>136.19999999999999</c:v>
                </c:pt>
                <c:pt idx="1422">
                  <c:v>127.8</c:v>
                </c:pt>
                <c:pt idx="1423">
                  <c:v>132.19999999999999</c:v>
                </c:pt>
                <c:pt idx="1424">
                  <c:v>128.80000000000001</c:v>
                </c:pt>
                <c:pt idx="1425">
                  <c:v>125</c:v>
                </c:pt>
                <c:pt idx="1426">
                  <c:v>127</c:v>
                </c:pt>
                <c:pt idx="1427">
                  <c:v>124.8</c:v>
                </c:pt>
                <c:pt idx="1428">
                  <c:v>126</c:v>
                </c:pt>
                <c:pt idx="1429">
                  <c:v>125.2</c:v>
                </c:pt>
                <c:pt idx="1430">
                  <c:v>121.8</c:v>
                </c:pt>
                <c:pt idx="1431">
                  <c:v>118</c:v>
                </c:pt>
                <c:pt idx="1432">
                  <c:v>115.2</c:v>
                </c:pt>
                <c:pt idx="1433">
                  <c:v>115</c:v>
                </c:pt>
                <c:pt idx="1434">
                  <c:v>114.2</c:v>
                </c:pt>
                <c:pt idx="1435">
                  <c:v>113</c:v>
                </c:pt>
                <c:pt idx="1436">
                  <c:v>110.8</c:v>
                </c:pt>
                <c:pt idx="1437">
                  <c:v>109</c:v>
                </c:pt>
                <c:pt idx="1438">
                  <c:v>111</c:v>
                </c:pt>
                <c:pt idx="1439">
                  <c:v>100.2</c:v>
                </c:pt>
                <c:pt idx="1440">
                  <c:v>102.2</c:v>
                </c:pt>
                <c:pt idx="1441">
                  <c:v>109.2</c:v>
                </c:pt>
                <c:pt idx="1442">
                  <c:v>113.8</c:v>
                </c:pt>
                <c:pt idx="1443">
                  <c:v>119</c:v>
                </c:pt>
                <c:pt idx="1444">
                  <c:v>118.5</c:v>
                </c:pt>
                <c:pt idx="1445">
                  <c:v>119.2</c:v>
                </c:pt>
                <c:pt idx="1446">
                  <c:v>117.8</c:v>
                </c:pt>
                <c:pt idx="1447">
                  <c:v>113.8</c:v>
                </c:pt>
                <c:pt idx="1448">
                  <c:v>112</c:v>
                </c:pt>
                <c:pt idx="1449">
                  <c:v>110.8</c:v>
                </c:pt>
                <c:pt idx="1450">
                  <c:v>114</c:v>
                </c:pt>
                <c:pt idx="1451">
                  <c:v>120</c:v>
                </c:pt>
                <c:pt idx="1452">
                  <c:v>124.5</c:v>
                </c:pt>
                <c:pt idx="1453">
                  <c:v>129.5</c:v>
                </c:pt>
                <c:pt idx="1454">
                  <c:v>134</c:v>
                </c:pt>
                <c:pt idx="1455">
                  <c:v>130.19999999999999</c:v>
                </c:pt>
                <c:pt idx="1456">
                  <c:v>128.80000000000001</c:v>
                </c:pt>
                <c:pt idx="1457">
                  <c:v>127</c:v>
                </c:pt>
                <c:pt idx="1458">
                  <c:v>129</c:v>
                </c:pt>
                <c:pt idx="1459">
                  <c:v>128.80000000000001</c:v>
                </c:pt>
                <c:pt idx="1460">
                  <c:v>124.5</c:v>
                </c:pt>
                <c:pt idx="1461">
                  <c:v>127</c:v>
                </c:pt>
                <c:pt idx="1462">
                  <c:v>132</c:v>
                </c:pt>
                <c:pt idx="1463">
                  <c:v>133</c:v>
                </c:pt>
                <c:pt idx="1464">
                  <c:v>130.80000000000001</c:v>
                </c:pt>
                <c:pt idx="1465">
                  <c:v>133.80000000000001</c:v>
                </c:pt>
                <c:pt idx="1466">
                  <c:v>135.19999999999999</c:v>
                </c:pt>
                <c:pt idx="1467">
                  <c:v>134.80000000000001</c:v>
                </c:pt>
                <c:pt idx="1468">
                  <c:v>134.5</c:v>
                </c:pt>
                <c:pt idx="1469">
                  <c:v>137</c:v>
                </c:pt>
                <c:pt idx="1470">
                  <c:v>141.80000000000001</c:v>
                </c:pt>
                <c:pt idx="1471">
                  <c:v>142</c:v>
                </c:pt>
                <c:pt idx="1472">
                  <c:v>138</c:v>
                </c:pt>
                <c:pt idx="1473">
                  <c:v>141.80000000000001</c:v>
                </c:pt>
                <c:pt idx="1474">
                  <c:v>142</c:v>
                </c:pt>
                <c:pt idx="1475">
                  <c:v>113.5</c:v>
                </c:pt>
                <c:pt idx="1476">
                  <c:v>87.2</c:v>
                </c:pt>
                <c:pt idx="1477">
                  <c:v>115</c:v>
                </c:pt>
                <c:pt idx="1478">
                  <c:v>149</c:v>
                </c:pt>
                <c:pt idx="1479">
                  <c:v>134.19999999999999</c:v>
                </c:pt>
                <c:pt idx="1480">
                  <c:v>152</c:v>
                </c:pt>
                <c:pt idx="1481">
                  <c:v>152.19999999999999</c:v>
                </c:pt>
                <c:pt idx="1482">
                  <c:v>155.19999999999999</c:v>
                </c:pt>
                <c:pt idx="1483">
                  <c:v>151.19999999999999</c:v>
                </c:pt>
                <c:pt idx="1484">
                  <c:v>150.5</c:v>
                </c:pt>
                <c:pt idx="1485">
                  <c:v>146.5</c:v>
                </c:pt>
                <c:pt idx="1486">
                  <c:v>143.80000000000001</c:v>
                </c:pt>
                <c:pt idx="1487">
                  <c:v>141</c:v>
                </c:pt>
                <c:pt idx="1488">
                  <c:v>141.5</c:v>
                </c:pt>
                <c:pt idx="1489">
                  <c:v>140</c:v>
                </c:pt>
                <c:pt idx="1490">
                  <c:v>136.80000000000001</c:v>
                </c:pt>
                <c:pt idx="1491">
                  <c:v>133.19999999999999</c:v>
                </c:pt>
                <c:pt idx="1492">
                  <c:v>127.2</c:v>
                </c:pt>
                <c:pt idx="1493">
                  <c:v>125</c:v>
                </c:pt>
                <c:pt idx="1494">
                  <c:v>116.2</c:v>
                </c:pt>
                <c:pt idx="1495">
                  <c:v>98.2</c:v>
                </c:pt>
                <c:pt idx="1496">
                  <c:v>89.2</c:v>
                </c:pt>
                <c:pt idx="1497">
                  <c:v>93.2</c:v>
                </c:pt>
                <c:pt idx="1498">
                  <c:v>89</c:v>
                </c:pt>
                <c:pt idx="1499">
                  <c:v>81.5</c:v>
                </c:pt>
                <c:pt idx="1500">
                  <c:v>77</c:v>
                </c:pt>
                <c:pt idx="1501">
                  <c:v>76</c:v>
                </c:pt>
                <c:pt idx="1502">
                  <c:v>81</c:v>
                </c:pt>
                <c:pt idx="1503">
                  <c:v>92</c:v>
                </c:pt>
                <c:pt idx="1504">
                  <c:v>99.8</c:v>
                </c:pt>
                <c:pt idx="1505">
                  <c:v>99.8</c:v>
                </c:pt>
                <c:pt idx="1506">
                  <c:v>101.2</c:v>
                </c:pt>
                <c:pt idx="1507">
                  <c:v>98.5</c:v>
                </c:pt>
                <c:pt idx="1508">
                  <c:v>106.5</c:v>
                </c:pt>
                <c:pt idx="1509">
                  <c:v>102.2</c:v>
                </c:pt>
                <c:pt idx="1510">
                  <c:v>102.2</c:v>
                </c:pt>
                <c:pt idx="1511">
                  <c:v>101.8</c:v>
                </c:pt>
                <c:pt idx="1512">
                  <c:v>101.2</c:v>
                </c:pt>
                <c:pt idx="1513">
                  <c:v>86</c:v>
                </c:pt>
                <c:pt idx="1514">
                  <c:v>79.5</c:v>
                </c:pt>
                <c:pt idx="1515">
                  <c:v>77</c:v>
                </c:pt>
                <c:pt idx="1516">
                  <c:v>77.5</c:v>
                </c:pt>
                <c:pt idx="1517">
                  <c:v>82.8</c:v>
                </c:pt>
                <c:pt idx="1518">
                  <c:v>107</c:v>
                </c:pt>
                <c:pt idx="1519">
                  <c:v>119.8</c:v>
                </c:pt>
                <c:pt idx="1520">
                  <c:v>99</c:v>
                </c:pt>
                <c:pt idx="1521">
                  <c:v>89.2</c:v>
                </c:pt>
                <c:pt idx="1522">
                  <c:v>88.8</c:v>
                </c:pt>
                <c:pt idx="1523">
                  <c:v>86</c:v>
                </c:pt>
                <c:pt idx="1524">
                  <c:v>72.8</c:v>
                </c:pt>
                <c:pt idx="1525">
                  <c:v>78.2</c:v>
                </c:pt>
                <c:pt idx="1526">
                  <c:v>103.8</c:v>
                </c:pt>
                <c:pt idx="1527">
                  <c:v>111</c:v>
                </c:pt>
                <c:pt idx="1528">
                  <c:v>109.8</c:v>
                </c:pt>
                <c:pt idx="1529">
                  <c:v>112</c:v>
                </c:pt>
                <c:pt idx="1530">
                  <c:v>108</c:v>
                </c:pt>
                <c:pt idx="1531">
                  <c:v>107</c:v>
                </c:pt>
                <c:pt idx="1532">
                  <c:v>92.2</c:v>
                </c:pt>
                <c:pt idx="1533">
                  <c:v>89.8</c:v>
                </c:pt>
                <c:pt idx="1534">
                  <c:v>85.2</c:v>
                </c:pt>
                <c:pt idx="1535">
                  <c:v>83.5</c:v>
                </c:pt>
                <c:pt idx="1536">
                  <c:v>72.2</c:v>
                </c:pt>
                <c:pt idx="1537">
                  <c:v>58.5</c:v>
                </c:pt>
                <c:pt idx="1538">
                  <c:v>54</c:v>
                </c:pt>
                <c:pt idx="1539">
                  <c:v>51.5</c:v>
                </c:pt>
                <c:pt idx="1540">
                  <c:v>46.5</c:v>
                </c:pt>
                <c:pt idx="1541">
                  <c:v>45.2</c:v>
                </c:pt>
                <c:pt idx="1542">
                  <c:v>45.2</c:v>
                </c:pt>
                <c:pt idx="1543">
                  <c:v>46.2</c:v>
                </c:pt>
                <c:pt idx="1544">
                  <c:v>45.2</c:v>
                </c:pt>
                <c:pt idx="1545">
                  <c:v>42.2</c:v>
                </c:pt>
                <c:pt idx="1546">
                  <c:v>38.200000000000003</c:v>
                </c:pt>
                <c:pt idx="1547">
                  <c:v>30.2</c:v>
                </c:pt>
                <c:pt idx="1548">
                  <c:v>32</c:v>
                </c:pt>
                <c:pt idx="1549">
                  <c:v>34.200000000000003</c:v>
                </c:pt>
                <c:pt idx="1550">
                  <c:v>31.5</c:v>
                </c:pt>
                <c:pt idx="1551">
                  <c:v>34.5</c:v>
                </c:pt>
                <c:pt idx="1552">
                  <c:v>38.5</c:v>
                </c:pt>
                <c:pt idx="1553">
                  <c:v>40</c:v>
                </c:pt>
                <c:pt idx="1554">
                  <c:v>42</c:v>
                </c:pt>
                <c:pt idx="1555">
                  <c:v>50.8</c:v>
                </c:pt>
                <c:pt idx="1556">
                  <c:v>55</c:v>
                </c:pt>
                <c:pt idx="1557">
                  <c:v>59.8</c:v>
                </c:pt>
                <c:pt idx="1558">
                  <c:v>70.8</c:v>
                </c:pt>
                <c:pt idx="1559">
                  <c:v>73.5</c:v>
                </c:pt>
                <c:pt idx="1560">
                  <c:v>72.5</c:v>
                </c:pt>
                <c:pt idx="1561">
                  <c:v>66.2</c:v>
                </c:pt>
                <c:pt idx="1562">
                  <c:v>64.5</c:v>
                </c:pt>
                <c:pt idx="1563">
                  <c:v>63.5</c:v>
                </c:pt>
                <c:pt idx="1564">
                  <c:v>64.2</c:v>
                </c:pt>
                <c:pt idx="1565">
                  <c:v>63.8</c:v>
                </c:pt>
                <c:pt idx="1566">
                  <c:v>64.8</c:v>
                </c:pt>
                <c:pt idx="1567">
                  <c:v>68</c:v>
                </c:pt>
                <c:pt idx="1568">
                  <c:v>71</c:v>
                </c:pt>
                <c:pt idx="1569">
                  <c:v>73.8</c:v>
                </c:pt>
                <c:pt idx="1570">
                  <c:v>75</c:v>
                </c:pt>
                <c:pt idx="1571">
                  <c:v>73</c:v>
                </c:pt>
                <c:pt idx="1572">
                  <c:v>68.5</c:v>
                </c:pt>
                <c:pt idx="1573">
                  <c:v>62.5</c:v>
                </c:pt>
                <c:pt idx="1574">
                  <c:v>57.8</c:v>
                </c:pt>
                <c:pt idx="1575">
                  <c:v>59.8</c:v>
                </c:pt>
                <c:pt idx="1576">
                  <c:v>62</c:v>
                </c:pt>
                <c:pt idx="1577">
                  <c:v>62.8</c:v>
                </c:pt>
                <c:pt idx="1578">
                  <c:v>64</c:v>
                </c:pt>
                <c:pt idx="1579">
                  <c:v>65.2</c:v>
                </c:pt>
                <c:pt idx="1580">
                  <c:v>67.5</c:v>
                </c:pt>
                <c:pt idx="1581">
                  <c:v>70</c:v>
                </c:pt>
                <c:pt idx="1582">
                  <c:v>74.5</c:v>
                </c:pt>
                <c:pt idx="1583">
                  <c:v>78.5</c:v>
                </c:pt>
                <c:pt idx="1584">
                  <c:v>76.2</c:v>
                </c:pt>
                <c:pt idx="1585">
                  <c:v>74</c:v>
                </c:pt>
                <c:pt idx="1586">
                  <c:v>65</c:v>
                </c:pt>
                <c:pt idx="1587">
                  <c:v>51.2</c:v>
                </c:pt>
                <c:pt idx="1588">
                  <c:v>56.2</c:v>
                </c:pt>
                <c:pt idx="1589">
                  <c:v>58.2</c:v>
                </c:pt>
                <c:pt idx="1590">
                  <c:v>61</c:v>
                </c:pt>
                <c:pt idx="1591">
                  <c:v>60.8</c:v>
                </c:pt>
                <c:pt idx="1592">
                  <c:v>56.2</c:v>
                </c:pt>
                <c:pt idx="1593">
                  <c:v>58</c:v>
                </c:pt>
                <c:pt idx="1594">
                  <c:v>61.8</c:v>
                </c:pt>
                <c:pt idx="1595">
                  <c:v>56.2</c:v>
                </c:pt>
                <c:pt idx="1596">
                  <c:v>60.8</c:v>
                </c:pt>
                <c:pt idx="1597">
                  <c:v>61.5</c:v>
                </c:pt>
                <c:pt idx="1598">
                  <c:v>60.2</c:v>
                </c:pt>
                <c:pt idx="1599">
                  <c:v>58.2</c:v>
                </c:pt>
                <c:pt idx="1600">
                  <c:v>60</c:v>
                </c:pt>
                <c:pt idx="1601">
                  <c:v>64</c:v>
                </c:pt>
                <c:pt idx="1602">
                  <c:v>64.5</c:v>
                </c:pt>
                <c:pt idx="1603">
                  <c:v>61.8</c:v>
                </c:pt>
                <c:pt idx="1604">
                  <c:v>59.2</c:v>
                </c:pt>
                <c:pt idx="1605">
                  <c:v>57</c:v>
                </c:pt>
                <c:pt idx="1606">
                  <c:v>50.8</c:v>
                </c:pt>
                <c:pt idx="1607">
                  <c:v>46</c:v>
                </c:pt>
                <c:pt idx="1608">
                  <c:v>45.2</c:v>
                </c:pt>
                <c:pt idx="1609">
                  <c:v>45.2</c:v>
                </c:pt>
                <c:pt idx="1610">
                  <c:v>46.8</c:v>
                </c:pt>
                <c:pt idx="1611">
                  <c:v>47</c:v>
                </c:pt>
                <c:pt idx="1612">
                  <c:v>45.8</c:v>
                </c:pt>
                <c:pt idx="1613">
                  <c:v>46.5</c:v>
                </c:pt>
                <c:pt idx="1614">
                  <c:v>44.2</c:v>
                </c:pt>
                <c:pt idx="1615">
                  <c:v>44.8</c:v>
                </c:pt>
                <c:pt idx="1616">
                  <c:v>44.5</c:v>
                </c:pt>
                <c:pt idx="1617">
                  <c:v>44</c:v>
                </c:pt>
                <c:pt idx="1618">
                  <c:v>44.2</c:v>
                </c:pt>
                <c:pt idx="1619">
                  <c:v>46</c:v>
                </c:pt>
                <c:pt idx="1620">
                  <c:v>44.5</c:v>
                </c:pt>
                <c:pt idx="1621">
                  <c:v>43.8</c:v>
                </c:pt>
                <c:pt idx="1622">
                  <c:v>42.5</c:v>
                </c:pt>
                <c:pt idx="1623">
                  <c:v>41.8</c:v>
                </c:pt>
                <c:pt idx="1624">
                  <c:v>39.200000000000003</c:v>
                </c:pt>
                <c:pt idx="1625">
                  <c:v>43</c:v>
                </c:pt>
                <c:pt idx="1626">
                  <c:v>48.2</c:v>
                </c:pt>
                <c:pt idx="1627">
                  <c:v>50.2</c:v>
                </c:pt>
                <c:pt idx="1628">
                  <c:v>52.8</c:v>
                </c:pt>
                <c:pt idx="1629">
                  <c:v>52.8</c:v>
                </c:pt>
                <c:pt idx="1630">
                  <c:v>55</c:v>
                </c:pt>
                <c:pt idx="1631">
                  <c:v>56</c:v>
                </c:pt>
                <c:pt idx="1632">
                  <c:v>57.5</c:v>
                </c:pt>
                <c:pt idx="1633">
                  <c:v>56.2</c:v>
                </c:pt>
                <c:pt idx="1634">
                  <c:v>55.2</c:v>
                </c:pt>
                <c:pt idx="1635">
                  <c:v>55.5</c:v>
                </c:pt>
                <c:pt idx="1636">
                  <c:v>53.8</c:v>
                </c:pt>
                <c:pt idx="1637">
                  <c:v>49.8</c:v>
                </c:pt>
                <c:pt idx="1638">
                  <c:v>50</c:v>
                </c:pt>
                <c:pt idx="1639">
                  <c:v>53.2</c:v>
                </c:pt>
                <c:pt idx="1640">
                  <c:v>56</c:v>
                </c:pt>
                <c:pt idx="1641">
                  <c:v>57.5</c:v>
                </c:pt>
                <c:pt idx="1642">
                  <c:v>56.8</c:v>
                </c:pt>
                <c:pt idx="1643">
                  <c:v>58.2</c:v>
                </c:pt>
                <c:pt idx="1644">
                  <c:v>58</c:v>
                </c:pt>
                <c:pt idx="1645">
                  <c:v>59</c:v>
                </c:pt>
                <c:pt idx="1646">
                  <c:v>57.8</c:v>
                </c:pt>
                <c:pt idx="1647">
                  <c:v>60.5</c:v>
                </c:pt>
                <c:pt idx="1648">
                  <c:v>61.2</c:v>
                </c:pt>
                <c:pt idx="1649">
                  <c:v>67.8</c:v>
                </c:pt>
                <c:pt idx="1650">
                  <c:v>73.8</c:v>
                </c:pt>
                <c:pt idx="1651">
                  <c:v>79</c:v>
                </c:pt>
                <c:pt idx="1652">
                  <c:v>80.5</c:v>
                </c:pt>
                <c:pt idx="1653">
                  <c:v>85</c:v>
                </c:pt>
                <c:pt idx="1654">
                  <c:v>85.8</c:v>
                </c:pt>
                <c:pt idx="1655">
                  <c:v>85.5</c:v>
                </c:pt>
                <c:pt idx="1656">
                  <c:v>89</c:v>
                </c:pt>
                <c:pt idx="1657">
                  <c:v>89.8</c:v>
                </c:pt>
                <c:pt idx="1658">
                  <c:v>91.5</c:v>
                </c:pt>
                <c:pt idx="1659">
                  <c:v>95</c:v>
                </c:pt>
                <c:pt idx="1660">
                  <c:v>96.8</c:v>
                </c:pt>
                <c:pt idx="1661">
                  <c:v>110.8</c:v>
                </c:pt>
                <c:pt idx="1662">
                  <c:v>101.8</c:v>
                </c:pt>
                <c:pt idx="1663">
                  <c:v>105.8</c:v>
                </c:pt>
                <c:pt idx="1664">
                  <c:v>141.5</c:v>
                </c:pt>
                <c:pt idx="1665">
                  <c:v>127.8</c:v>
                </c:pt>
                <c:pt idx="1666">
                  <c:v>66.8</c:v>
                </c:pt>
                <c:pt idx="1667">
                  <c:v>74.8</c:v>
                </c:pt>
                <c:pt idx="1668">
                  <c:v>83.5</c:v>
                </c:pt>
                <c:pt idx="1669">
                  <c:v>95</c:v>
                </c:pt>
                <c:pt idx="1670">
                  <c:v>50</c:v>
                </c:pt>
                <c:pt idx="1671">
                  <c:v>86.2</c:v>
                </c:pt>
                <c:pt idx="1672">
                  <c:v>74.2</c:v>
                </c:pt>
                <c:pt idx="1673">
                  <c:v>60</c:v>
                </c:pt>
                <c:pt idx="1674">
                  <c:v>61</c:v>
                </c:pt>
                <c:pt idx="1675">
                  <c:v>86.5</c:v>
                </c:pt>
                <c:pt idx="1676">
                  <c:v>100.2</c:v>
                </c:pt>
                <c:pt idx="1677">
                  <c:v>103.2</c:v>
                </c:pt>
                <c:pt idx="1678">
                  <c:v>116</c:v>
                </c:pt>
                <c:pt idx="1679">
                  <c:v>123.8</c:v>
                </c:pt>
                <c:pt idx="1680">
                  <c:v>121.2</c:v>
                </c:pt>
                <c:pt idx="1681">
                  <c:v>111.2</c:v>
                </c:pt>
                <c:pt idx="1682">
                  <c:v>106.8</c:v>
                </c:pt>
                <c:pt idx="1683">
                  <c:v>108.5</c:v>
                </c:pt>
                <c:pt idx="1684">
                  <c:v>107.2</c:v>
                </c:pt>
                <c:pt idx="1685">
                  <c:v>104.2</c:v>
                </c:pt>
                <c:pt idx="1686">
                  <c:v>98</c:v>
                </c:pt>
                <c:pt idx="1687">
                  <c:v>93.8</c:v>
                </c:pt>
                <c:pt idx="1688">
                  <c:v>96.5</c:v>
                </c:pt>
                <c:pt idx="1689">
                  <c:v>97.5</c:v>
                </c:pt>
                <c:pt idx="1690">
                  <c:v>101</c:v>
                </c:pt>
                <c:pt idx="1691">
                  <c:v>101.5</c:v>
                </c:pt>
                <c:pt idx="1692">
                  <c:v>100.2</c:v>
                </c:pt>
                <c:pt idx="1693">
                  <c:v>99.2</c:v>
                </c:pt>
                <c:pt idx="1694">
                  <c:v>100.8</c:v>
                </c:pt>
                <c:pt idx="1695">
                  <c:v>102</c:v>
                </c:pt>
                <c:pt idx="1696">
                  <c:v>101.8</c:v>
                </c:pt>
                <c:pt idx="1697">
                  <c:v>104</c:v>
                </c:pt>
                <c:pt idx="1698">
                  <c:v>104</c:v>
                </c:pt>
                <c:pt idx="1699">
                  <c:v>102.2</c:v>
                </c:pt>
                <c:pt idx="1700">
                  <c:v>102.2</c:v>
                </c:pt>
                <c:pt idx="1701">
                  <c:v>103.2</c:v>
                </c:pt>
                <c:pt idx="1702">
                  <c:v>100.5</c:v>
                </c:pt>
                <c:pt idx="1703">
                  <c:v>98.2</c:v>
                </c:pt>
                <c:pt idx="1704">
                  <c:v>99</c:v>
                </c:pt>
                <c:pt idx="1705">
                  <c:v>98.5</c:v>
                </c:pt>
                <c:pt idx="1706">
                  <c:v>90.8</c:v>
                </c:pt>
                <c:pt idx="1707">
                  <c:v>92.8</c:v>
                </c:pt>
                <c:pt idx="1708">
                  <c:v>98.8</c:v>
                </c:pt>
                <c:pt idx="1709">
                  <c:v>100.8</c:v>
                </c:pt>
                <c:pt idx="1710">
                  <c:v>99.5</c:v>
                </c:pt>
                <c:pt idx="1711">
                  <c:v>95</c:v>
                </c:pt>
                <c:pt idx="1712">
                  <c:v>86</c:v>
                </c:pt>
                <c:pt idx="1713">
                  <c:v>72.2</c:v>
                </c:pt>
                <c:pt idx="1714">
                  <c:v>64.8</c:v>
                </c:pt>
                <c:pt idx="1715">
                  <c:v>66.5</c:v>
                </c:pt>
                <c:pt idx="1716">
                  <c:v>65.2</c:v>
                </c:pt>
                <c:pt idx="1717">
                  <c:v>62.2</c:v>
                </c:pt>
                <c:pt idx="1718">
                  <c:v>65</c:v>
                </c:pt>
                <c:pt idx="1719">
                  <c:v>69</c:v>
                </c:pt>
                <c:pt idx="1720">
                  <c:v>63.8</c:v>
                </c:pt>
                <c:pt idx="1721">
                  <c:v>60.8</c:v>
                </c:pt>
                <c:pt idx="1722">
                  <c:v>60.8</c:v>
                </c:pt>
                <c:pt idx="1723">
                  <c:v>62.2</c:v>
                </c:pt>
                <c:pt idx="1724">
                  <c:v>68</c:v>
                </c:pt>
                <c:pt idx="1725">
                  <c:v>69.5</c:v>
                </c:pt>
                <c:pt idx="1726">
                  <c:v>70</c:v>
                </c:pt>
                <c:pt idx="1727">
                  <c:v>68.5</c:v>
                </c:pt>
                <c:pt idx="1728">
                  <c:v>71.5</c:v>
                </c:pt>
                <c:pt idx="1729">
                  <c:v>74.8</c:v>
                </c:pt>
                <c:pt idx="1730">
                  <c:v>78.5</c:v>
                </c:pt>
                <c:pt idx="1731">
                  <c:v>79.5</c:v>
                </c:pt>
                <c:pt idx="1732">
                  <c:v>80.8</c:v>
                </c:pt>
                <c:pt idx="1733">
                  <c:v>84.2</c:v>
                </c:pt>
                <c:pt idx="1734">
                  <c:v>83.8</c:v>
                </c:pt>
                <c:pt idx="1735">
                  <c:v>81</c:v>
                </c:pt>
                <c:pt idx="1736">
                  <c:v>81</c:v>
                </c:pt>
                <c:pt idx="1737">
                  <c:v>78</c:v>
                </c:pt>
                <c:pt idx="1738">
                  <c:v>77</c:v>
                </c:pt>
                <c:pt idx="1739">
                  <c:v>74.8</c:v>
                </c:pt>
                <c:pt idx="1740">
                  <c:v>73</c:v>
                </c:pt>
                <c:pt idx="1741">
                  <c:v>70</c:v>
                </c:pt>
                <c:pt idx="1742">
                  <c:v>65.8</c:v>
                </c:pt>
                <c:pt idx="1743">
                  <c:v>57.8</c:v>
                </c:pt>
                <c:pt idx="1744">
                  <c:v>57.2</c:v>
                </c:pt>
                <c:pt idx="1745">
                  <c:v>59.5</c:v>
                </c:pt>
                <c:pt idx="1746">
                  <c:v>58.8</c:v>
                </c:pt>
                <c:pt idx="1747">
                  <c:v>58</c:v>
                </c:pt>
                <c:pt idx="1748">
                  <c:v>58.8</c:v>
                </c:pt>
                <c:pt idx="1749">
                  <c:v>57.5</c:v>
                </c:pt>
                <c:pt idx="1750">
                  <c:v>58.2</c:v>
                </c:pt>
                <c:pt idx="1751">
                  <c:v>60</c:v>
                </c:pt>
                <c:pt idx="1752">
                  <c:v>60.5</c:v>
                </c:pt>
                <c:pt idx="1753">
                  <c:v>58.8</c:v>
                </c:pt>
                <c:pt idx="1754">
                  <c:v>59.2</c:v>
                </c:pt>
                <c:pt idx="1755">
                  <c:v>60.5</c:v>
                </c:pt>
                <c:pt idx="1756">
                  <c:v>59.5</c:v>
                </c:pt>
                <c:pt idx="1757">
                  <c:v>59</c:v>
                </c:pt>
                <c:pt idx="1758">
                  <c:v>58.5</c:v>
                </c:pt>
                <c:pt idx="1759">
                  <c:v>58.5</c:v>
                </c:pt>
                <c:pt idx="1760">
                  <c:v>59</c:v>
                </c:pt>
                <c:pt idx="1761">
                  <c:v>59</c:v>
                </c:pt>
                <c:pt idx="1762">
                  <c:v>60</c:v>
                </c:pt>
                <c:pt idx="1763">
                  <c:v>58.5</c:v>
                </c:pt>
                <c:pt idx="1764">
                  <c:v>59.2</c:v>
                </c:pt>
                <c:pt idx="1765">
                  <c:v>58.2</c:v>
                </c:pt>
                <c:pt idx="1766">
                  <c:v>58.5</c:v>
                </c:pt>
                <c:pt idx="1767">
                  <c:v>58.5</c:v>
                </c:pt>
                <c:pt idx="1768">
                  <c:v>59.5</c:v>
                </c:pt>
                <c:pt idx="1769">
                  <c:v>60</c:v>
                </c:pt>
                <c:pt idx="1770">
                  <c:v>61.5</c:v>
                </c:pt>
                <c:pt idx="1771">
                  <c:v>61.8</c:v>
                </c:pt>
                <c:pt idx="1772">
                  <c:v>61.2</c:v>
                </c:pt>
                <c:pt idx="1773">
                  <c:v>60</c:v>
                </c:pt>
                <c:pt idx="1774">
                  <c:v>65.5</c:v>
                </c:pt>
                <c:pt idx="1775">
                  <c:v>94.2</c:v>
                </c:pt>
                <c:pt idx="1776">
                  <c:v>75.2</c:v>
                </c:pt>
                <c:pt idx="1777">
                  <c:v>40</c:v>
                </c:pt>
                <c:pt idx="1778">
                  <c:v>34.800000000000004</c:v>
                </c:pt>
                <c:pt idx="1779">
                  <c:v>19</c:v>
                </c:pt>
                <c:pt idx="1780">
                  <c:v>33.200000000000003</c:v>
                </c:pt>
                <c:pt idx="1781">
                  <c:v>35.200000000000003</c:v>
                </c:pt>
                <c:pt idx="1782">
                  <c:v>37</c:v>
                </c:pt>
                <c:pt idx="1783">
                  <c:v>39</c:v>
                </c:pt>
                <c:pt idx="1784">
                  <c:v>47.8</c:v>
                </c:pt>
                <c:pt idx="1785">
                  <c:v>44.2</c:v>
                </c:pt>
                <c:pt idx="1786">
                  <c:v>56.5</c:v>
                </c:pt>
                <c:pt idx="1787">
                  <c:v>59</c:v>
                </c:pt>
                <c:pt idx="1788">
                  <c:v>58.8</c:v>
                </c:pt>
                <c:pt idx="1789">
                  <c:v>61.8</c:v>
                </c:pt>
                <c:pt idx="1790">
                  <c:v>60.5</c:v>
                </c:pt>
                <c:pt idx="1791">
                  <c:v>60.8</c:v>
                </c:pt>
                <c:pt idx="1792">
                  <c:v>58.8</c:v>
                </c:pt>
                <c:pt idx="1793">
                  <c:v>56</c:v>
                </c:pt>
                <c:pt idx="1794">
                  <c:v>51.2</c:v>
                </c:pt>
                <c:pt idx="1795">
                  <c:v>49</c:v>
                </c:pt>
                <c:pt idx="1796">
                  <c:v>42</c:v>
                </c:pt>
                <c:pt idx="1797">
                  <c:v>37</c:v>
                </c:pt>
                <c:pt idx="1798">
                  <c:v>35.800000000000004</c:v>
                </c:pt>
                <c:pt idx="1799">
                  <c:v>43</c:v>
                </c:pt>
                <c:pt idx="1800">
                  <c:v>46</c:v>
                </c:pt>
                <c:pt idx="1801">
                  <c:v>44.2</c:v>
                </c:pt>
                <c:pt idx="1802">
                  <c:v>46.8</c:v>
                </c:pt>
                <c:pt idx="1803">
                  <c:v>50.8</c:v>
                </c:pt>
                <c:pt idx="1804">
                  <c:v>53</c:v>
                </c:pt>
                <c:pt idx="1805">
                  <c:v>51.8</c:v>
                </c:pt>
                <c:pt idx="1806">
                  <c:v>48.2</c:v>
                </c:pt>
                <c:pt idx="1807">
                  <c:v>41.5</c:v>
                </c:pt>
                <c:pt idx="1808">
                  <c:v>44.2</c:v>
                </c:pt>
                <c:pt idx="1809">
                  <c:v>49.2</c:v>
                </c:pt>
                <c:pt idx="1810">
                  <c:v>45.2</c:v>
                </c:pt>
                <c:pt idx="1811">
                  <c:v>47.2</c:v>
                </c:pt>
                <c:pt idx="1812">
                  <c:v>56.5</c:v>
                </c:pt>
                <c:pt idx="1813">
                  <c:v>64.5</c:v>
                </c:pt>
                <c:pt idx="1814">
                  <c:v>63.8</c:v>
                </c:pt>
                <c:pt idx="1815">
                  <c:v>58</c:v>
                </c:pt>
                <c:pt idx="1816">
                  <c:v>49.5</c:v>
                </c:pt>
                <c:pt idx="1817">
                  <c:v>57.8</c:v>
                </c:pt>
                <c:pt idx="1818">
                  <c:v>62</c:v>
                </c:pt>
                <c:pt idx="1819">
                  <c:v>63.2</c:v>
                </c:pt>
                <c:pt idx="1820">
                  <c:v>62</c:v>
                </c:pt>
                <c:pt idx="1821">
                  <c:v>62</c:v>
                </c:pt>
                <c:pt idx="1822">
                  <c:v>62.8</c:v>
                </c:pt>
                <c:pt idx="1823">
                  <c:v>62</c:v>
                </c:pt>
                <c:pt idx="1824">
                  <c:v>61.8</c:v>
                </c:pt>
                <c:pt idx="1825">
                  <c:v>61.8</c:v>
                </c:pt>
                <c:pt idx="1826">
                  <c:v>62</c:v>
                </c:pt>
                <c:pt idx="1827">
                  <c:v>64.2</c:v>
                </c:pt>
                <c:pt idx="1828">
                  <c:v>63.5</c:v>
                </c:pt>
                <c:pt idx="1829">
                  <c:v>64.5</c:v>
                </c:pt>
                <c:pt idx="1830">
                  <c:v>65.5</c:v>
                </c:pt>
                <c:pt idx="1831">
                  <c:v>68</c:v>
                </c:pt>
                <c:pt idx="1832">
                  <c:v>71.5</c:v>
                </c:pt>
                <c:pt idx="1833">
                  <c:v>75.8</c:v>
                </c:pt>
                <c:pt idx="1834">
                  <c:v>78.5</c:v>
                </c:pt>
                <c:pt idx="1835">
                  <c:v>77</c:v>
                </c:pt>
                <c:pt idx="1836">
                  <c:v>77.5</c:v>
                </c:pt>
                <c:pt idx="1837">
                  <c:v>81.5</c:v>
                </c:pt>
                <c:pt idx="1838">
                  <c:v>85.8</c:v>
                </c:pt>
                <c:pt idx="1839">
                  <c:v>96</c:v>
                </c:pt>
                <c:pt idx="1840">
                  <c:v>81.2</c:v>
                </c:pt>
                <c:pt idx="1841">
                  <c:v>74.5</c:v>
                </c:pt>
                <c:pt idx="1842">
                  <c:v>73.2</c:v>
                </c:pt>
                <c:pt idx="1843">
                  <c:v>72.8</c:v>
                </c:pt>
                <c:pt idx="1844">
                  <c:v>73.5</c:v>
                </c:pt>
                <c:pt idx="1845">
                  <c:v>72.5</c:v>
                </c:pt>
                <c:pt idx="1846">
                  <c:v>75.2</c:v>
                </c:pt>
                <c:pt idx="1847">
                  <c:v>79</c:v>
                </c:pt>
                <c:pt idx="1848">
                  <c:v>86</c:v>
                </c:pt>
                <c:pt idx="1849">
                  <c:v>83</c:v>
                </c:pt>
                <c:pt idx="1850">
                  <c:v>22.2</c:v>
                </c:pt>
                <c:pt idx="1851">
                  <c:v>92</c:v>
                </c:pt>
                <c:pt idx="1852">
                  <c:v>65.2</c:v>
                </c:pt>
                <c:pt idx="1853">
                  <c:v>51.8</c:v>
                </c:pt>
                <c:pt idx="1854">
                  <c:v>53.8</c:v>
                </c:pt>
                <c:pt idx="1855">
                  <c:v>57.5</c:v>
                </c:pt>
                <c:pt idx="1856">
                  <c:v>59</c:v>
                </c:pt>
                <c:pt idx="1857">
                  <c:v>61.5</c:v>
                </c:pt>
                <c:pt idx="1858">
                  <c:v>58</c:v>
                </c:pt>
                <c:pt idx="1859">
                  <c:v>61.2</c:v>
                </c:pt>
                <c:pt idx="1860">
                  <c:v>64.5</c:v>
                </c:pt>
                <c:pt idx="1861">
                  <c:v>65.8</c:v>
                </c:pt>
                <c:pt idx="1862">
                  <c:v>67.2</c:v>
                </c:pt>
                <c:pt idx="1863">
                  <c:v>52.8</c:v>
                </c:pt>
                <c:pt idx="1864">
                  <c:v>47.8</c:v>
                </c:pt>
                <c:pt idx="1865">
                  <c:v>43.5</c:v>
                </c:pt>
                <c:pt idx="1866">
                  <c:v>39.200000000000003</c:v>
                </c:pt>
                <c:pt idx="1867">
                  <c:v>39</c:v>
                </c:pt>
                <c:pt idx="1868">
                  <c:v>40</c:v>
                </c:pt>
                <c:pt idx="1869">
                  <c:v>41</c:v>
                </c:pt>
                <c:pt idx="1870">
                  <c:v>41.5</c:v>
                </c:pt>
                <c:pt idx="1871">
                  <c:v>42</c:v>
                </c:pt>
                <c:pt idx="1872">
                  <c:v>42.8</c:v>
                </c:pt>
                <c:pt idx="1873">
                  <c:v>43.2</c:v>
                </c:pt>
                <c:pt idx="1874">
                  <c:v>43.5</c:v>
                </c:pt>
                <c:pt idx="1875">
                  <c:v>45</c:v>
                </c:pt>
                <c:pt idx="1876">
                  <c:v>46</c:v>
                </c:pt>
                <c:pt idx="1877">
                  <c:v>46.2</c:v>
                </c:pt>
                <c:pt idx="1878">
                  <c:v>46.2</c:v>
                </c:pt>
                <c:pt idx="1879">
                  <c:v>46</c:v>
                </c:pt>
                <c:pt idx="1880">
                  <c:v>47.5</c:v>
                </c:pt>
                <c:pt idx="1881">
                  <c:v>48.5</c:v>
                </c:pt>
                <c:pt idx="1882">
                  <c:v>47.5</c:v>
                </c:pt>
                <c:pt idx="1883">
                  <c:v>47</c:v>
                </c:pt>
                <c:pt idx="1884">
                  <c:v>46.8</c:v>
                </c:pt>
                <c:pt idx="1885">
                  <c:v>44</c:v>
                </c:pt>
                <c:pt idx="1886">
                  <c:v>40.5</c:v>
                </c:pt>
                <c:pt idx="1887">
                  <c:v>43.8</c:v>
                </c:pt>
                <c:pt idx="1888">
                  <c:v>48.2</c:v>
                </c:pt>
                <c:pt idx="1889">
                  <c:v>49.2</c:v>
                </c:pt>
                <c:pt idx="1890">
                  <c:v>49.8</c:v>
                </c:pt>
                <c:pt idx="1891">
                  <c:v>48.8</c:v>
                </c:pt>
                <c:pt idx="1892">
                  <c:v>46.2</c:v>
                </c:pt>
                <c:pt idx="1893">
                  <c:v>46</c:v>
                </c:pt>
                <c:pt idx="1894">
                  <c:v>48.5</c:v>
                </c:pt>
                <c:pt idx="1895">
                  <c:v>48.8</c:v>
                </c:pt>
                <c:pt idx="1896">
                  <c:v>50.5</c:v>
                </c:pt>
                <c:pt idx="1897">
                  <c:v>53.5</c:v>
                </c:pt>
                <c:pt idx="1898">
                  <c:v>55.8</c:v>
                </c:pt>
                <c:pt idx="1899">
                  <c:v>58</c:v>
                </c:pt>
                <c:pt idx="1900">
                  <c:v>60</c:v>
                </c:pt>
                <c:pt idx="1901">
                  <c:v>63.8</c:v>
                </c:pt>
                <c:pt idx="1902">
                  <c:v>63</c:v>
                </c:pt>
                <c:pt idx="1903">
                  <c:v>63</c:v>
                </c:pt>
                <c:pt idx="1904">
                  <c:v>65.2</c:v>
                </c:pt>
                <c:pt idx="1905">
                  <c:v>70.5</c:v>
                </c:pt>
                <c:pt idx="1906">
                  <c:v>76</c:v>
                </c:pt>
                <c:pt idx="1907">
                  <c:v>86.2</c:v>
                </c:pt>
                <c:pt idx="1908">
                  <c:v>80.5</c:v>
                </c:pt>
                <c:pt idx="1909">
                  <c:v>84.2</c:v>
                </c:pt>
                <c:pt idx="1910">
                  <c:v>98.2</c:v>
                </c:pt>
                <c:pt idx="1911">
                  <c:v>83.2</c:v>
                </c:pt>
                <c:pt idx="1912">
                  <c:v>74.8</c:v>
                </c:pt>
                <c:pt idx="1913">
                  <c:v>67.5</c:v>
                </c:pt>
                <c:pt idx="1914">
                  <c:v>61.5</c:v>
                </c:pt>
                <c:pt idx="1915">
                  <c:v>58</c:v>
                </c:pt>
                <c:pt idx="1916">
                  <c:v>54</c:v>
                </c:pt>
                <c:pt idx="1917">
                  <c:v>50.2</c:v>
                </c:pt>
                <c:pt idx="1918">
                  <c:v>48.8</c:v>
                </c:pt>
                <c:pt idx="1919">
                  <c:v>46.2</c:v>
                </c:pt>
                <c:pt idx="1920">
                  <c:v>44.8</c:v>
                </c:pt>
                <c:pt idx="1921">
                  <c:v>42</c:v>
                </c:pt>
                <c:pt idx="1922">
                  <c:v>41.8</c:v>
                </c:pt>
                <c:pt idx="1923">
                  <c:v>36.800000000000004</c:v>
                </c:pt>
                <c:pt idx="1924">
                  <c:v>29.8</c:v>
                </c:pt>
                <c:pt idx="1925">
                  <c:v>31</c:v>
                </c:pt>
                <c:pt idx="1926">
                  <c:v>28.5</c:v>
                </c:pt>
                <c:pt idx="1927">
                  <c:v>27.8</c:v>
                </c:pt>
                <c:pt idx="1928">
                  <c:v>28</c:v>
                </c:pt>
                <c:pt idx="1929">
                  <c:v>29.2</c:v>
                </c:pt>
                <c:pt idx="1930">
                  <c:v>27.2</c:v>
                </c:pt>
                <c:pt idx="1931">
                  <c:v>25.2</c:v>
                </c:pt>
                <c:pt idx="1932">
                  <c:v>25</c:v>
                </c:pt>
                <c:pt idx="1933">
                  <c:v>24</c:v>
                </c:pt>
                <c:pt idx="1934">
                  <c:v>23</c:v>
                </c:pt>
                <c:pt idx="1935">
                  <c:v>24</c:v>
                </c:pt>
                <c:pt idx="1936">
                  <c:v>22.5</c:v>
                </c:pt>
                <c:pt idx="1937">
                  <c:v>20.2</c:v>
                </c:pt>
                <c:pt idx="1938">
                  <c:v>24.5</c:v>
                </c:pt>
                <c:pt idx="1939">
                  <c:v>23.5</c:v>
                </c:pt>
                <c:pt idx="1940">
                  <c:v>21.5</c:v>
                </c:pt>
                <c:pt idx="1941">
                  <c:v>23.2</c:v>
                </c:pt>
                <c:pt idx="1942">
                  <c:v>24</c:v>
                </c:pt>
                <c:pt idx="1943">
                  <c:v>23.8</c:v>
                </c:pt>
                <c:pt idx="1944">
                  <c:v>18.8</c:v>
                </c:pt>
                <c:pt idx="1945">
                  <c:v>16</c:v>
                </c:pt>
                <c:pt idx="1946">
                  <c:v>12</c:v>
                </c:pt>
                <c:pt idx="1947">
                  <c:v>11</c:v>
                </c:pt>
                <c:pt idx="1948">
                  <c:v>11</c:v>
                </c:pt>
                <c:pt idx="1949">
                  <c:v>11.8</c:v>
                </c:pt>
                <c:pt idx="1950">
                  <c:v>14</c:v>
                </c:pt>
                <c:pt idx="1951">
                  <c:v>17</c:v>
                </c:pt>
                <c:pt idx="1952">
                  <c:v>22</c:v>
                </c:pt>
                <c:pt idx="1953">
                  <c:v>26.5</c:v>
                </c:pt>
                <c:pt idx="1954">
                  <c:v>35</c:v>
                </c:pt>
                <c:pt idx="1955">
                  <c:v>28</c:v>
                </c:pt>
                <c:pt idx="1956">
                  <c:v>25.5</c:v>
                </c:pt>
                <c:pt idx="1957">
                  <c:v>24</c:v>
                </c:pt>
                <c:pt idx="1958">
                  <c:v>18.2</c:v>
                </c:pt>
                <c:pt idx="1959">
                  <c:v>11.2</c:v>
                </c:pt>
                <c:pt idx="1960">
                  <c:v>10.5</c:v>
                </c:pt>
                <c:pt idx="1961">
                  <c:v>15</c:v>
                </c:pt>
                <c:pt idx="1962">
                  <c:v>15</c:v>
                </c:pt>
                <c:pt idx="1963">
                  <c:v>12</c:v>
                </c:pt>
                <c:pt idx="1964">
                  <c:v>9.8000000000000007</c:v>
                </c:pt>
                <c:pt idx="1965">
                  <c:v>9.8000000000000007</c:v>
                </c:pt>
                <c:pt idx="1966">
                  <c:v>9</c:v>
                </c:pt>
                <c:pt idx="1967">
                  <c:v>7.2</c:v>
                </c:pt>
                <c:pt idx="1968">
                  <c:v>7.2</c:v>
                </c:pt>
                <c:pt idx="1969">
                  <c:v>8.5</c:v>
                </c:pt>
                <c:pt idx="1970">
                  <c:v>10</c:v>
                </c:pt>
                <c:pt idx="1971">
                  <c:v>8.8000000000000007</c:v>
                </c:pt>
                <c:pt idx="1972">
                  <c:v>7.8</c:v>
                </c:pt>
                <c:pt idx="1973">
                  <c:v>6.8</c:v>
                </c:pt>
                <c:pt idx="1974">
                  <c:v>7.2</c:v>
                </c:pt>
                <c:pt idx="1975">
                  <c:v>10</c:v>
                </c:pt>
                <c:pt idx="1976">
                  <c:v>17.8</c:v>
                </c:pt>
                <c:pt idx="1977">
                  <c:v>12.8</c:v>
                </c:pt>
                <c:pt idx="1978">
                  <c:v>7.8</c:v>
                </c:pt>
                <c:pt idx="1979">
                  <c:v>7.5</c:v>
                </c:pt>
                <c:pt idx="1980">
                  <c:v>7.5</c:v>
                </c:pt>
                <c:pt idx="1981">
                  <c:v>8.5</c:v>
                </c:pt>
                <c:pt idx="1982">
                  <c:v>9</c:v>
                </c:pt>
                <c:pt idx="1983">
                  <c:v>9</c:v>
                </c:pt>
                <c:pt idx="1984">
                  <c:v>11</c:v>
                </c:pt>
                <c:pt idx="1985">
                  <c:v>12.8</c:v>
                </c:pt>
                <c:pt idx="1986">
                  <c:v>14.5</c:v>
                </c:pt>
                <c:pt idx="1987">
                  <c:v>19</c:v>
                </c:pt>
                <c:pt idx="1988">
                  <c:v>19.5</c:v>
                </c:pt>
                <c:pt idx="1989">
                  <c:v>21</c:v>
                </c:pt>
                <c:pt idx="1990">
                  <c:v>21</c:v>
                </c:pt>
                <c:pt idx="1991">
                  <c:v>20.8</c:v>
                </c:pt>
                <c:pt idx="1992">
                  <c:v>24</c:v>
                </c:pt>
                <c:pt idx="1993">
                  <c:v>26.2</c:v>
                </c:pt>
                <c:pt idx="1994">
                  <c:v>20</c:v>
                </c:pt>
                <c:pt idx="1995">
                  <c:v>17.2</c:v>
                </c:pt>
                <c:pt idx="1996">
                  <c:v>13.2</c:v>
                </c:pt>
                <c:pt idx="1997">
                  <c:v>12.5</c:v>
                </c:pt>
                <c:pt idx="1998">
                  <c:v>11.5</c:v>
                </c:pt>
                <c:pt idx="1999">
                  <c:v>10.8</c:v>
                </c:pt>
                <c:pt idx="2000">
                  <c:v>10.8</c:v>
                </c:pt>
                <c:pt idx="2001">
                  <c:v>11</c:v>
                </c:pt>
                <c:pt idx="2002">
                  <c:v>11.5</c:v>
                </c:pt>
                <c:pt idx="2003">
                  <c:v>11.8</c:v>
                </c:pt>
                <c:pt idx="2004">
                  <c:v>10.8</c:v>
                </c:pt>
                <c:pt idx="2005">
                  <c:v>11.2</c:v>
                </c:pt>
                <c:pt idx="2006">
                  <c:v>12.2</c:v>
                </c:pt>
                <c:pt idx="2007">
                  <c:v>14.5</c:v>
                </c:pt>
                <c:pt idx="2008">
                  <c:v>13.8</c:v>
                </c:pt>
                <c:pt idx="2009">
                  <c:v>12.5</c:v>
                </c:pt>
                <c:pt idx="2010">
                  <c:v>12</c:v>
                </c:pt>
                <c:pt idx="2011">
                  <c:v>11.8</c:v>
                </c:pt>
                <c:pt idx="2012">
                  <c:v>12</c:v>
                </c:pt>
                <c:pt idx="2013">
                  <c:v>11</c:v>
                </c:pt>
                <c:pt idx="2014">
                  <c:v>11.2</c:v>
                </c:pt>
                <c:pt idx="2015">
                  <c:v>11</c:v>
                </c:pt>
                <c:pt idx="2016">
                  <c:v>10</c:v>
                </c:pt>
                <c:pt idx="2017">
                  <c:v>9.5</c:v>
                </c:pt>
                <c:pt idx="2018">
                  <c:v>9.8000000000000007</c:v>
                </c:pt>
                <c:pt idx="2019">
                  <c:v>10</c:v>
                </c:pt>
                <c:pt idx="2020">
                  <c:v>9.8000000000000007</c:v>
                </c:pt>
                <c:pt idx="2021">
                  <c:v>10.200000000000001</c:v>
                </c:pt>
                <c:pt idx="2022">
                  <c:v>10</c:v>
                </c:pt>
                <c:pt idx="2023">
                  <c:v>10</c:v>
                </c:pt>
                <c:pt idx="2024">
                  <c:v>7</c:v>
                </c:pt>
                <c:pt idx="2025">
                  <c:v>9.2000000000000011</c:v>
                </c:pt>
                <c:pt idx="2026">
                  <c:v>6.8</c:v>
                </c:pt>
                <c:pt idx="2027">
                  <c:v>9</c:v>
                </c:pt>
                <c:pt idx="2028">
                  <c:v>9</c:v>
                </c:pt>
                <c:pt idx="2029">
                  <c:v>8.8000000000000007</c:v>
                </c:pt>
                <c:pt idx="2030">
                  <c:v>8.5</c:v>
                </c:pt>
                <c:pt idx="2031">
                  <c:v>9</c:v>
                </c:pt>
                <c:pt idx="2032">
                  <c:v>9</c:v>
                </c:pt>
                <c:pt idx="2033">
                  <c:v>9</c:v>
                </c:pt>
                <c:pt idx="2034">
                  <c:v>9.2000000000000011</c:v>
                </c:pt>
                <c:pt idx="2035">
                  <c:v>9.8000000000000007</c:v>
                </c:pt>
                <c:pt idx="2036">
                  <c:v>9.5</c:v>
                </c:pt>
                <c:pt idx="2037">
                  <c:v>9.2000000000000011</c:v>
                </c:pt>
                <c:pt idx="2038">
                  <c:v>9.5</c:v>
                </c:pt>
                <c:pt idx="2039">
                  <c:v>9.5</c:v>
                </c:pt>
                <c:pt idx="2040">
                  <c:v>9.8000000000000007</c:v>
                </c:pt>
                <c:pt idx="2041">
                  <c:v>9.5</c:v>
                </c:pt>
                <c:pt idx="2042">
                  <c:v>9.8000000000000007</c:v>
                </c:pt>
                <c:pt idx="2043">
                  <c:v>9.8000000000000007</c:v>
                </c:pt>
                <c:pt idx="2044">
                  <c:v>11</c:v>
                </c:pt>
                <c:pt idx="2045">
                  <c:v>10.5</c:v>
                </c:pt>
                <c:pt idx="2046">
                  <c:v>10.8</c:v>
                </c:pt>
                <c:pt idx="2047">
                  <c:v>11.2</c:v>
                </c:pt>
                <c:pt idx="2048">
                  <c:v>11.5</c:v>
                </c:pt>
                <c:pt idx="2049">
                  <c:v>12.5</c:v>
                </c:pt>
                <c:pt idx="2050">
                  <c:v>13.2</c:v>
                </c:pt>
                <c:pt idx="2051">
                  <c:v>15.2</c:v>
                </c:pt>
                <c:pt idx="2052">
                  <c:v>16.8</c:v>
                </c:pt>
                <c:pt idx="2053">
                  <c:v>17.5</c:v>
                </c:pt>
                <c:pt idx="2054">
                  <c:v>17.8</c:v>
                </c:pt>
                <c:pt idx="2055">
                  <c:v>18.8</c:v>
                </c:pt>
                <c:pt idx="2056">
                  <c:v>19.2</c:v>
                </c:pt>
                <c:pt idx="2057">
                  <c:v>19.8</c:v>
                </c:pt>
                <c:pt idx="2058">
                  <c:v>20.8</c:v>
                </c:pt>
                <c:pt idx="2059">
                  <c:v>21</c:v>
                </c:pt>
                <c:pt idx="2060">
                  <c:v>21.8</c:v>
                </c:pt>
                <c:pt idx="2061">
                  <c:v>21.2</c:v>
                </c:pt>
                <c:pt idx="2062">
                  <c:v>20.8</c:v>
                </c:pt>
                <c:pt idx="2063">
                  <c:v>21.8</c:v>
                </c:pt>
                <c:pt idx="2064">
                  <c:v>21.2</c:v>
                </c:pt>
                <c:pt idx="2065">
                  <c:v>22</c:v>
                </c:pt>
                <c:pt idx="2066">
                  <c:v>21.5</c:v>
                </c:pt>
                <c:pt idx="2067">
                  <c:v>20.2</c:v>
                </c:pt>
                <c:pt idx="2068">
                  <c:v>20</c:v>
                </c:pt>
                <c:pt idx="2069">
                  <c:v>17</c:v>
                </c:pt>
                <c:pt idx="2070">
                  <c:v>17.5</c:v>
                </c:pt>
                <c:pt idx="2071">
                  <c:v>17</c:v>
                </c:pt>
                <c:pt idx="2072">
                  <c:v>17</c:v>
                </c:pt>
                <c:pt idx="2073">
                  <c:v>18</c:v>
                </c:pt>
                <c:pt idx="2074">
                  <c:v>17.8</c:v>
                </c:pt>
                <c:pt idx="2075">
                  <c:v>17.8</c:v>
                </c:pt>
                <c:pt idx="2076">
                  <c:v>18.2</c:v>
                </c:pt>
                <c:pt idx="2077">
                  <c:v>18.5</c:v>
                </c:pt>
                <c:pt idx="2078">
                  <c:v>18</c:v>
                </c:pt>
                <c:pt idx="2079">
                  <c:v>16.8</c:v>
                </c:pt>
                <c:pt idx="2080">
                  <c:v>18</c:v>
                </c:pt>
                <c:pt idx="2081">
                  <c:v>19.5</c:v>
                </c:pt>
                <c:pt idx="2082">
                  <c:v>19.8</c:v>
                </c:pt>
                <c:pt idx="2083">
                  <c:v>19.2</c:v>
                </c:pt>
                <c:pt idx="2084">
                  <c:v>18.5</c:v>
                </c:pt>
                <c:pt idx="2085">
                  <c:v>18.5</c:v>
                </c:pt>
                <c:pt idx="2086">
                  <c:v>17.8</c:v>
                </c:pt>
                <c:pt idx="2087">
                  <c:v>17.2</c:v>
                </c:pt>
                <c:pt idx="2088">
                  <c:v>16.8</c:v>
                </c:pt>
                <c:pt idx="2089">
                  <c:v>16.2</c:v>
                </c:pt>
                <c:pt idx="2090">
                  <c:v>15</c:v>
                </c:pt>
                <c:pt idx="2091">
                  <c:v>14.2</c:v>
                </c:pt>
                <c:pt idx="2092">
                  <c:v>15</c:v>
                </c:pt>
                <c:pt idx="2093">
                  <c:v>15</c:v>
                </c:pt>
                <c:pt idx="2094">
                  <c:v>15.2</c:v>
                </c:pt>
                <c:pt idx="2095">
                  <c:v>14.2</c:v>
                </c:pt>
                <c:pt idx="2096">
                  <c:v>14.5</c:v>
                </c:pt>
                <c:pt idx="2097">
                  <c:v>15</c:v>
                </c:pt>
                <c:pt idx="2098">
                  <c:v>17</c:v>
                </c:pt>
                <c:pt idx="2099">
                  <c:v>18.2</c:v>
                </c:pt>
                <c:pt idx="2100">
                  <c:v>17.2</c:v>
                </c:pt>
                <c:pt idx="2101">
                  <c:v>17.2</c:v>
                </c:pt>
                <c:pt idx="2102">
                  <c:v>16.8</c:v>
                </c:pt>
                <c:pt idx="2103">
                  <c:v>17.2</c:v>
                </c:pt>
                <c:pt idx="2104">
                  <c:v>17</c:v>
                </c:pt>
                <c:pt idx="2105">
                  <c:v>17</c:v>
                </c:pt>
                <c:pt idx="2106">
                  <c:v>17.8</c:v>
                </c:pt>
                <c:pt idx="2107">
                  <c:v>17</c:v>
                </c:pt>
                <c:pt idx="2108">
                  <c:v>17.2</c:v>
                </c:pt>
                <c:pt idx="2109">
                  <c:v>16.5</c:v>
                </c:pt>
                <c:pt idx="2110">
                  <c:v>16.2</c:v>
                </c:pt>
                <c:pt idx="2111">
                  <c:v>16.8</c:v>
                </c:pt>
                <c:pt idx="2112">
                  <c:v>16</c:v>
                </c:pt>
                <c:pt idx="2113">
                  <c:v>15</c:v>
                </c:pt>
                <c:pt idx="2114">
                  <c:v>15.2</c:v>
                </c:pt>
                <c:pt idx="2115">
                  <c:v>15</c:v>
                </c:pt>
                <c:pt idx="2116">
                  <c:v>10</c:v>
                </c:pt>
                <c:pt idx="2117">
                  <c:v>14</c:v>
                </c:pt>
                <c:pt idx="2118">
                  <c:v>15.8</c:v>
                </c:pt>
                <c:pt idx="2119">
                  <c:v>16</c:v>
                </c:pt>
                <c:pt idx="2120">
                  <c:v>16.5</c:v>
                </c:pt>
                <c:pt idx="2121">
                  <c:v>17</c:v>
                </c:pt>
                <c:pt idx="2122">
                  <c:v>16.2</c:v>
                </c:pt>
                <c:pt idx="2123">
                  <c:v>16</c:v>
                </c:pt>
                <c:pt idx="2124">
                  <c:v>18</c:v>
                </c:pt>
                <c:pt idx="2125">
                  <c:v>17</c:v>
                </c:pt>
                <c:pt idx="2126">
                  <c:v>12</c:v>
                </c:pt>
                <c:pt idx="2127">
                  <c:v>12</c:v>
                </c:pt>
                <c:pt idx="2128">
                  <c:v>17</c:v>
                </c:pt>
                <c:pt idx="2129">
                  <c:v>22.2</c:v>
                </c:pt>
                <c:pt idx="2130">
                  <c:v>23.5</c:v>
                </c:pt>
                <c:pt idx="2131">
                  <c:v>24.5</c:v>
                </c:pt>
                <c:pt idx="2132">
                  <c:v>27.5</c:v>
                </c:pt>
                <c:pt idx="2133">
                  <c:v>34.200000000000003</c:v>
                </c:pt>
                <c:pt idx="2134">
                  <c:v>31.5</c:v>
                </c:pt>
                <c:pt idx="2135">
                  <c:v>20</c:v>
                </c:pt>
                <c:pt idx="2136">
                  <c:v>18.2</c:v>
                </c:pt>
                <c:pt idx="2137">
                  <c:v>19.8</c:v>
                </c:pt>
                <c:pt idx="2138">
                  <c:v>18.2</c:v>
                </c:pt>
                <c:pt idx="2139">
                  <c:v>20.2</c:v>
                </c:pt>
                <c:pt idx="2140">
                  <c:v>25</c:v>
                </c:pt>
                <c:pt idx="2141">
                  <c:v>26.2</c:v>
                </c:pt>
                <c:pt idx="2142">
                  <c:v>26.2</c:v>
                </c:pt>
                <c:pt idx="2143">
                  <c:v>26</c:v>
                </c:pt>
                <c:pt idx="2144">
                  <c:v>28.8</c:v>
                </c:pt>
                <c:pt idx="2145">
                  <c:v>27.8</c:v>
                </c:pt>
                <c:pt idx="2146">
                  <c:v>28.2</c:v>
                </c:pt>
                <c:pt idx="2147">
                  <c:v>27.8</c:v>
                </c:pt>
                <c:pt idx="2148">
                  <c:v>28.8</c:v>
                </c:pt>
                <c:pt idx="2149">
                  <c:v>29</c:v>
                </c:pt>
                <c:pt idx="2150">
                  <c:v>27.2</c:v>
                </c:pt>
                <c:pt idx="2151">
                  <c:v>26.5</c:v>
                </c:pt>
                <c:pt idx="2152">
                  <c:v>25.8</c:v>
                </c:pt>
                <c:pt idx="2153">
                  <c:v>12</c:v>
                </c:pt>
                <c:pt idx="2154">
                  <c:v>29.5</c:v>
                </c:pt>
                <c:pt idx="2155">
                  <c:v>17</c:v>
                </c:pt>
                <c:pt idx="2156">
                  <c:v>11</c:v>
                </c:pt>
                <c:pt idx="2157">
                  <c:v>11.2</c:v>
                </c:pt>
                <c:pt idx="2158">
                  <c:v>21.5</c:v>
                </c:pt>
                <c:pt idx="2159">
                  <c:v>12.8</c:v>
                </c:pt>
                <c:pt idx="2160">
                  <c:v>12.2</c:v>
                </c:pt>
                <c:pt idx="2161">
                  <c:v>9.8000000000000007</c:v>
                </c:pt>
                <c:pt idx="2162">
                  <c:v>10</c:v>
                </c:pt>
                <c:pt idx="2163">
                  <c:v>10</c:v>
                </c:pt>
                <c:pt idx="2164">
                  <c:v>12</c:v>
                </c:pt>
                <c:pt idx="2165">
                  <c:v>8</c:v>
                </c:pt>
                <c:pt idx="2166">
                  <c:v>6.2</c:v>
                </c:pt>
                <c:pt idx="2167">
                  <c:v>5.2</c:v>
                </c:pt>
                <c:pt idx="2168">
                  <c:v>6</c:v>
                </c:pt>
                <c:pt idx="2169">
                  <c:v>4.8</c:v>
                </c:pt>
                <c:pt idx="2170">
                  <c:v>4.5</c:v>
                </c:pt>
                <c:pt idx="2171">
                  <c:v>6</c:v>
                </c:pt>
                <c:pt idx="2172">
                  <c:v>8.2000000000000011</c:v>
                </c:pt>
                <c:pt idx="2173">
                  <c:v>8</c:v>
                </c:pt>
                <c:pt idx="2174">
                  <c:v>6</c:v>
                </c:pt>
                <c:pt idx="2175">
                  <c:v>5</c:v>
                </c:pt>
                <c:pt idx="2176">
                  <c:v>4.2</c:v>
                </c:pt>
                <c:pt idx="2177">
                  <c:v>4.2</c:v>
                </c:pt>
                <c:pt idx="2178">
                  <c:v>4.8</c:v>
                </c:pt>
                <c:pt idx="2179">
                  <c:v>5</c:v>
                </c:pt>
                <c:pt idx="2180">
                  <c:v>4.5</c:v>
                </c:pt>
                <c:pt idx="2181">
                  <c:v>4</c:v>
                </c:pt>
                <c:pt idx="2182">
                  <c:v>4</c:v>
                </c:pt>
                <c:pt idx="2183">
                  <c:v>3.5</c:v>
                </c:pt>
                <c:pt idx="2184">
                  <c:v>2.8</c:v>
                </c:pt>
                <c:pt idx="2185">
                  <c:v>2.5</c:v>
                </c:pt>
                <c:pt idx="2186">
                  <c:v>3</c:v>
                </c:pt>
                <c:pt idx="2187">
                  <c:v>2.5</c:v>
                </c:pt>
                <c:pt idx="2188">
                  <c:v>2</c:v>
                </c:pt>
                <c:pt idx="2189">
                  <c:v>1.5</c:v>
                </c:pt>
                <c:pt idx="2190">
                  <c:v>2.5</c:v>
                </c:pt>
                <c:pt idx="2191">
                  <c:v>2.2000000000000002</c:v>
                </c:pt>
                <c:pt idx="2192">
                  <c:v>1.8</c:v>
                </c:pt>
                <c:pt idx="2193">
                  <c:v>1.8</c:v>
                </c:pt>
                <c:pt idx="2194">
                  <c:v>2.8</c:v>
                </c:pt>
                <c:pt idx="2195">
                  <c:v>3.8</c:v>
                </c:pt>
                <c:pt idx="2196">
                  <c:v>5</c:v>
                </c:pt>
                <c:pt idx="2197">
                  <c:v>4.5</c:v>
                </c:pt>
                <c:pt idx="2198">
                  <c:v>4.8</c:v>
                </c:pt>
                <c:pt idx="2199">
                  <c:v>4</c:v>
                </c:pt>
                <c:pt idx="2200">
                  <c:v>3.5</c:v>
                </c:pt>
                <c:pt idx="2201">
                  <c:v>3</c:v>
                </c:pt>
                <c:pt idx="2202">
                  <c:v>4.2</c:v>
                </c:pt>
                <c:pt idx="2203">
                  <c:v>4.5</c:v>
                </c:pt>
                <c:pt idx="2204">
                  <c:v>4.8</c:v>
                </c:pt>
                <c:pt idx="2205">
                  <c:v>4</c:v>
                </c:pt>
                <c:pt idx="2206">
                  <c:v>4</c:v>
                </c:pt>
                <c:pt idx="2207">
                  <c:v>3.8</c:v>
                </c:pt>
                <c:pt idx="2208">
                  <c:v>2.5</c:v>
                </c:pt>
                <c:pt idx="2209">
                  <c:v>1.8</c:v>
                </c:pt>
                <c:pt idx="2210">
                  <c:v>1.5</c:v>
                </c:pt>
                <c:pt idx="2211">
                  <c:v>1</c:v>
                </c:pt>
                <c:pt idx="2212">
                  <c:v>0.5</c:v>
                </c:pt>
                <c:pt idx="2213">
                  <c:v>0.5</c:v>
                </c:pt>
                <c:pt idx="2214">
                  <c:v>0.2</c:v>
                </c:pt>
                <c:pt idx="2215">
                  <c:v>-0.5</c:v>
                </c:pt>
                <c:pt idx="2216">
                  <c:v>-1</c:v>
                </c:pt>
                <c:pt idx="2217">
                  <c:v>-1.2</c:v>
                </c:pt>
                <c:pt idx="2218">
                  <c:v>-1</c:v>
                </c:pt>
                <c:pt idx="2219">
                  <c:v>-1.5</c:v>
                </c:pt>
                <c:pt idx="2220">
                  <c:v>-1.5</c:v>
                </c:pt>
                <c:pt idx="2221">
                  <c:v>-2</c:v>
                </c:pt>
                <c:pt idx="2222">
                  <c:v>-1.5</c:v>
                </c:pt>
                <c:pt idx="2223">
                  <c:v>-1.8</c:v>
                </c:pt>
                <c:pt idx="2224">
                  <c:v>-1.2</c:v>
                </c:pt>
                <c:pt idx="2225">
                  <c:v>-1.5</c:v>
                </c:pt>
                <c:pt idx="2226">
                  <c:v>-1.2</c:v>
                </c:pt>
                <c:pt idx="2227">
                  <c:v>0</c:v>
                </c:pt>
                <c:pt idx="2228">
                  <c:v>-0.2</c:v>
                </c:pt>
                <c:pt idx="2229">
                  <c:v>-0.2</c:v>
                </c:pt>
                <c:pt idx="2230">
                  <c:v>-0.2</c:v>
                </c:pt>
                <c:pt idx="2231">
                  <c:v>0</c:v>
                </c:pt>
                <c:pt idx="2232">
                  <c:v>0.2</c:v>
                </c:pt>
                <c:pt idx="2233">
                  <c:v>-0.2</c:v>
                </c:pt>
                <c:pt idx="2234">
                  <c:v>-0.2</c:v>
                </c:pt>
                <c:pt idx="2235">
                  <c:v>-0.2</c:v>
                </c:pt>
                <c:pt idx="2236">
                  <c:v>-0.5</c:v>
                </c:pt>
                <c:pt idx="2237">
                  <c:v>-0.5</c:v>
                </c:pt>
                <c:pt idx="2238">
                  <c:v>-0.5</c:v>
                </c:pt>
                <c:pt idx="2239">
                  <c:v>-0.2</c:v>
                </c:pt>
                <c:pt idx="2240">
                  <c:v>-0.8</c:v>
                </c:pt>
                <c:pt idx="2241">
                  <c:v>-1</c:v>
                </c:pt>
                <c:pt idx="2242">
                  <c:v>-1</c:v>
                </c:pt>
                <c:pt idx="2243">
                  <c:v>-1</c:v>
                </c:pt>
                <c:pt idx="2244">
                  <c:v>-1.2</c:v>
                </c:pt>
                <c:pt idx="2245">
                  <c:v>-1</c:v>
                </c:pt>
                <c:pt idx="2246">
                  <c:v>-1</c:v>
                </c:pt>
                <c:pt idx="2247">
                  <c:v>-0.8</c:v>
                </c:pt>
                <c:pt idx="2248">
                  <c:v>-1</c:v>
                </c:pt>
                <c:pt idx="2249">
                  <c:v>-0.5</c:v>
                </c:pt>
                <c:pt idx="2250">
                  <c:v>-0.5</c:v>
                </c:pt>
                <c:pt idx="2251">
                  <c:v>-0.5</c:v>
                </c:pt>
                <c:pt idx="2252">
                  <c:v>0</c:v>
                </c:pt>
                <c:pt idx="2253">
                  <c:v>0.2</c:v>
                </c:pt>
                <c:pt idx="2254">
                  <c:v>1</c:v>
                </c:pt>
                <c:pt idx="2255">
                  <c:v>3.5</c:v>
                </c:pt>
                <c:pt idx="2256">
                  <c:v>3.8</c:v>
                </c:pt>
                <c:pt idx="2257">
                  <c:v>3</c:v>
                </c:pt>
                <c:pt idx="2258">
                  <c:v>5.2</c:v>
                </c:pt>
                <c:pt idx="2259">
                  <c:v>4.2</c:v>
                </c:pt>
                <c:pt idx="2260">
                  <c:v>2.5</c:v>
                </c:pt>
                <c:pt idx="2261">
                  <c:v>2.2000000000000002</c:v>
                </c:pt>
                <c:pt idx="2262">
                  <c:v>3.2</c:v>
                </c:pt>
                <c:pt idx="2263">
                  <c:v>4</c:v>
                </c:pt>
                <c:pt idx="2264">
                  <c:v>7.8</c:v>
                </c:pt>
                <c:pt idx="2265">
                  <c:v>10</c:v>
                </c:pt>
                <c:pt idx="2266">
                  <c:v>16.5</c:v>
                </c:pt>
                <c:pt idx="2267">
                  <c:v>25.2</c:v>
                </c:pt>
                <c:pt idx="2268">
                  <c:v>12</c:v>
                </c:pt>
                <c:pt idx="2269">
                  <c:v>9.2000000000000011</c:v>
                </c:pt>
                <c:pt idx="2270">
                  <c:v>8.8000000000000007</c:v>
                </c:pt>
                <c:pt idx="2271">
                  <c:v>8.8000000000000007</c:v>
                </c:pt>
                <c:pt idx="2272">
                  <c:v>8.8000000000000007</c:v>
                </c:pt>
                <c:pt idx="2273">
                  <c:v>5.5</c:v>
                </c:pt>
                <c:pt idx="2274">
                  <c:v>4.5</c:v>
                </c:pt>
                <c:pt idx="2275">
                  <c:v>8.8000000000000007</c:v>
                </c:pt>
                <c:pt idx="2276">
                  <c:v>17</c:v>
                </c:pt>
                <c:pt idx="2277">
                  <c:v>19.5</c:v>
                </c:pt>
                <c:pt idx="2278">
                  <c:v>23.8</c:v>
                </c:pt>
                <c:pt idx="2279">
                  <c:v>11.2</c:v>
                </c:pt>
                <c:pt idx="2280">
                  <c:v>7</c:v>
                </c:pt>
                <c:pt idx="2281">
                  <c:v>9</c:v>
                </c:pt>
                <c:pt idx="2282">
                  <c:v>5.5</c:v>
                </c:pt>
                <c:pt idx="2283">
                  <c:v>4.8</c:v>
                </c:pt>
                <c:pt idx="2284">
                  <c:v>4.2</c:v>
                </c:pt>
                <c:pt idx="2285">
                  <c:v>4.5</c:v>
                </c:pt>
                <c:pt idx="2286">
                  <c:v>5</c:v>
                </c:pt>
                <c:pt idx="2287">
                  <c:v>5</c:v>
                </c:pt>
                <c:pt idx="2288">
                  <c:v>5</c:v>
                </c:pt>
                <c:pt idx="2289">
                  <c:v>3.8</c:v>
                </c:pt>
                <c:pt idx="2290">
                  <c:v>3.8</c:v>
                </c:pt>
                <c:pt idx="2291">
                  <c:v>4.2</c:v>
                </c:pt>
                <c:pt idx="2292">
                  <c:v>4.8</c:v>
                </c:pt>
                <c:pt idx="2293">
                  <c:v>3.8</c:v>
                </c:pt>
                <c:pt idx="2294">
                  <c:v>3.5</c:v>
                </c:pt>
                <c:pt idx="2295">
                  <c:v>4</c:v>
                </c:pt>
                <c:pt idx="2296">
                  <c:v>2</c:v>
                </c:pt>
                <c:pt idx="2297">
                  <c:v>1</c:v>
                </c:pt>
                <c:pt idx="2298">
                  <c:v>1.5</c:v>
                </c:pt>
                <c:pt idx="2299">
                  <c:v>1.2</c:v>
                </c:pt>
                <c:pt idx="2300">
                  <c:v>2</c:v>
                </c:pt>
                <c:pt idx="2301">
                  <c:v>2.8</c:v>
                </c:pt>
                <c:pt idx="2302">
                  <c:v>2.5</c:v>
                </c:pt>
                <c:pt idx="2303">
                  <c:v>2.8</c:v>
                </c:pt>
                <c:pt idx="2304">
                  <c:v>2.2000000000000002</c:v>
                </c:pt>
                <c:pt idx="2305">
                  <c:v>2</c:v>
                </c:pt>
                <c:pt idx="2306">
                  <c:v>1.5</c:v>
                </c:pt>
                <c:pt idx="2307">
                  <c:v>1.5</c:v>
                </c:pt>
                <c:pt idx="2308">
                  <c:v>0.8</c:v>
                </c:pt>
                <c:pt idx="2309">
                  <c:v>1.5</c:v>
                </c:pt>
                <c:pt idx="2310">
                  <c:v>0.5</c:v>
                </c:pt>
                <c:pt idx="2311">
                  <c:v>1.8</c:v>
                </c:pt>
                <c:pt idx="2312">
                  <c:v>1.2</c:v>
                </c:pt>
                <c:pt idx="2313">
                  <c:v>1.5</c:v>
                </c:pt>
                <c:pt idx="2314">
                  <c:v>2.5</c:v>
                </c:pt>
                <c:pt idx="2315">
                  <c:v>2.8</c:v>
                </c:pt>
                <c:pt idx="2316">
                  <c:v>3</c:v>
                </c:pt>
                <c:pt idx="2317">
                  <c:v>3.2</c:v>
                </c:pt>
                <c:pt idx="2318">
                  <c:v>4.2</c:v>
                </c:pt>
                <c:pt idx="2319">
                  <c:v>5.5</c:v>
                </c:pt>
                <c:pt idx="2320">
                  <c:v>5.2</c:v>
                </c:pt>
                <c:pt idx="2321">
                  <c:v>5</c:v>
                </c:pt>
                <c:pt idx="2322">
                  <c:v>3.8</c:v>
                </c:pt>
                <c:pt idx="2323">
                  <c:v>2</c:v>
                </c:pt>
                <c:pt idx="2324">
                  <c:v>1</c:v>
                </c:pt>
                <c:pt idx="2325">
                  <c:v>1.2</c:v>
                </c:pt>
                <c:pt idx="2326">
                  <c:v>1.2</c:v>
                </c:pt>
                <c:pt idx="2327">
                  <c:v>1</c:v>
                </c:pt>
                <c:pt idx="2328">
                  <c:v>1.5</c:v>
                </c:pt>
                <c:pt idx="2329">
                  <c:v>1.2</c:v>
                </c:pt>
                <c:pt idx="2330">
                  <c:v>1.2</c:v>
                </c:pt>
                <c:pt idx="2331">
                  <c:v>1.2</c:v>
                </c:pt>
                <c:pt idx="2332">
                  <c:v>1</c:v>
                </c:pt>
                <c:pt idx="2333">
                  <c:v>1.2</c:v>
                </c:pt>
                <c:pt idx="2334">
                  <c:v>1</c:v>
                </c:pt>
                <c:pt idx="2335">
                  <c:v>1.8</c:v>
                </c:pt>
                <c:pt idx="2336">
                  <c:v>1</c:v>
                </c:pt>
                <c:pt idx="2337">
                  <c:v>1.8</c:v>
                </c:pt>
                <c:pt idx="2338">
                  <c:v>1.5</c:v>
                </c:pt>
                <c:pt idx="2339">
                  <c:v>1.5</c:v>
                </c:pt>
                <c:pt idx="2340">
                  <c:v>1.5</c:v>
                </c:pt>
                <c:pt idx="2341">
                  <c:v>2</c:v>
                </c:pt>
                <c:pt idx="2342">
                  <c:v>2.2000000000000002</c:v>
                </c:pt>
                <c:pt idx="2343">
                  <c:v>3</c:v>
                </c:pt>
                <c:pt idx="2344">
                  <c:v>3.5</c:v>
                </c:pt>
                <c:pt idx="2345">
                  <c:v>5.2</c:v>
                </c:pt>
                <c:pt idx="2346">
                  <c:v>6.2</c:v>
                </c:pt>
                <c:pt idx="2347">
                  <c:v>5.2</c:v>
                </c:pt>
                <c:pt idx="2348">
                  <c:v>3.8</c:v>
                </c:pt>
                <c:pt idx="2349">
                  <c:v>2.2000000000000002</c:v>
                </c:pt>
                <c:pt idx="2350">
                  <c:v>1.5</c:v>
                </c:pt>
                <c:pt idx="2351">
                  <c:v>1.5</c:v>
                </c:pt>
                <c:pt idx="2352">
                  <c:v>1.8</c:v>
                </c:pt>
                <c:pt idx="2353">
                  <c:v>1.8</c:v>
                </c:pt>
                <c:pt idx="2354">
                  <c:v>2</c:v>
                </c:pt>
                <c:pt idx="2355">
                  <c:v>1.8</c:v>
                </c:pt>
                <c:pt idx="2356">
                  <c:v>2.8</c:v>
                </c:pt>
                <c:pt idx="2357">
                  <c:v>4</c:v>
                </c:pt>
                <c:pt idx="2358">
                  <c:v>4</c:v>
                </c:pt>
                <c:pt idx="2359">
                  <c:v>4.2</c:v>
                </c:pt>
                <c:pt idx="2360">
                  <c:v>4.5</c:v>
                </c:pt>
                <c:pt idx="2361">
                  <c:v>3.2</c:v>
                </c:pt>
                <c:pt idx="2362">
                  <c:v>4.5</c:v>
                </c:pt>
                <c:pt idx="2363">
                  <c:v>5.2</c:v>
                </c:pt>
                <c:pt idx="2364">
                  <c:v>6</c:v>
                </c:pt>
                <c:pt idx="2365">
                  <c:v>5.2</c:v>
                </c:pt>
                <c:pt idx="2366">
                  <c:v>26.8</c:v>
                </c:pt>
                <c:pt idx="2367">
                  <c:v>12.2</c:v>
                </c:pt>
                <c:pt idx="2368">
                  <c:v>4.5</c:v>
                </c:pt>
                <c:pt idx="2369">
                  <c:v>5.5</c:v>
                </c:pt>
                <c:pt idx="2370">
                  <c:v>5.8</c:v>
                </c:pt>
                <c:pt idx="2371">
                  <c:v>7.8</c:v>
                </c:pt>
                <c:pt idx="2372">
                  <c:v>8</c:v>
                </c:pt>
                <c:pt idx="2373">
                  <c:v>9.2000000000000011</c:v>
                </c:pt>
                <c:pt idx="2374">
                  <c:v>8.8000000000000007</c:v>
                </c:pt>
                <c:pt idx="2375">
                  <c:v>7.5</c:v>
                </c:pt>
                <c:pt idx="2376">
                  <c:v>7.8</c:v>
                </c:pt>
                <c:pt idx="2377">
                  <c:v>9.8000000000000007</c:v>
                </c:pt>
                <c:pt idx="2378">
                  <c:v>12.2</c:v>
                </c:pt>
                <c:pt idx="2379">
                  <c:v>11.2</c:v>
                </c:pt>
                <c:pt idx="2380">
                  <c:v>10</c:v>
                </c:pt>
                <c:pt idx="2381">
                  <c:v>10</c:v>
                </c:pt>
                <c:pt idx="2382">
                  <c:v>8.5</c:v>
                </c:pt>
                <c:pt idx="2383">
                  <c:v>7.8</c:v>
                </c:pt>
                <c:pt idx="2384">
                  <c:v>6</c:v>
                </c:pt>
                <c:pt idx="2385">
                  <c:v>4.2</c:v>
                </c:pt>
                <c:pt idx="2386">
                  <c:v>4</c:v>
                </c:pt>
                <c:pt idx="2387">
                  <c:v>4.2</c:v>
                </c:pt>
                <c:pt idx="2388">
                  <c:v>6.5</c:v>
                </c:pt>
                <c:pt idx="2389">
                  <c:v>10.8</c:v>
                </c:pt>
                <c:pt idx="2390">
                  <c:v>12.8</c:v>
                </c:pt>
                <c:pt idx="2391">
                  <c:v>19.2</c:v>
                </c:pt>
                <c:pt idx="2392">
                  <c:v>30.2</c:v>
                </c:pt>
                <c:pt idx="2393">
                  <c:v>27.2</c:v>
                </c:pt>
                <c:pt idx="2394">
                  <c:v>12.8</c:v>
                </c:pt>
                <c:pt idx="2395">
                  <c:v>6.5</c:v>
                </c:pt>
                <c:pt idx="2396">
                  <c:v>4.2</c:v>
                </c:pt>
                <c:pt idx="2397">
                  <c:v>1.8</c:v>
                </c:pt>
                <c:pt idx="2398">
                  <c:v>3</c:v>
                </c:pt>
                <c:pt idx="2399">
                  <c:v>2.8</c:v>
                </c:pt>
                <c:pt idx="2400">
                  <c:v>2.8</c:v>
                </c:pt>
                <c:pt idx="2401">
                  <c:v>1.8</c:v>
                </c:pt>
                <c:pt idx="2402">
                  <c:v>2</c:v>
                </c:pt>
                <c:pt idx="2403">
                  <c:v>3.2</c:v>
                </c:pt>
                <c:pt idx="2404">
                  <c:v>5</c:v>
                </c:pt>
                <c:pt idx="2405">
                  <c:v>5.2</c:v>
                </c:pt>
                <c:pt idx="2406">
                  <c:v>5.8</c:v>
                </c:pt>
                <c:pt idx="2407">
                  <c:v>10.200000000000001</c:v>
                </c:pt>
                <c:pt idx="2408">
                  <c:v>14.2</c:v>
                </c:pt>
                <c:pt idx="2409">
                  <c:v>8.8000000000000007</c:v>
                </c:pt>
                <c:pt idx="2410">
                  <c:v>2.2000000000000002</c:v>
                </c:pt>
                <c:pt idx="2411">
                  <c:v>2</c:v>
                </c:pt>
                <c:pt idx="2412">
                  <c:v>2.8</c:v>
                </c:pt>
                <c:pt idx="2413">
                  <c:v>2.8</c:v>
                </c:pt>
                <c:pt idx="2414">
                  <c:v>2.5</c:v>
                </c:pt>
                <c:pt idx="2415">
                  <c:v>2.5</c:v>
                </c:pt>
                <c:pt idx="2416">
                  <c:v>2</c:v>
                </c:pt>
                <c:pt idx="2417">
                  <c:v>1.5</c:v>
                </c:pt>
                <c:pt idx="2418">
                  <c:v>1</c:v>
                </c:pt>
                <c:pt idx="2419">
                  <c:v>0.5</c:v>
                </c:pt>
                <c:pt idx="2420">
                  <c:v>0.5</c:v>
                </c:pt>
                <c:pt idx="2421">
                  <c:v>0.2</c:v>
                </c:pt>
                <c:pt idx="2422">
                  <c:v>0</c:v>
                </c:pt>
                <c:pt idx="2423">
                  <c:v>0.2</c:v>
                </c:pt>
                <c:pt idx="2424">
                  <c:v>0.2</c:v>
                </c:pt>
                <c:pt idx="2425">
                  <c:v>-0.8</c:v>
                </c:pt>
                <c:pt idx="2426">
                  <c:v>-0.2</c:v>
                </c:pt>
                <c:pt idx="2427">
                  <c:v>0</c:v>
                </c:pt>
                <c:pt idx="2428">
                  <c:v>0.2</c:v>
                </c:pt>
                <c:pt idx="2429">
                  <c:v>0</c:v>
                </c:pt>
                <c:pt idx="2430">
                  <c:v>0.5</c:v>
                </c:pt>
                <c:pt idx="2431">
                  <c:v>0.8</c:v>
                </c:pt>
                <c:pt idx="2432">
                  <c:v>1.2</c:v>
                </c:pt>
                <c:pt idx="2433">
                  <c:v>2</c:v>
                </c:pt>
                <c:pt idx="2434">
                  <c:v>2.2000000000000002</c:v>
                </c:pt>
                <c:pt idx="2435">
                  <c:v>2.5</c:v>
                </c:pt>
                <c:pt idx="2436">
                  <c:v>1.8</c:v>
                </c:pt>
                <c:pt idx="2437">
                  <c:v>2</c:v>
                </c:pt>
                <c:pt idx="2438">
                  <c:v>0.5</c:v>
                </c:pt>
                <c:pt idx="2439">
                  <c:v>2</c:v>
                </c:pt>
                <c:pt idx="2440">
                  <c:v>2.8</c:v>
                </c:pt>
                <c:pt idx="2441">
                  <c:v>3.2</c:v>
                </c:pt>
                <c:pt idx="2442">
                  <c:v>2.8</c:v>
                </c:pt>
                <c:pt idx="2443">
                  <c:v>1.8</c:v>
                </c:pt>
                <c:pt idx="2444">
                  <c:v>1.2</c:v>
                </c:pt>
                <c:pt idx="2445">
                  <c:v>1.2</c:v>
                </c:pt>
                <c:pt idx="2446">
                  <c:v>1.8</c:v>
                </c:pt>
                <c:pt idx="2447">
                  <c:v>3.2</c:v>
                </c:pt>
                <c:pt idx="2448">
                  <c:v>7.2</c:v>
                </c:pt>
                <c:pt idx="2449">
                  <c:v>11.8</c:v>
                </c:pt>
                <c:pt idx="2450">
                  <c:v>10.8</c:v>
                </c:pt>
                <c:pt idx="2451">
                  <c:v>10</c:v>
                </c:pt>
                <c:pt idx="2452">
                  <c:v>8.2000000000000011</c:v>
                </c:pt>
                <c:pt idx="2453">
                  <c:v>3</c:v>
                </c:pt>
                <c:pt idx="2454">
                  <c:v>1.8</c:v>
                </c:pt>
                <c:pt idx="2455">
                  <c:v>3.2</c:v>
                </c:pt>
                <c:pt idx="2456">
                  <c:v>7.2</c:v>
                </c:pt>
                <c:pt idx="2457">
                  <c:v>9.8000000000000007</c:v>
                </c:pt>
                <c:pt idx="2458">
                  <c:v>12.5</c:v>
                </c:pt>
                <c:pt idx="2459">
                  <c:v>10.200000000000001</c:v>
                </c:pt>
                <c:pt idx="2460">
                  <c:v>4.8</c:v>
                </c:pt>
                <c:pt idx="2461">
                  <c:v>3.5</c:v>
                </c:pt>
                <c:pt idx="2462">
                  <c:v>2.2000000000000002</c:v>
                </c:pt>
                <c:pt idx="2463">
                  <c:v>1</c:v>
                </c:pt>
                <c:pt idx="2464">
                  <c:v>1.2</c:v>
                </c:pt>
                <c:pt idx="2465">
                  <c:v>3.8</c:v>
                </c:pt>
                <c:pt idx="2466">
                  <c:v>6.2</c:v>
                </c:pt>
                <c:pt idx="2467">
                  <c:v>7.8</c:v>
                </c:pt>
                <c:pt idx="2468">
                  <c:v>7</c:v>
                </c:pt>
                <c:pt idx="2469">
                  <c:v>5.2</c:v>
                </c:pt>
                <c:pt idx="2470">
                  <c:v>5</c:v>
                </c:pt>
                <c:pt idx="2471">
                  <c:v>4.2</c:v>
                </c:pt>
                <c:pt idx="2472">
                  <c:v>3</c:v>
                </c:pt>
                <c:pt idx="2473">
                  <c:v>2.5</c:v>
                </c:pt>
                <c:pt idx="2474">
                  <c:v>2.5</c:v>
                </c:pt>
                <c:pt idx="2475">
                  <c:v>3.5</c:v>
                </c:pt>
                <c:pt idx="2476">
                  <c:v>5</c:v>
                </c:pt>
                <c:pt idx="2477">
                  <c:v>8</c:v>
                </c:pt>
                <c:pt idx="2478">
                  <c:v>9.5</c:v>
                </c:pt>
                <c:pt idx="2479">
                  <c:v>11</c:v>
                </c:pt>
                <c:pt idx="2480">
                  <c:v>9</c:v>
                </c:pt>
                <c:pt idx="2481">
                  <c:v>8.2000000000000011</c:v>
                </c:pt>
                <c:pt idx="2482">
                  <c:v>8</c:v>
                </c:pt>
                <c:pt idx="2483">
                  <c:v>6.5</c:v>
                </c:pt>
                <c:pt idx="2484">
                  <c:v>39.200000000000003</c:v>
                </c:pt>
                <c:pt idx="2485">
                  <c:v>46.5</c:v>
                </c:pt>
                <c:pt idx="2486">
                  <c:v>48</c:v>
                </c:pt>
                <c:pt idx="2487">
                  <c:v>50.2</c:v>
                </c:pt>
                <c:pt idx="2488">
                  <c:v>51</c:v>
                </c:pt>
                <c:pt idx="2489">
                  <c:v>48</c:v>
                </c:pt>
                <c:pt idx="2490">
                  <c:v>47.2</c:v>
                </c:pt>
                <c:pt idx="2491">
                  <c:v>52</c:v>
                </c:pt>
                <c:pt idx="2492">
                  <c:v>48.8</c:v>
                </c:pt>
                <c:pt idx="2493">
                  <c:v>44.8</c:v>
                </c:pt>
                <c:pt idx="2494">
                  <c:v>46.2</c:v>
                </c:pt>
                <c:pt idx="2495">
                  <c:v>41</c:v>
                </c:pt>
                <c:pt idx="2496">
                  <c:v>38.5</c:v>
                </c:pt>
                <c:pt idx="2497">
                  <c:v>40.800000000000004</c:v>
                </c:pt>
                <c:pt idx="2498">
                  <c:v>39.5</c:v>
                </c:pt>
                <c:pt idx="2499">
                  <c:v>29.5</c:v>
                </c:pt>
                <c:pt idx="2500">
                  <c:v>24</c:v>
                </c:pt>
                <c:pt idx="2501">
                  <c:v>24</c:v>
                </c:pt>
                <c:pt idx="2502">
                  <c:v>27</c:v>
                </c:pt>
                <c:pt idx="2503">
                  <c:v>26.8</c:v>
                </c:pt>
                <c:pt idx="2504">
                  <c:v>27</c:v>
                </c:pt>
                <c:pt idx="2505">
                  <c:v>31</c:v>
                </c:pt>
                <c:pt idx="2506">
                  <c:v>34.800000000000004</c:v>
                </c:pt>
                <c:pt idx="2507">
                  <c:v>38.800000000000004</c:v>
                </c:pt>
                <c:pt idx="2508">
                  <c:v>38</c:v>
                </c:pt>
                <c:pt idx="2509">
                  <c:v>41</c:v>
                </c:pt>
                <c:pt idx="2510">
                  <c:v>40.200000000000003</c:v>
                </c:pt>
                <c:pt idx="2511">
                  <c:v>39</c:v>
                </c:pt>
                <c:pt idx="2512">
                  <c:v>40.5</c:v>
                </c:pt>
                <c:pt idx="2513">
                  <c:v>42</c:v>
                </c:pt>
                <c:pt idx="2514">
                  <c:v>46.2</c:v>
                </c:pt>
                <c:pt idx="2515">
                  <c:v>51.8</c:v>
                </c:pt>
                <c:pt idx="2516">
                  <c:v>55.8</c:v>
                </c:pt>
                <c:pt idx="2517">
                  <c:v>72.5</c:v>
                </c:pt>
                <c:pt idx="2518">
                  <c:v>73.8</c:v>
                </c:pt>
                <c:pt idx="2519">
                  <c:v>60</c:v>
                </c:pt>
                <c:pt idx="2520">
                  <c:v>60</c:v>
                </c:pt>
                <c:pt idx="2521">
                  <c:v>69.8</c:v>
                </c:pt>
                <c:pt idx="2522">
                  <c:v>73.8</c:v>
                </c:pt>
                <c:pt idx="2523">
                  <c:v>73.8</c:v>
                </c:pt>
                <c:pt idx="2524">
                  <c:v>73.5</c:v>
                </c:pt>
                <c:pt idx="2525">
                  <c:v>73.2</c:v>
                </c:pt>
                <c:pt idx="2526">
                  <c:v>73.5</c:v>
                </c:pt>
                <c:pt idx="2527">
                  <c:v>70</c:v>
                </c:pt>
                <c:pt idx="2528">
                  <c:v>67.2</c:v>
                </c:pt>
                <c:pt idx="2529">
                  <c:v>60.8</c:v>
                </c:pt>
                <c:pt idx="2530">
                  <c:v>53.8</c:v>
                </c:pt>
                <c:pt idx="2531">
                  <c:v>48.8</c:v>
                </c:pt>
                <c:pt idx="2532">
                  <c:v>45.2</c:v>
                </c:pt>
                <c:pt idx="2533">
                  <c:v>44.2</c:v>
                </c:pt>
                <c:pt idx="2534">
                  <c:v>41.8</c:v>
                </c:pt>
                <c:pt idx="2535">
                  <c:v>35</c:v>
                </c:pt>
                <c:pt idx="2536">
                  <c:v>34.800000000000004</c:v>
                </c:pt>
                <c:pt idx="2537">
                  <c:v>33</c:v>
                </c:pt>
                <c:pt idx="2538">
                  <c:v>35.800000000000004</c:v>
                </c:pt>
                <c:pt idx="2539">
                  <c:v>34.5</c:v>
                </c:pt>
                <c:pt idx="2540">
                  <c:v>39.200000000000003</c:v>
                </c:pt>
                <c:pt idx="2541">
                  <c:v>40.800000000000004</c:v>
                </c:pt>
                <c:pt idx="2542">
                  <c:v>37.800000000000004</c:v>
                </c:pt>
                <c:pt idx="2543">
                  <c:v>33.5</c:v>
                </c:pt>
                <c:pt idx="2544">
                  <c:v>28.2</c:v>
                </c:pt>
                <c:pt idx="2545">
                  <c:v>27.2</c:v>
                </c:pt>
                <c:pt idx="2546">
                  <c:v>25.8</c:v>
                </c:pt>
                <c:pt idx="2547">
                  <c:v>25</c:v>
                </c:pt>
                <c:pt idx="2548">
                  <c:v>24.8</c:v>
                </c:pt>
                <c:pt idx="2549">
                  <c:v>24.5</c:v>
                </c:pt>
                <c:pt idx="2550">
                  <c:v>24.8</c:v>
                </c:pt>
                <c:pt idx="2551">
                  <c:v>24.5</c:v>
                </c:pt>
                <c:pt idx="2552">
                  <c:v>23.5</c:v>
                </c:pt>
                <c:pt idx="2553">
                  <c:v>24.2</c:v>
                </c:pt>
                <c:pt idx="2554">
                  <c:v>24.2</c:v>
                </c:pt>
                <c:pt idx="2555">
                  <c:v>23.8</c:v>
                </c:pt>
                <c:pt idx="2556">
                  <c:v>21.5</c:v>
                </c:pt>
                <c:pt idx="2557">
                  <c:v>23.2</c:v>
                </c:pt>
                <c:pt idx="2558">
                  <c:v>26</c:v>
                </c:pt>
                <c:pt idx="2559">
                  <c:v>26.2</c:v>
                </c:pt>
                <c:pt idx="2560">
                  <c:v>26.8</c:v>
                </c:pt>
                <c:pt idx="2561">
                  <c:v>28</c:v>
                </c:pt>
                <c:pt idx="2562">
                  <c:v>28.8</c:v>
                </c:pt>
                <c:pt idx="2563">
                  <c:v>28.8</c:v>
                </c:pt>
                <c:pt idx="2564">
                  <c:v>28.8</c:v>
                </c:pt>
                <c:pt idx="2565">
                  <c:v>29.8</c:v>
                </c:pt>
                <c:pt idx="2566">
                  <c:v>30</c:v>
                </c:pt>
                <c:pt idx="2567">
                  <c:v>30.2</c:v>
                </c:pt>
                <c:pt idx="2568">
                  <c:v>31</c:v>
                </c:pt>
                <c:pt idx="2569">
                  <c:v>31.8</c:v>
                </c:pt>
                <c:pt idx="2570">
                  <c:v>30.8</c:v>
                </c:pt>
                <c:pt idx="2571">
                  <c:v>31.2</c:v>
                </c:pt>
                <c:pt idx="2572">
                  <c:v>31</c:v>
                </c:pt>
                <c:pt idx="2573">
                  <c:v>30.8</c:v>
                </c:pt>
                <c:pt idx="2574">
                  <c:v>31.8</c:v>
                </c:pt>
                <c:pt idx="2575">
                  <c:v>31.8</c:v>
                </c:pt>
                <c:pt idx="2576">
                  <c:v>30.8</c:v>
                </c:pt>
                <c:pt idx="2577">
                  <c:v>32.200000000000003</c:v>
                </c:pt>
                <c:pt idx="2578">
                  <c:v>33.200000000000003</c:v>
                </c:pt>
                <c:pt idx="2579">
                  <c:v>33</c:v>
                </c:pt>
                <c:pt idx="2580">
                  <c:v>30.8</c:v>
                </c:pt>
                <c:pt idx="2581">
                  <c:v>33.200000000000003</c:v>
                </c:pt>
                <c:pt idx="2582">
                  <c:v>33</c:v>
                </c:pt>
                <c:pt idx="2583">
                  <c:v>35.800000000000004</c:v>
                </c:pt>
                <c:pt idx="2584">
                  <c:v>34.5</c:v>
                </c:pt>
                <c:pt idx="2585">
                  <c:v>30.8</c:v>
                </c:pt>
                <c:pt idx="2586">
                  <c:v>29.8</c:v>
                </c:pt>
                <c:pt idx="2587">
                  <c:v>28.8</c:v>
                </c:pt>
                <c:pt idx="2588">
                  <c:v>25.8</c:v>
                </c:pt>
                <c:pt idx="2589">
                  <c:v>27.2</c:v>
                </c:pt>
                <c:pt idx="2590">
                  <c:v>25.8</c:v>
                </c:pt>
                <c:pt idx="2591">
                  <c:v>26.2</c:v>
                </c:pt>
                <c:pt idx="2592">
                  <c:v>25.2</c:v>
                </c:pt>
                <c:pt idx="2593">
                  <c:v>25.2</c:v>
                </c:pt>
                <c:pt idx="2594">
                  <c:v>27</c:v>
                </c:pt>
                <c:pt idx="2595">
                  <c:v>31.5</c:v>
                </c:pt>
                <c:pt idx="2596">
                  <c:v>32.200000000000003</c:v>
                </c:pt>
                <c:pt idx="2597">
                  <c:v>32.800000000000004</c:v>
                </c:pt>
                <c:pt idx="2598">
                  <c:v>34.800000000000004</c:v>
                </c:pt>
                <c:pt idx="2599">
                  <c:v>35.5</c:v>
                </c:pt>
                <c:pt idx="2600">
                  <c:v>36.5</c:v>
                </c:pt>
                <c:pt idx="2601">
                  <c:v>37.5</c:v>
                </c:pt>
                <c:pt idx="2602">
                  <c:v>37.5</c:v>
                </c:pt>
                <c:pt idx="2603">
                  <c:v>38.200000000000003</c:v>
                </c:pt>
                <c:pt idx="2604">
                  <c:v>39.5</c:v>
                </c:pt>
                <c:pt idx="2605">
                  <c:v>39.800000000000004</c:v>
                </c:pt>
                <c:pt idx="2606">
                  <c:v>39.200000000000003</c:v>
                </c:pt>
                <c:pt idx="2607">
                  <c:v>38.800000000000004</c:v>
                </c:pt>
                <c:pt idx="2608">
                  <c:v>38.5</c:v>
                </c:pt>
                <c:pt idx="2609">
                  <c:v>38</c:v>
                </c:pt>
                <c:pt idx="2610">
                  <c:v>37</c:v>
                </c:pt>
                <c:pt idx="2611">
                  <c:v>36</c:v>
                </c:pt>
                <c:pt idx="2612">
                  <c:v>36.200000000000003</c:v>
                </c:pt>
                <c:pt idx="2613">
                  <c:v>36</c:v>
                </c:pt>
                <c:pt idx="2614">
                  <c:v>36</c:v>
                </c:pt>
                <c:pt idx="2615">
                  <c:v>35.800000000000004</c:v>
                </c:pt>
                <c:pt idx="2616">
                  <c:v>35.200000000000003</c:v>
                </c:pt>
                <c:pt idx="2617">
                  <c:v>35.800000000000004</c:v>
                </c:pt>
                <c:pt idx="2618">
                  <c:v>35.200000000000003</c:v>
                </c:pt>
                <c:pt idx="2619">
                  <c:v>35.5</c:v>
                </c:pt>
                <c:pt idx="2620">
                  <c:v>35.800000000000004</c:v>
                </c:pt>
                <c:pt idx="2621">
                  <c:v>34.800000000000004</c:v>
                </c:pt>
                <c:pt idx="2622">
                  <c:v>29.8</c:v>
                </c:pt>
                <c:pt idx="2623">
                  <c:v>16</c:v>
                </c:pt>
                <c:pt idx="2624">
                  <c:v>15</c:v>
                </c:pt>
                <c:pt idx="2625">
                  <c:v>15.2</c:v>
                </c:pt>
                <c:pt idx="2626">
                  <c:v>16</c:v>
                </c:pt>
                <c:pt idx="2627">
                  <c:v>16.2</c:v>
                </c:pt>
                <c:pt idx="2628">
                  <c:v>15.5</c:v>
                </c:pt>
                <c:pt idx="2629">
                  <c:v>18</c:v>
                </c:pt>
                <c:pt idx="2630">
                  <c:v>21.5</c:v>
                </c:pt>
                <c:pt idx="2631">
                  <c:v>27</c:v>
                </c:pt>
                <c:pt idx="2632">
                  <c:v>31.5</c:v>
                </c:pt>
                <c:pt idx="2633">
                  <c:v>33.5</c:v>
                </c:pt>
                <c:pt idx="2634">
                  <c:v>37.5</c:v>
                </c:pt>
                <c:pt idx="2635">
                  <c:v>50.8</c:v>
                </c:pt>
                <c:pt idx="2636">
                  <c:v>46.5</c:v>
                </c:pt>
                <c:pt idx="2637">
                  <c:v>46</c:v>
                </c:pt>
                <c:pt idx="2638">
                  <c:v>51.5</c:v>
                </c:pt>
                <c:pt idx="2639">
                  <c:v>55</c:v>
                </c:pt>
                <c:pt idx="2640">
                  <c:v>63.8</c:v>
                </c:pt>
                <c:pt idx="2641">
                  <c:v>89.2</c:v>
                </c:pt>
                <c:pt idx="2642">
                  <c:v>54</c:v>
                </c:pt>
                <c:pt idx="2643">
                  <c:v>48</c:v>
                </c:pt>
                <c:pt idx="2644">
                  <c:v>41.5</c:v>
                </c:pt>
                <c:pt idx="2645">
                  <c:v>37.800000000000004</c:v>
                </c:pt>
                <c:pt idx="2646">
                  <c:v>32</c:v>
                </c:pt>
                <c:pt idx="2647">
                  <c:v>25.5</c:v>
                </c:pt>
                <c:pt idx="2648">
                  <c:v>24.8</c:v>
                </c:pt>
                <c:pt idx="2649">
                  <c:v>17</c:v>
                </c:pt>
                <c:pt idx="2650">
                  <c:v>7</c:v>
                </c:pt>
                <c:pt idx="2651">
                  <c:v>8</c:v>
                </c:pt>
                <c:pt idx="2652">
                  <c:v>9</c:v>
                </c:pt>
                <c:pt idx="2653">
                  <c:v>8.2000000000000011</c:v>
                </c:pt>
                <c:pt idx="2654">
                  <c:v>6</c:v>
                </c:pt>
                <c:pt idx="2655">
                  <c:v>5.8</c:v>
                </c:pt>
                <c:pt idx="2656">
                  <c:v>6</c:v>
                </c:pt>
                <c:pt idx="2657">
                  <c:v>5.2</c:v>
                </c:pt>
                <c:pt idx="2658">
                  <c:v>8</c:v>
                </c:pt>
                <c:pt idx="2659">
                  <c:v>5.8</c:v>
                </c:pt>
                <c:pt idx="2660">
                  <c:v>2.5</c:v>
                </c:pt>
                <c:pt idx="2661">
                  <c:v>1.2</c:v>
                </c:pt>
                <c:pt idx="2662">
                  <c:v>1.5</c:v>
                </c:pt>
                <c:pt idx="2663">
                  <c:v>1.2</c:v>
                </c:pt>
                <c:pt idx="2664">
                  <c:v>1.8</c:v>
                </c:pt>
                <c:pt idx="2665">
                  <c:v>1.2</c:v>
                </c:pt>
                <c:pt idx="2666">
                  <c:v>0.2</c:v>
                </c:pt>
                <c:pt idx="2667">
                  <c:v>-0.2</c:v>
                </c:pt>
                <c:pt idx="2668">
                  <c:v>0</c:v>
                </c:pt>
                <c:pt idx="2669">
                  <c:v>0</c:v>
                </c:pt>
                <c:pt idx="2670">
                  <c:v>0</c:v>
                </c:pt>
                <c:pt idx="2671">
                  <c:v>-0.2</c:v>
                </c:pt>
                <c:pt idx="2672">
                  <c:v>0.5</c:v>
                </c:pt>
                <c:pt idx="2673">
                  <c:v>-0.2</c:v>
                </c:pt>
                <c:pt idx="2674">
                  <c:v>0</c:v>
                </c:pt>
                <c:pt idx="2675">
                  <c:v>0</c:v>
                </c:pt>
                <c:pt idx="2676">
                  <c:v>0.8</c:v>
                </c:pt>
                <c:pt idx="2677">
                  <c:v>0.8</c:v>
                </c:pt>
                <c:pt idx="2678">
                  <c:v>0.8</c:v>
                </c:pt>
                <c:pt idx="2679">
                  <c:v>1</c:v>
                </c:pt>
                <c:pt idx="2680">
                  <c:v>1.2</c:v>
                </c:pt>
                <c:pt idx="2681">
                  <c:v>1.8</c:v>
                </c:pt>
                <c:pt idx="2682">
                  <c:v>1.8</c:v>
                </c:pt>
                <c:pt idx="2683">
                  <c:v>2.2000000000000002</c:v>
                </c:pt>
                <c:pt idx="2684">
                  <c:v>2.5</c:v>
                </c:pt>
                <c:pt idx="2685">
                  <c:v>2.8</c:v>
                </c:pt>
                <c:pt idx="2686">
                  <c:v>2</c:v>
                </c:pt>
                <c:pt idx="2687">
                  <c:v>1</c:v>
                </c:pt>
                <c:pt idx="2688">
                  <c:v>1.8</c:v>
                </c:pt>
                <c:pt idx="2689">
                  <c:v>1.5</c:v>
                </c:pt>
                <c:pt idx="2690">
                  <c:v>1.5</c:v>
                </c:pt>
                <c:pt idx="2691">
                  <c:v>2.2000000000000002</c:v>
                </c:pt>
                <c:pt idx="2692">
                  <c:v>0.8</c:v>
                </c:pt>
                <c:pt idx="2693">
                  <c:v>0.5</c:v>
                </c:pt>
                <c:pt idx="2694">
                  <c:v>0.8</c:v>
                </c:pt>
                <c:pt idx="2695">
                  <c:v>1</c:v>
                </c:pt>
                <c:pt idx="2696">
                  <c:v>0.8</c:v>
                </c:pt>
                <c:pt idx="2697">
                  <c:v>1</c:v>
                </c:pt>
                <c:pt idx="2698">
                  <c:v>1.2</c:v>
                </c:pt>
                <c:pt idx="2699">
                  <c:v>3.8</c:v>
                </c:pt>
                <c:pt idx="2700">
                  <c:v>3.2</c:v>
                </c:pt>
                <c:pt idx="2701">
                  <c:v>3.8</c:v>
                </c:pt>
                <c:pt idx="2702">
                  <c:v>4.8</c:v>
                </c:pt>
                <c:pt idx="2703">
                  <c:v>3.5</c:v>
                </c:pt>
                <c:pt idx="2704">
                  <c:v>2.8</c:v>
                </c:pt>
                <c:pt idx="2705">
                  <c:v>1.2</c:v>
                </c:pt>
                <c:pt idx="2706">
                  <c:v>0.8</c:v>
                </c:pt>
                <c:pt idx="2707">
                  <c:v>0</c:v>
                </c:pt>
                <c:pt idx="2708">
                  <c:v>1.5</c:v>
                </c:pt>
                <c:pt idx="2709">
                  <c:v>0.5</c:v>
                </c:pt>
                <c:pt idx="2710">
                  <c:v>0.2</c:v>
                </c:pt>
                <c:pt idx="2711">
                  <c:v>0</c:v>
                </c:pt>
                <c:pt idx="2712">
                  <c:v>-0.5</c:v>
                </c:pt>
                <c:pt idx="2713">
                  <c:v>0.2</c:v>
                </c:pt>
                <c:pt idx="2714">
                  <c:v>-0.2</c:v>
                </c:pt>
                <c:pt idx="2715">
                  <c:v>-0.5</c:v>
                </c:pt>
                <c:pt idx="2716">
                  <c:v>-1.2</c:v>
                </c:pt>
                <c:pt idx="2717">
                  <c:v>-1.2</c:v>
                </c:pt>
                <c:pt idx="2718">
                  <c:v>-1.8</c:v>
                </c:pt>
                <c:pt idx="2719">
                  <c:v>-1.2</c:v>
                </c:pt>
                <c:pt idx="2720">
                  <c:v>-1</c:v>
                </c:pt>
                <c:pt idx="2721">
                  <c:v>-1.5</c:v>
                </c:pt>
                <c:pt idx="2722">
                  <c:v>-1.2</c:v>
                </c:pt>
                <c:pt idx="2723">
                  <c:v>-1.8</c:v>
                </c:pt>
                <c:pt idx="2724">
                  <c:v>-1.8</c:v>
                </c:pt>
                <c:pt idx="2725">
                  <c:v>-1.8</c:v>
                </c:pt>
                <c:pt idx="2726">
                  <c:v>-1.8</c:v>
                </c:pt>
                <c:pt idx="2727">
                  <c:v>-1.8</c:v>
                </c:pt>
                <c:pt idx="2728">
                  <c:v>-1</c:v>
                </c:pt>
                <c:pt idx="2729">
                  <c:v>-1</c:v>
                </c:pt>
                <c:pt idx="2730">
                  <c:v>-0.8</c:v>
                </c:pt>
                <c:pt idx="2731">
                  <c:v>0.5</c:v>
                </c:pt>
                <c:pt idx="2732">
                  <c:v>1.5</c:v>
                </c:pt>
                <c:pt idx="2733">
                  <c:v>4.2</c:v>
                </c:pt>
                <c:pt idx="2734">
                  <c:v>4</c:v>
                </c:pt>
                <c:pt idx="2735">
                  <c:v>2</c:v>
                </c:pt>
                <c:pt idx="2736">
                  <c:v>0</c:v>
                </c:pt>
                <c:pt idx="2737">
                  <c:v>-0.8</c:v>
                </c:pt>
                <c:pt idx="2738">
                  <c:v>-0.8</c:v>
                </c:pt>
                <c:pt idx="2739">
                  <c:v>-1.2</c:v>
                </c:pt>
                <c:pt idx="2740">
                  <c:v>-1</c:v>
                </c:pt>
                <c:pt idx="2741">
                  <c:v>-1.2</c:v>
                </c:pt>
                <c:pt idx="2742">
                  <c:v>-1.2</c:v>
                </c:pt>
                <c:pt idx="2743">
                  <c:v>-1.2</c:v>
                </c:pt>
                <c:pt idx="2744">
                  <c:v>-1.5</c:v>
                </c:pt>
                <c:pt idx="2745">
                  <c:v>-1</c:v>
                </c:pt>
                <c:pt idx="2746">
                  <c:v>-1</c:v>
                </c:pt>
                <c:pt idx="2747">
                  <c:v>-0.5</c:v>
                </c:pt>
                <c:pt idx="2748">
                  <c:v>-1</c:v>
                </c:pt>
                <c:pt idx="2749">
                  <c:v>-1</c:v>
                </c:pt>
                <c:pt idx="2750">
                  <c:v>-1</c:v>
                </c:pt>
                <c:pt idx="2751">
                  <c:v>-1.5</c:v>
                </c:pt>
                <c:pt idx="2752">
                  <c:v>-1.2</c:v>
                </c:pt>
                <c:pt idx="2753">
                  <c:v>-0.5</c:v>
                </c:pt>
                <c:pt idx="2754">
                  <c:v>-0.5</c:v>
                </c:pt>
                <c:pt idx="2755">
                  <c:v>-0.8</c:v>
                </c:pt>
                <c:pt idx="2756">
                  <c:v>-0.2</c:v>
                </c:pt>
                <c:pt idx="2757">
                  <c:v>-0.5</c:v>
                </c:pt>
                <c:pt idx="2758">
                  <c:v>1.5</c:v>
                </c:pt>
                <c:pt idx="2759">
                  <c:v>1.8</c:v>
                </c:pt>
                <c:pt idx="2760">
                  <c:v>1.5</c:v>
                </c:pt>
                <c:pt idx="2761">
                  <c:v>2</c:v>
                </c:pt>
                <c:pt idx="2762">
                  <c:v>1.8</c:v>
                </c:pt>
                <c:pt idx="2763">
                  <c:v>0.2</c:v>
                </c:pt>
                <c:pt idx="2764">
                  <c:v>1</c:v>
                </c:pt>
                <c:pt idx="2765">
                  <c:v>2</c:v>
                </c:pt>
                <c:pt idx="2766">
                  <c:v>3.2</c:v>
                </c:pt>
                <c:pt idx="2767">
                  <c:v>4.5</c:v>
                </c:pt>
                <c:pt idx="2768">
                  <c:v>4.2</c:v>
                </c:pt>
                <c:pt idx="2769">
                  <c:v>5.2</c:v>
                </c:pt>
                <c:pt idx="2770">
                  <c:v>5.2</c:v>
                </c:pt>
                <c:pt idx="2771">
                  <c:v>5.8</c:v>
                </c:pt>
                <c:pt idx="2772">
                  <c:v>1</c:v>
                </c:pt>
                <c:pt idx="2773">
                  <c:v>1.8</c:v>
                </c:pt>
                <c:pt idx="2774">
                  <c:v>2.2000000000000002</c:v>
                </c:pt>
                <c:pt idx="2775">
                  <c:v>4</c:v>
                </c:pt>
                <c:pt idx="2776">
                  <c:v>4.5</c:v>
                </c:pt>
                <c:pt idx="2777">
                  <c:v>4.5</c:v>
                </c:pt>
                <c:pt idx="2778">
                  <c:v>4</c:v>
                </c:pt>
                <c:pt idx="2779">
                  <c:v>4.5</c:v>
                </c:pt>
                <c:pt idx="2780">
                  <c:v>5.8</c:v>
                </c:pt>
                <c:pt idx="2781">
                  <c:v>7</c:v>
                </c:pt>
                <c:pt idx="2782">
                  <c:v>4.5</c:v>
                </c:pt>
                <c:pt idx="2783">
                  <c:v>2</c:v>
                </c:pt>
                <c:pt idx="2784">
                  <c:v>1.2</c:v>
                </c:pt>
                <c:pt idx="2785">
                  <c:v>0.8</c:v>
                </c:pt>
                <c:pt idx="2786">
                  <c:v>0.8</c:v>
                </c:pt>
                <c:pt idx="2787">
                  <c:v>2.5</c:v>
                </c:pt>
                <c:pt idx="2788">
                  <c:v>2</c:v>
                </c:pt>
                <c:pt idx="2789">
                  <c:v>0.8</c:v>
                </c:pt>
                <c:pt idx="2790">
                  <c:v>0.8</c:v>
                </c:pt>
                <c:pt idx="2791">
                  <c:v>-0.2</c:v>
                </c:pt>
                <c:pt idx="2792">
                  <c:v>0.8</c:v>
                </c:pt>
                <c:pt idx="2793">
                  <c:v>0.8</c:v>
                </c:pt>
                <c:pt idx="2794">
                  <c:v>1</c:v>
                </c:pt>
                <c:pt idx="2795">
                  <c:v>0.8</c:v>
                </c:pt>
                <c:pt idx="2796">
                  <c:v>1</c:v>
                </c:pt>
                <c:pt idx="2797">
                  <c:v>0.5</c:v>
                </c:pt>
                <c:pt idx="2798">
                  <c:v>-0.2</c:v>
                </c:pt>
                <c:pt idx="2799">
                  <c:v>0.8</c:v>
                </c:pt>
                <c:pt idx="2800">
                  <c:v>0.5</c:v>
                </c:pt>
                <c:pt idx="2801">
                  <c:v>0</c:v>
                </c:pt>
                <c:pt idx="2802">
                  <c:v>0.2</c:v>
                </c:pt>
                <c:pt idx="2803">
                  <c:v>0</c:v>
                </c:pt>
                <c:pt idx="2804">
                  <c:v>0</c:v>
                </c:pt>
                <c:pt idx="2805">
                  <c:v>0.8</c:v>
                </c:pt>
                <c:pt idx="2806">
                  <c:v>0.5</c:v>
                </c:pt>
                <c:pt idx="2807">
                  <c:v>1</c:v>
                </c:pt>
                <c:pt idx="2808">
                  <c:v>1</c:v>
                </c:pt>
                <c:pt idx="2809">
                  <c:v>-0.5</c:v>
                </c:pt>
                <c:pt idx="2810">
                  <c:v>0</c:v>
                </c:pt>
                <c:pt idx="2811">
                  <c:v>0.5</c:v>
                </c:pt>
                <c:pt idx="2812">
                  <c:v>0.5</c:v>
                </c:pt>
                <c:pt idx="2813">
                  <c:v>1.8</c:v>
                </c:pt>
                <c:pt idx="2814">
                  <c:v>2.8</c:v>
                </c:pt>
                <c:pt idx="2815">
                  <c:v>3.8</c:v>
                </c:pt>
                <c:pt idx="2816">
                  <c:v>2.2000000000000002</c:v>
                </c:pt>
                <c:pt idx="2817">
                  <c:v>2.5</c:v>
                </c:pt>
                <c:pt idx="2818">
                  <c:v>1.2</c:v>
                </c:pt>
                <c:pt idx="2819">
                  <c:v>1</c:v>
                </c:pt>
                <c:pt idx="2820">
                  <c:v>2.5</c:v>
                </c:pt>
                <c:pt idx="2821">
                  <c:v>2.5</c:v>
                </c:pt>
                <c:pt idx="2822">
                  <c:v>2</c:v>
                </c:pt>
                <c:pt idx="2823">
                  <c:v>2.5</c:v>
                </c:pt>
                <c:pt idx="2824">
                  <c:v>1.8</c:v>
                </c:pt>
                <c:pt idx="2825">
                  <c:v>1.2</c:v>
                </c:pt>
                <c:pt idx="2826">
                  <c:v>0.5</c:v>
                </c:pt>
                <c:pt idx="2827">
                  <c:v>0</c:v>
                </c:pt>
                <c:pt idx="2828">
                  <c:v>0</c:v>
                </c:pt>
                <c:pt idx="2829">
                  <c:v>-0.2</c:v>
                </c:pt>
                <c:pt idx="2830">
                  <c:v>-1</c:v>
                </c:pt>
                <c:pt idx="2831">
                  <c:v>-1</c:v>
                </c:pt>
                <c:pt idx="2832">
                  <c:v>-1.2</c:v>
                </c:pt>
                <c:pt idx="2833">
                  <c:v>-0.8</c:v>
                </c:pt>
                <c:pt idx="2834">
                  <c:v>-0.5</c:v>
                </c:pt>
                <c:pt idx="2835">
                  <c:v>0.8</c:v>
                </c:pt>
                <c:pt idx="2836">
                  <c:v>0.5</c:v>
                </c:pt>
                <c:pt idx="2837">
                  <c:v>0.5</c:v>
                </c:pt>
                <c:pt idx="2838">
                  <c:v>0.2</c:v>
                </c:pt>
                <c:pt idx="2839">
                  <c:v>1</c:v>
                </c:pt>
                <c:pt idx="2840">
                  <c:v>0</c:v>
                </c:pt>
                <c:pt idx="2841">
                  <c:v>0.5</c:v>
                </c:pt>
                <c:pt idx="2842">
                  <c:v>0.5</c:v>
                </c:pt>
                <c:pt idx="2843">
                  <c:v>1</c:v>
                </c:pt>
                <c:pt idx="2844">
                  <c:v>0.2</c:v>
                </c:pt>
                <c:pt idx="2845">
                  <c:v>0</c:v>
                </c:pt>
                <c:pt idx="2846">
                  <c:v>0.2</c:v>
                </c:pt>
                <c:pt idx="2847">
                  <c:v>-0.5</c:v>
                </c:pt>
                <c:pt idx="2848">
                  <c:v>-0.8</c:v>
                </c:pt>
                <c:pt idx="2849">
                  <c:v>-0.5</c:v>
                </c:pt>
                <c:pt idx="2850">
                  <c:v>0.5</c:v>
                </c:pt>
                <c:pt idx="2851">
                  <c:v>1.8</c:v>
                </c:pt>
                <c:pt idx="2852">
                  <c:v>11.5</c:v>
                </c:pt>
                <c:pt idx="2853">
                  <c:v>8.2000000000000011</c:v>
                </c:pt>
                <c:pt idx="2854">
                  <c:v>0.2</c:v>
                </c:pt>
                <c:pt idx="2855">
                  <c:v>0.2</c:v>
                </c:pt>
                <c:pt idx="2856">
                  <c:v>0.2</c:v>
                </c:pt>
                <c:pt idx="2857">
                  <c:v>0</c:v>
                </c:pt>
                <c:pt idx="2858">
                  <c:v>0.5</c:v>
                </c:pt>
                <c:pt idx="2859">
                  <c:v>0.2</c:v>
                </c:pt>
                <c:pt idx="2860">
                  <c:v>0</c:v>
                </c:pt>
                <c:pt idx="2861">
                  <c:v>-0.2</c:v>
                </c:pt>
                <c:pt idx="2862">
                  <c:v>-0.5</c:v>
                </c:pt>
                <c:pt idx="2863">
                  <c:v>0.8</c:v>
                </c:pt>
                <c:pt idx="2864">
                  <c:v>0.5</c:v>
                </c:pt>
                <c:pt idx="2865">
                  <c:v>-0.2</c:v>
                </c:pt>
                <c:pt idx="2866">
                  <c:v>0.2</c:v>
                </c:pt>
                <c:pt idx="2867">
                  <c:v>-0.2</c:v>
                </c:pt>
                <c:pt idx="2868">
                  <c:v>0.5</c:v>
                </c:pt>
                <c:pt idx="2869">
                  <c:v>0.2</c:v>
                </c:pt>
                <c:pt idx="2870">
                  <c:v>-0.5</c:v>
                </c:pt>
                <c:pt idx="2871">
                  <c:v>-0.8</c:v>
                </c:pt>
                <c:pt idx="2872">
                  <c:v>-0.8</c:v>
                </c:pt>
                <c:pt idx="2873">
                  <c:v>-0.5</c:v>
                </c:pt>
                <c:pt idx="2874">
                  <c:v>-1.2</c:v>
                </c:pt>
                <c:pt idx="2875">
                  <c:v>-1</c:v>
                </c:pt>
                <c:pt idx="2876">
                  <c:v>-0.5</c:v>
                </c:pt>
                <c:pt idx="2877">
                  <c:v>-1</c:v>
                </c:pt>
                <c:pt idx="2878">
                  <c:v>-1</c:v>
                </c:pt>
                <c:pt idx="2879">
                  <c:v>-1.2</c:v>
                </c:pt>
                <c:pt idx="2880">
                  <c:v>-1.5</c:v>
                </c:pt>
                <c:pt idx="2881">
                  <c:v>-0.8</c:v>
                </c:pt>
                <c:pt idx="2882">
                  <c:v>-0.8</c:v>
                </c:pt>
                <c:pt idx="2883">
                  <c:v>-1</c:v>
                </c:pt>
                <c:pt idx="2884">
                  <c:v>-0.2</c:v>
                </c:pt>
                <c:pt idx="2885">
                  <c:v>-0.8</c:v>
                </c:pt>
                <c:pt idx="2886">
                  <c:v>0.5</c:v>
                </c:pt>
                <c:pt idx="2887">
                  <c:v>1</c:v>
                </c:pt>
                <c:pt idx="2888">
                  <c:v>0.8</c:v>
                </c:pt>
                <c:pt idx="2889">
                  <c:v>1</c:v>
                </c:pt>
                <c:pt idx="2890">
                  <c:v>0.2</c:v>
                </c:pt>
                <c:pt idx="2891">
                  <c:v>0.5</c:v>
                </c:pt>
                <c:pt idx="2892">
                  <c:v>-0.2</c:v>
                </c:pt>
                <c:pt idx="2893">
                  <c:v>0.2</c:v>
                </c:pt>
                <c:pt idx="2894">
                  <c:v>-0.8</c:v>
                </c:pt>
                <c:pt idx="2895">
                  <c:v>-1</c:v>
                </c:pt>
                <c:pt idx="2896">
                  <c:v>-1.2</c:v>
                </c:pt>
                <c:pt idx="2897">
                  <c:v>-1</c:v>
                </c:pt>
                <c:pt idx="2898">
                  <c:v>-1</c:v>
                </c:pt>
                <c:pt idx="2899">
                  <c:v>-1.2</c:v>
                </c:pt>
                <c:pt idx="2900">
                  <c:v>-0.8</c:v>
                </c:pt>
                <c:pt idx="2901">
                  <c:v>-0.5</c:v>
                </c:pt>
                <c:pt idx="2902">
                  <c:v>-1</c:v>
                </c:pt>
                <c:pt idx="2903">
                  <c:v>-1</c:v>
                </c:pt>
                <c:pt idx="2904">
                  <c:v>-1.2</c:v>
                </c:pt>
                <c:pt idx="2905">
                  <c:v>-1.2</c:v>
                </c:pt>
                <c:pt idx="2906">
                  <c:v>-1.5</c:v>
                </c:pt>
                <c:pt idx="2907">
                  <c:v>-1</c:v>
                </c:pt>
                <c:pt idx="2908">
                  <c:v>-0.8</c:v>
                </c:pt>
                <c:pt idx="2909">
                  <c:v>-1.5</c:v>
                </c:pt>
                <c:pt idx="2910">
                  <c:v>1.2</c:v>
                </c:pt>
                <c:pt idx="2911">
                  <c:v>1</c:v>
                </c:pt>
                <c:pt idx="2912">
                  <c:v>1.5</c:v>
                </c:pt>
                <c:pt idx="2913">
                  <c:v>1.8</c:v>
                </c:pt>
                <c:pt idx="2914">
                  <c:v>3</c:v>
                </c:pt>
                <c:pt idx="2915">
                  <c:v>3.8</c:v>
                </c:pt>
                <c:pt idx="2916">
                  <c:v>5.2</c:v>
                </c:pt>
                <c:pt idx="2917">
                  <c:v>4.2</c:v>
                </c:pt>
                <c:pt idx="2918">
                  <c:v>2.8</c:v>
                </c:pt>
                <c:pt idx="2919">
                  <c:v>4.2</c:v>
                </c:pt>
                <c:pt idx="2920">
                  <c:v>25.2</c:v>
                </c:pt>
                <c:pt idx="2921">
                  <c:v>2.5</c:v>
                </c:pt>
                <c:pt idx="2922">
                  <c:v>0.2</c:v>
                </c:pt>
                <c:pt idx="2923">
                  <c:v>1</c:v>
                </c:pt>
                <c:pt idx="2924">
                  <c:v>7</c:v>
                </c:pt>
                <c:pt idx="2925">
                  <c:v>13.2</c:v>
                </c:pt>
                <c:pt idx="2926">
                  <c:v>2.2000000000000002</c:v>
                </c:pt>
                <c:pt idx="2927">
                  <c:v>0</c:v>
                </c:pt>
                <c:pt idx="2928">
                  <c:v>-0.8</c:v>
                </c:pt>
                <c:pt idx="2929">
                  <c:v>-0.5</c:v>
                </c:pt>
                <c:pt idx="2930">
                  <c:v>-1.5</c:v>
                </c:pt>
                <c:pt idx="2931">
                  <c:v>-1</c:v>
                </c:pt>
                <c:pt idx="2932">
                  <c:v>-1</c:v>
                </c:pt>
                <c:pt idx="2933">
                  <c:v>-0.5</c:v>
                </c:pt>
                <c:pt idx="2934">
                  <c:v>0</c:v>
                </c:pt>
                <c:pt idx="2935">
                  <c:v>0.5</c:v>
                </c:pt>
                <c:pt idx="2936">
                  <c:v>-0.2</c:v>
                </c:pt>
                <c:pt idx="2937">
                  <c:v>-0.8</c:v>
                </c:pt>
                <c:pt idx="2938">
                  <c:v>-0.8</c:v>
                </c:pt>
                <c:pt idx="2939">
                  <c:v>-0.8</c:v>
                </c:pt>
                <c:pt idx="2940">
                  <c:v>-0.2</c:v>
                </c:pt>
                <c:pt idx="2941">
                  <c:v>-0.2</c:v>
                </c:pt>
                <c:pt idx="2942">
                  <c:v>-0.8</c:v>
                </c:pt>
                <c:pt idx="2943">
                  <c:v>-0.5</c:v>
                </c:pt>
                <c:pt idx="2944">
                  <c:v>-1</c:v>
                </c:pt>
                <c:pt idx="2945">
                  <c:v>-1.2</c:v>
                </c:pt>
                <c:pt idx="2946">
                  <c:v>-1.2</c:v>
                </c:pt>
                <c:pt idx="2947">
                  <c:v>-0.8</c:v>
                </c:pt>
                <c:pt idx="2948">
                  <c:v>-1.2</c:v>
                </c:pt>
                <c:pt idx="2949">
                  <c:v>-0.8</c:v>
                </c:pt>
                <c:pt idx="2950">
                  <c:v>-0.2</c:v>
                </c:pt>
                <c:pt idx="2951">
                  <c:v>-0.2</c:v>
                </c:pt>
                <c:pt idx="2952">
                  <c:v>-0.8</c:v>
                </c:pt>
                <c:pt idx="2953">
                  <c:v>-0.8</c:v>
                </c:pt>
                <c:pt idx="2954">
                  <c:v>0.5</c:v>
                </c:pt>
                <c:pt idx="2955">
                  <c:v>0.5</c:v>
                </c:pt>
                <c:pt idx="2956">
                  <c:v>-1.2</c:v>
                </c:pt>
                <c:pt idx="2957">
                  <c:v>1.8</c:v>
                </c:pt>
                <c:pt idx="2958">
                  <c:v>2</c:v>
                </c:pt>
                <c:pt idx="2959">
                  <c:v>2.2000000000000002</c:v>
                </c:pt>
                <c:pt idx="2960">
                  <c:v>2.2000000000000002</c:v>
                </c:pt>
                <c:pt idx="2961">
                  <c:v>2.5</c:v>
                </c:pt>
                <c:pt idx="2962">
                  <c:v>2</c:v>
                </c:pt>
                <c:pt idx="2963">
                  <c:v>1.2</c:v>
                </c:pt>
                <c:pt idx="2964">
                  <c:v>1.8</c:v>
                </c:pt>
                <c:pt idx="2965">
                  <c:v>1.2</c:v>
                </c:pt>
                <c:pt idx="2966">
                  <c:v>2</c:v>
                </c:pt>
                <c:pt idx="2967">
                  <c:v>2</c:v>
                </c:pt>
                <c:pt idx="2968">
                  <c:v>2</c:v>
                </c:pt>
                <c:pt idx="2969">
                  <c:v>1.8</c:v>
                </c:pt>
                <c:pt idx="2970">
                  <c:v>1.8</c:v>
                </c:pt>
                <c:pt idx="2971">
                  <c:v>2.5</c:v>
                </c:pt>
                <c:pt idx="2972">
                  <c:v>2.5</c:v>
                </c:pt>
                <c:pt idx="2973">
                  <c:v>2.5</c:v>
                </c:pt>
                <c:pt idx="2974">
                  <c:v>1.8</c:v>
                </c:pt>
                <c:pt idx="2975">
                  <c:v>2.2000000000000002</c:v>
                </c:pt>
                <c:pt idx="2976">
                  <c:v>1.5</c:v>
                </c:pt>
                <c:pt idx="2977">
                  <c:v>0.8</c:v>
                </c:pt>
                <c:pt idx="2978">
                  <c:v>1.2</c:v>
                </c:pt>
                <c:pt idx="2979">
                  <c:v>2</c:v>
                </c:pt>
                <c:pt idx="2980">
                  <c:v>1.5</c:v>
                </c:pt>
                <c:pt idx="2981">
                  <c:v>0.8</c:v>
                </c:pt>
                <c:pt idx="2982">
                  <c:v>0.2</c:v>
                </c:pt>
                <c:pt idx="2983">
                  <c:v>1</c:v>
                </c:pt>
                <c:pt idx="2984">
                  <c:v>1</c:v>
                </c:pt>
                <c:pt idx="2985">
                  <c:v>1.5</c:v>
                </c:pt>
                <c:pt idx="2986">
                  <c:v>1.5</c:v>
                </c:pt>
                <c:pt idx="2987">
                  <c:v>3.8</c:v>
                </c:pt>
                <c:pt idx="2988">
                  <c:v>3</c:v>
                </c:pt>
                <c:pt idx="2989">
                  <c:v>2.5</c:v>
                </c:pt>
                <c:pt idx="2990">
                  <c:v>7</c:v>
                </c:pt>
                <c:pt idx="2991">
                  <c:v>6</c:v>
                </c:pt>
                <c:pt idx="2992">
                  <c:v>2.5</c:v>
                </c:pt>
                <c:pt idx="2993">
                  <c:v>0.8</c:v>
                </c:pt>
                <c:pt idx="2994">
                  <c:v>0.5</c:v>
                </c:pt>
                <c:pt idx="2995">
                  <c:v>0</c:v>
                </c:pt>
                <c:pt idx="2996">
                  <c:v>0.5</c:v>
                </c:pt>
                <c:pt idx="2997">
                  <c:v>0.8</c:v>
                </c:pt>
                <c:pt idx="2998">
                  <c:v>0.5</c:v>
                </c:pt>
                <c:pt idx="2999">
                  <c:v>0</c:v>
                </c:pt>
                <c:pt idx="3000">
                  <c:v>-0.5</c:v>
                </c:pt>
                <c:pt idx="3001">
                  <c:v>-0.8</c:v>
                </c:pt>
                <c:pt idx="3002">
                  <c:v>0.5</c:v>
                </c:pt>
                <c:pt idx="3003">
                  <c:v>1.5</c:v>
                </c:pt>
                <c:pt idx="3004">
                  <c:v>1.5</c:v>
                </c:pt>
                <c:pt idx="3005">
                  <c:v>1.5</c:v>
                </c:pt>
                <c:pt idx="3006">
                  <c:v>0.8</c:v>
                </c:pt>
                <c:pt idx="3007">
                  <c:v>0.5</c:v>
                </c:pt>
                <c:pt idx="3008">
                  <c:v>0.8</c:v>
                </c:pt>
                <c:pt idx="3009">
                  <c:v>0.8</c:v>
                </c:pt>
                <c:pt idx="3010">
                  <c:v>0.8</c:v>
                </c:pt>
                <c:pt idx="3011">
                  <c:v>1</c:v>
                </c:pt>
                <c:pt idx="3012">
                  <c:v>1.2</c:v>
                </c:pt>
                <c:pt idx="3013">
                  <c:v>1.2</c:v>
                </c:pt>
                <c:pt idx="3014">
                  <c:v>1.8</c:v>
                </c:pt>
                <c:pt idx="3015">
                  <c:v>1.5</c:v>
                </c:pt>
                <c:pt idx="3016">
                  <c:v>2</c:v>
                </c:pt>
                <c:pt idx="3017">
                  <c:v>0.5</c:v>
                </c:pt>
                <c:pt idx="3018">
                  <c:v>0.8</c:v>
                </c:pt>
                <c:pt idx="3019">
                  <c:v>1</c:v>
                </c:pt>
                <c:pt idx="3020">
                  <c:v>0</c:v>
                </c:pt>
                <c:pt idx="3021">
                  <c:v>0.2</c:v>
                </c:pt>
                <c:pt idx="3022">
                  <c:v>0.2</c:v>
                </c:pt>
                <c:pt idx="3023">
                  <c:v>0.2</c:v>
                </c:pt>
                <c:pt idx="3024">
                  <c:v>0</c:v>
                </c:pt>
                <c:pt idx="3025">
                  <c:v>-0.5</c:v>
                </c:pt>
                <c:pt idx="3026">
                  <c:v>-0.5</c:v>
                </c:pt>
                <c:pt idx="3027">
                  <c:v>-1</c:v>
                </c:pt>
                <c:pt idx="3028">
                  <c:v>-0.2</c:v>
                </c:pt>
                <c:pt idx="3029">
                  <c:v>-0.8</c:v>
                </c:pt>
                <c:pt idx="3030">
                  <c:v>-0.8</c:v>
                </c:pt>
                <c:pt idx="3031">
                  <c:v>-0.5</c:v>
                </c:pt>
                <c:pt idx="3032">
                  <c:v>-0.5</c:v>
                </c:pt>
                <c:pt idx="3033">
                  <c:v>-1</c:v>
                </c:pt>
                <c:pt idx="3034">
                  <c:v>-0.5</c:v>
                </c:pt>
                <c:pt idx="3035">
                  <c:v>-1</c:v>
                </c:pt>
                <c:pt idx="3036">
                  <c:v>-1.2</c:v>
                </c:pt>
                <c:pt idx="3037">
                  <c:v>-0.5</c:v>
                </c:pt>
                <c:pt idx="3038">
                  <c:v>-2.5</c:v>
                </c:pt>
                <c:pt idx="3039">
                  <c:v>-1.8</c:v>
                </c:pt>
                <c:pt idx="3040">
                  <c:v>-1.2</c:v>
                </c:pt>
                <c:pt idx="3041">
                  <c:v>-2.2000000000000002</c:v>
                </c:pt>
                <c:pt idx="3042">
                  <c:v>-2.2000000000000002</c:v>
                </c:pt>
                <c:pt idx="3043">
                  <c:v>-1.5</c:v>
                </c:pt>
                <c:pt idx="3044">
                  <c:v>-2</c:v>
                </c:pt>
                <c:pt idx="3045">
                  <c:v>-1.5</c:v>
                </c:pt>
                <c:pt idx="3046">
                  <c:v>-1.8</c:v>
                </c:pt>
                <c:pt idx="3047">
                  <c:v>-1.5</c:v>
                </c:pt>
                <c:pt idx="3048">
                  <c:v>0</c:v>
                </c:pt>
                <c:pt idx="3049">
                  <c:v>0</c:v>
                </c:pt>
                <c:pt idx="3050">
                  <c:v>-0.5</c:v>
                </c:pt>
                <c:pt idx="3051">
                  <c:v>0</c:v>
                </c:pt>
                <c:pt idx="3052">
                  <c:v>-1</c:v>
                </c:pt>
                <c:pt idx="3053">
                  <c:v>-0.8</c:v>
                </c:pt>
                <c:pt idx="3054">
                  <c:v>-1</c:v>
                </c:pt>
                <c:pt idx="3055">
                  <c:v>-1</c:v>
                </c:pt>
                <c:pt idx="3056">
                  <c:v>-1</c:v>
                </c:pt>
                <c:pt idx="3057">
                  <c:v>-0.8</c:v>
                </c:pt>
                <c:pt idx="3058">
                  <c:v>-0.8</c:v>
                </c:pt>
                <c:pt idx="3059">
                  <c:v>0</c:v>
                </c:pt>
                <c:pt idx="3060">
                  <c:v>-1</c:v>
                </c:pt>
                <c:pt idx="3061">
                  <c:v>-0.5</c:v>
                </c:pt>
                <c:pt idx="3062">
                  <c:v>-0.8</c:v>
                </c:pt>
                <c:pt idx="3063">
                  <c:v>-0.5</c:v>
                </c:pt>
                <c:pt idx="3064">
                  <c:v>-0.2</c:v>
                </c:pt>
                <c:pt idx="3065">
                  <c:v>-1</c:v>
                </c:pt>
                <c:pt idx="3066">
                  <c:v>-0.5</c:v>
                </c:pt>
                <c:pt idx="3067">
                  <c:v>-0.2</c:v>
                </c:pt>
                <c:pt idx="3068">
                  <c:v>-0.5</c:v>
                </c:pt>
                <c:pt idx="3069">
                  <c:v>-0.5</c:v>
                </c:pt>
                <c:pt idx="3070">
                  <c:v>-0.8</c:v>
                </c:pt>
                <c:pt idx="3071">
                  <c:v>-0.5</c:v>
                </c:pt>
                <c:pt idx="3072">
                  <c:v>0.5</c:v>
                </c:pt>
                <c:pt idx="3073">
                  <c:v>1</c:v>
                </c:pt>
                <c:pt idx="3074">
                  <c:v>1.5</c:v>
                </c:pt>
                <c:pt idx="3075">
                  <c:v>2.2000000000000002</c:v>
                </c:pt>
                <c:pt idx="3076">
                  <c:v>5</c:v>
                </c:pt>
                <c:pt idx="3077">
                  <c:v>6</c:v>
                </c:pt>
                <c:pt idx="3078">
                  <c:v>4.2</c:v>
                </c:pt>
                <c:pt idx="3079">
                  <c:v>2</c:v>
                </c:pt>
                <c:pt idx="3080">
                  <c:v>0.8</c:v>
                </c:pt>
                <c:pt idx="3081">
                  <c:v>1</c:v>
                </c:pt>
                <c:pt idx="3082">
                  <c:v>1</c:v>
                </c:pt>
                <c:pt idx="3083">
                  <c:v>0.2</c:v>
                </c:pt>
                <c:pt idx="3084">
                  <c:v>0.5</c:v>
                </c:pt>
                <c:pt idx="3085">
                  <c:v>0.8</c:v>
                </c:pt>
                <c:pt idx="3086">
                  <c:v>0.8</c:v>
                </c:pt>
                <c:pt idx="3087">
                  <c:v>1</c:v>
                </c:pt>
                <c:pt idx="3088">
                  <c:v>3</c:v>
                </c:pt>
                <c:pt idx="3089">
                  <c:v>3.5</c:v>
                </c:pt>
                <c:pt idx="3090">
                  <c:v>4.5</c:v>
                </c:pt>
                <c:pt idx="3091">
                  <c:v>5.2</c:v>
                </c:pt>
                <c:pt idx="3092">
                  <c:v>4.8</c:v>
                </c:pt>
                <c:pt idx="3093">
                  <c:v>4.2</c:v>
                </c:pt>
                <c:pt idx="3094">
                  <c:v>4.8</c:v>
                </c:pt>
                <c:pt idx="3095">
                  <c:v>4.8</c:v>
                </c:pt>
                <c:pt idx="3096">
                  <c:v>4.2</c:v>
                </c:pt>
                <c:pt idx="3097">
                  <c:v>4.5</c:v>
                </c:pt>
                <c:pt idx="3098">
                  <c:v>4.8</c:v>
                </c:pt>
                <c:pt idx="3099">
                  <c:v>5.2</c:v>
                </c:pt>
                <c:pt idx="3100">
                  <c:v>7</c:v>
                </c:pt>
                <c:pt idx="3101">
                  <c:v>7</c:v>
                </c:pt>
                <c:pt idx="3102">
                  <c:v>7.8</c:v>
                </c:pt>
                <c:pt idx="3103">
                  <c:v>8.5</c:v>
                </c:pt>
                <c:pt idx="3104">
                  <c:v>11.2</c:v>
                </c:pt>
                <c:pt idx="3105">
                  <c:v>14.2</c:v>
                </c:pt>
                <c:pt idx="3106">
                  <c:v>17.5</c:v>
                </c:pt>
                <c:pt idx="3107">
                  <c:v>18</c:v>
                </c:pt>
                <c:pt idx="3108">
                  <c:v>12.5</c:v>
                </c:pt>
                <c:pt idx="3109">
                  <c:v>9</c:v>
                </c:pt>
                <c:pt idx="3110">
                  <c:v>7.2</c:v>
                </c:pt>
                <c:pt idx="3111">
                  <c:v>5.2</c:v>
                </c:pt>
                <c:pt idx="3112">
                  <c:v>5.5</c:v>
                </c:pt>
                <c:pt idx="3113">
                  <c:v>4.8</c:v>
                </c:pt>
                <c:pt idx="3114">
                  <c:v>4.2</c:v>
                </c:pt>
                <c:pt idx="3115">
                  <c:v>3.8</c:v>
                </c:pt>
                <c:pt idx="3116">
                  <c:v>2.2000000000000002</c:v>
                </c:pt>
                <c:pt idx="3117">
                  <c:v>2.5</c:v>
                </c:pt>
                <c:pt idx="3118">
                  <c:v>2</c:v>
                </c:pt>
                <c:pt idx="3119">
                  <c:v>2</c:v>
                </c:pt>
                <c:pt idx="3120">
                  <c:v>2.5</c:v>
                </c:pt>
                <c:pt idx="3121">
                  <c:v>2.5</c:v>
                </c:pt>
                <c:pt idx="3122">
                  <c:v>0</c:v>
                </c:pt>
                <c:pt idx="3123">
                  <c:v>2.2000000000000002</c:v>
                </c:pt>
                <c:pt idx="3124">
                  <c:v>3.2</c:v>
                </c:pt>
                <c:pt idx="3125">
                  <c:v>3</c:v>
                </c:pt>
                <c:pt idx="3126">
                  <c:v>2</c:v>
                </c:pt>
                <c:pt idx="3127">
                  <c:v>2</c:v>
                </c:pt>
                <c:pt idx="3128">
                  <c:v>2.5</c:v>
                </c:pt>
                <c:pt idx="3129">
                  <c:v>4.5</c:v>
                </c:pt>
                <c:pt idx="3130">
                  <c:v>3.5</c:v>
                </c:pt>
                <c:pt idx="3131">
                  <c:v>2</c:v>
                </c:pt>
                <c:pt idx="3132">
                  <c:v>4.5</c:v>
                </c:pt>
                <c:pt idx="3133">
                  <c:v>8.2000000000000011</c:v>
                </c:pt>
                <c:pt idx="3134">
                  <c:v>6.5</c:v>
                </c:pt>
                <c:pt idx="3135">
                  <c:v>6</c:v>
                </c:pt>
                <c:pt idx="3136">
                  <c:v>5.5</c:v>
                </c:pt>
                <c:pt idx="3137">
                  <c:v>4.8</c:v>
                </c:pt>
                <c:pt idx="3138">
                  <c:v>4.8</c:v>
                </c:pt>
                <c:pt idx="3139">
                  <c:v>3.2</c:v>
                </c:pt>
                <c:pt idx="3140">
                  <c:v>4.5</c:v>
                </c:pt>
                <c:pt idx="3141">
                  <c:v>5.8</c:v>
                </c:pt>
                <c:pt idx="3142">
                  <c:v>7.2</c:v>
                </c:pt>
                <c:pt idx="3143">
                  <c:v>5.2</c:v>
                </c:pt>
                <c:pt idx="3144">
                  <c:v>3.8</c:v>
                </c:pt>
                <c:pt idx="3145">
                  <c:v>3</c:v>
                </c:pt>
                <c:pt idx="3146">
                  <c:v>2.8</c:v>
                </c:pt>
                <c:pt idx="3147">
                  <c:v>2.8</c:v>
                </c:pt>
                <c:pt idx="3148">
                  <c:v>3.2</c:v>
                </c:pt>
                <c:pt idx="3149">
                  <c:v>2.8</c:v>
                </c:pt>
                <c:pt idx="3150">
                  <c:v>3.2</c:v>
                </c:pt>
                <c:pt idx="3151">
                  <c:v>4.2</c:v>
                </c:pt>
                <c:pt idx="3152">
                  <c:v>3.8</c:v>
                </c:pt>
                <c:pt idx="3153">
                  <c:v>4.2</c:v>
                </c:pt>
                <c:pt idx="3154">
                  <c:v>3</c:v>
                </c:pt>
                <c:pt idx="3155">
                  <c:v>4</c:v>
                </c:pt>
                <c:pt idx="3156">
                  <c:v>3.2</c:v>
                </c:pt>
                <c:pt idx="3157">
                  <c:v>2.8</c:v>
                </c:pt>
                <c:pt idx="3158">
                  <c:v>3.5</c:v>
                </c:pt>
                <c:pt idx="3159">
                  <c:v>2.2000000000000002</c:v>
                </c:pt>
                <c:pt idx="3160">
                  <c:v>2.2000000000000002</c:v>
                </c:pt>
                <c:pt idx="3161">
                  <c:v>2.2000000000000002</c:v>
                </c:pt>
                <c:pt idx="3162">
                  <c:v>2</c:v>
                </c:pt>
                <c:pt idx="3163">
                  <c:v>2.5</c:v>
                </c:pt>
                <c:pt idx="3164">
                  <c:v>4.2</c:v>
                </c:pt>
                <c:pt idx="3165">
                  <c:v>5.5</c:v>
                </c:pt>
                <c:pt idx="3166">
                  <c:v>6.8</c:v>
                </c:pt>
                <c:pt idx="3167">
                  <c:v>6.8</c:v>
                </c:pt>
                <c:pt idx="3168">
                  <c:v>6.8</c:v>
                </c:pt>
                <c:pt idx="3169">
                  <c:v>6.2</c:v>
                </c:pt>
                <c:pt idx="3170">
                  <c:v>6</c:v>
                </c:pt>
                <c:pt idx="3171">
                  <c:v>6.5</c:v>
                </c:pt>
                <c:pt idx="3172">
                  <c:v>7.5</c:v>
                </c:pt>
                <c:pt idx="3173">
                  <c:v>6.8</c:v>
                </c:pt>
                <c:pt idx="3174">
                  <c:v>6.5</c:v>
                </c:pt>
                <c:pt idx="3175">
                  <c:v>6.8</c:v>
                </c:pt>
                <c:pt idx="3176">
                  <c:v>6.8</c:v>
                </c:pt>
                <c:pt idx="3177">
                  <c:v>5.5</c:v>
                </c:pt>
                <c:pt idx="3178">
                  <c:v>5.8</c:v>
                </c:pt>
                <c:pt idx="3179">
                  <c:v>6.2</c:v>
                </c:pt>
                <c:pt idx="3180">
                  <c:v>5.8</c:v>
                </c:pt>
                <c:pt idx="3181">
                  <c:v>4.8</c:v>
                </c:pt>
                <c:pt idx="3182">
                  <c:v>4.2</c:v>
                </c:pt>
                <c:pt idx="3183">
                  <c:v>3.8</c:v>
                </c:pt>
                <c:pt idx="3184">
                  <c:v>3.8</c:v>
                </c:pt>
                <c:pt idx="3185">
                  <c:v>4</c:v>
                </c:pt>
                <c:pt idx="3186">
                  <c:v>3.5</c:v>
                </c:pt>
                <c:pt idx="3187">
                  <c:v>3.2</c:v>
                </c:pt>
                <c:pt idx="3188">
                  <c:v>2.8</c:v>
                </c:pt>
                <c:pt idx="3189">
                  <c:v>2</c:v>
                </c:pt>
                <c:pt idx="3190">
                  <c:v>2</c:v>
                </c:pt>
                <c:pt idx="3191">
                  <c:v>1.8</c:v>
                </c:pt>
                <c:pt idx="3192">
                  <c:v>2</c:v>
                </c:pt>
                <c:pt idx="3193">
                  <c:v>2.2000000000000002</c:v>
                </c:pt>
                <c:pt idx="3194">
                  <c:v>4</c:v>
                </c:pt>
                <c:pt idx="3195">
                  <c:v>4.2</c:v>
                </c:pt>
                <c:pt idx="3196">
                  <c:v>4.5</c:v>
                </c:pt>
                <c:pt idx="3197">
                  <c:v>4</c:v>
                </c:pt>
                <c:pt idx="3198">
                  <c:v>3.8</c:v>
                </c:pt>
                <c:pt idx="3199">
                  <c:v>3</c:v>
                </c:pt>
                <c:pt idx="3200">
                  <c:v>3.2</c:v>
                </c:pt>
                <c:pt idx="3201">
                  <c:v>3.8</c:v>
                </c:pt>
                <c:pt idx="3202">
                  <c:v>3.2</c:v>
                </c:pt>
                <c:pt idx="3203">
                  <c:v>3.8</c:v>
                </c:pt>
                <c:pt idx="3204">
                  <c:v>4</c:v>
                </c:pt>
                <c:pt idx="3205">
                  <c:v>3.2</c:v>
                </c:pt>
                <c:pt idx="3206">
                  <c:v>4.8</c:v>
                </c:pt>
                <c:pt idx="3207">
                  <c:v>5</c:v>
                </c:pt>
                <c:pt idx="3208">
                  <c:v>5.8</c:v>
                </c:pt>
                <c:pt idx="3209">
                  <c:v>4.8</c:v>
                </c:pt>
                <c:pt idx="3210">
                  <c:v>4.5</c:v>
                </c:pt>
                <c:pt idx="3211">
                  <c:v>4.8</c:v>
                </c:pt>
                <c:pt idx="3212">
                  <c:v>4.5</c:v>
                </c:pt>
                <c:pt idx="3213">
                  <c:v>4.5</c:v>
                </c:pt>
                <c:pt idx="3214">
                  <c:v>4.2</c:v>
                </c:pt>
                <c:pt idx="3215">
                  <c:v>4.2</c:v>
                </c:pt>
                <c:pt idx="3216">
                  <c:v>3</c:v>
                </c:pt>
                <c:pt idx="3217">
                  <c:v>2</c:v>
                </c:pt>
                <c:pt idx="3218">
                  <c:v>3</c:v>
                </c:pt>
                <c:pt idx="3219">
                  <c:v>2.2000000000000002</c:v>
                </c:pt>
                <c:pt idx="3220">
                  <c:v>2.5</c:v>
                </c:pt>
                <c:pt idx="3221">
                  <c:v>3</c:v>
                </c:pt>
                <c:pt idx="3222">
                  <c:v>3.2</c:v>
                </c:pt>
                <c:pt idx="3223">
                  <c:v>1.8</c:v>
                </c:pt>
                <c:pt idx="3224">
                  <c:v>3.8</c:v>
                </c:pt>
                <c:pt idx="3225">
                  <c:v>3</c:v>
                </c:pt>
                <c:pt idx="3226">
                  <c:v>3.5</c:v>
                </c:pt>
                <c:pt idx="3227">
                  <c:v>3</c:v>
                </c:pt>
                <c:pt idx="3228">
                  <c:v>7.2</c:v>
                </c:pt>
                <c:pt idx="3229">
                  <c:v>6.2</c:v>
                </c:pt>
                <c:pt idx="3230">
                  <c:v>6</c:v>
                </c:pt>
                <c:pt idx="3231">
                  <c:v>5.5</c:v>
                </c:pt>
                <c:pt idx="3232">
                  <c:v>5.2</c:v>
                </c:pt>
                <c:pt idx="3233">
                  <c:v>5.8</c:v>
                </c:pt>
                <c:pt idx="3234">
                  <c:v>7.2</c:v>
                </c:pt>
                <c:pt idx="3235">
                  <c:v>9.2000000000000011</c:v>
                </c:pt>
                <c:pt idx="3236">
                  <c:v>10.5</c:v>
                </c:pt>
                <c:pt idx="3237">
                  <c:v>7.8</c:v>
                </c:pt>
                <c:pt idx="3238">
                  <c:v>5</c:v>
                </c:pt>
                <c:pt idx="3239">
                  <c:v>3.8</c:v>
                </c:pt>
                <c:pt idx="3240">
                  <c:v>2.5</c:v>
                </c:pt>
                <c:pt idx="3241">
                  <c:v>2.8</c:v>
                </c:pt>
                <c:pt idx="3242">
                  <c:v>3.5</c:v>
                </c:pt>
                <c:pt idx="3243">
                  <c:v>4</c:v>
                </c:pt>
                <c:pt idx="3244">
                  <c:v>2.8</c:v>
                </c:pt>
                <c:pt idx="3245">
                  <c:v>1.8</c:v>
                </c:pt>
                <c:pt idx="3246">
                  <c:v>1.2</c:v>
                </c:pt>
                <c:pt idx="3247">
                  <c:v>2</c:v>
                </c:pt>
                <c:pt idx="3248">
                  <c:v>1.8</c:v>
                </c:pt>
                <c:pt idx="3249">
                  <c:v>1.8</c:v>
                </c:pt>
                <c:pt idx="3250">
                  <c:v>1.5</c:v>
                </c:pt>
                <c:pt idx="3251">
                  <c:v>2</c:v>
                </c:pt>
                <c:pt idx="3252">
                  <c:v>2.2000000000000002</c:v>
                </c:pt>
                <c:pt idx="3253">
                  <c:v>2.5</c:v>
                </c:pt>
                <c:pt idx="3254">
                  <c:v>1.8</c:v>
                </c:pt>
                <c:pt idx="3255">
                  <c:v>1</c:v>
                </c:pt>
                <c:pt idx="3256">
                  <c:v>2.5</c:v>
                </c:pt>
                <c:pt idx="3257">
                  <c:v>3</c:v>
                </c:pt>
                <c:pt idx="3258">
                  <c:v>3.8</c:v>
                </c:pt>
                <c:pt idx="3259">
                  <c:v>4.2</c:v>
                </c:pt>
                <c:pt idx="3260">
                  <c:v>5.5</c:v>
                </c:pt>
                <c:pt idx="3261">
                  <c:v>5.5</c:v>
                </c:pt>
                <c:pt idx="3262">
                  <c:v>5.2</c:v>
                </c:pt>
                <c:pt idx="3263">
                  <c:v>4.5</c:v>
                </c:pt>
                <c:pt idx="3264">
                  <c:v>5.2</c:v>
                </c:pt>
                <c:pt idx="3265">
                  <c:v>5.8</c:v>
                </c:pt>
                <c:pt idx="3266">
                  <c:v>4.8</c:v>
                </c:pt>
                <c:pt idx="3267">
                  <c:v>5.8</c:v>
                </c:pt>
                <c:pt idx="3268">
                  <c:v>5</c:v>
                </c:pt>
                <c:pt idx="3269">
                  <c:v>5</c:v>
                </c:pt>
                <c:pt idx="3270">
                  <c:v>5.2</c:v>
                </c:pt>
                <c:pt idx="3271">
                  <c:v>5.5</c:v>
                </c:pt>
                <c:pt idx="3272">
                  <c:v>5</c:v>
                </c:pt>
                <c:pt idx="3273">
                  <c:v>6</c:v>
                </c:pt>
                <c:pt idx="3274">
                  <c:v>5.8</c:v>
                </c:pt>
                <c:pt idx="3275">
                  <c:v>6.8</c:v>
                </c:pt>
                <c:pt idx="3276">
                  <c:v>8.2000000000000011</c:v>
                </c:pt>
                <c:pt idx="3277">
                  <c:v>7.5</c:v>
                </c:pt>
                <c:pt idx="3278">
                  <c:v>6.2</c:v>
                </c:pt>
                <c:pt idx="3279">
                  <c:v>5</c:v>
                </c:pt>
                <c:pt idx="3280">
                  <c:v>4</c:v>
                </c:pt>
                <c:pt idx="3281">
                  <c:v>4.2</c:v>
                </c:pt>
                <c:pt idx="3282">
                  <c:v>3.8</c:v>
                </c:pt>
                <c:pt idx="3283">
                  <c:v>3.5</c:v>
                </c:pt>
                <c:pt idx="3284">
                  <c:v>3.8</c:v>
                </c:pt>
                <c:pt idx="3285">
                  <c:v>3.5</c:v>
                </c:pt>
                <c:pt idx="3286">
                  <c:v>4.2</c:v>
                </c:pt>
                <c:pt idx="3287">
                  <c:v>3.8</c:v>
                </c:pt>
                <c:pt idx="3288">
                  <c:v>4</c:v>
                </c:pt>
                <c:pt idx="3289">
                  <c:v>4.2</c:v>
                </c:pt>
                <c:pt idx="3290">
                  <c:v>4</c:v>
                </c:pt>
                <c:pt idx="3291">
                  <c:v>4</c:v>
                </c:pt>
                <c:pt idx="3292">
                  <c:v>3.2</c:v>
                </c:pt>
                <c:pt idx="3293">
                  <c:v>2.8</c:v>
                </c:pt>
                <c:pt idx="3294">
                  <c:v>2.2000000000000002</c:v>
                </c:pt>
                <c:pt idx="3295">
                  <c:v>2.8</c:v>
                </c:pt>
                <c:pt idx="3296">
                  <c:v>2.2000000000000002</c:v>
                </c:pt>
                <c:pt idx="3297">
                  <c:v>3</c:v>
                </c:pt>
                <c:pt idx="3298">
                  <c:v>2.5</c:v>
                </c:pt>
                <c:pt idx="3299">
                  <c:v>2.2000000000000002</c:v>
                </c:pt>
                <c:pt idx="3300">
                  <c:v>2.2000000000000002</c:v>
                </c:pt>
                <c:pt idx="3301">
                  <c:v>2.5</c:v>
                </c:pt>
                <c:pt idx="3302">
                  <c:v>3</c:v>
                </c:pt>
                <c:pt idx="3303">
                  <c:v>3.2</c:v>
                </c:pt>
                <c:pt idx="3304">
                  <c:v>3.5</c:v>
                </c:pt>
                <c:pt idx="3305">
                  <c:v>2</c:v>
                </c:pt>
                <c:pt idx="3306">
                  <c:v>1.8</c:v>
                </c:pt>
                <c:pt idx="3307">
                  <c:v>1.5</c:v>
                </c:pt>
                <c:pt idx="3308">
                  <c:v>1.5</c:v>
                </c:pt>
                <c:pt idx="3309">
                  <c:v>1.5</c:v>
                </c:pt>
                <c:pt idx="3310">
                  <c:v>1</c:v>
                </c:pt>
                <c:pt idx="3311">
                  <c:v>70</c:v>
                </c:pt>
                <c:pt idx="3312">
                  <c:v>4.2</c:v>
                </c:pt>
                <c:pt idx="3313">
                  <c:v>0.2</c:v>
                </c:pt>
                <c:pt idx="3314">
                  <c:v>-0.2</c:v>
                </c:pt>
                <c:pt idx="3315">
                  <c:v>1</c:v>
                </c:pt>
                <c:pt idx="3316">
                  <c:v>1</c:v>
                </c:pt>
                <c:pt idx="3317">
                  <c:v>1.2</c:v>
                </c:pt>
                <c:pt idx="3318">
                  <c:v>1.5</c:v>
                </c:pt>
                <c:pt idx="3319">
                  <c:v>0.5</c:v>
                </c:pt>
                <c:pt idx="3320">
                  <c:v>0</c:v>
                </c:pt>
                <c:pt idx="3321">
                  <c:v>0.8</c:v>
                </c:pt>
                <c:pt idx="3322">
                  <c:v>1.8</c:v>
                </c:pt>
                <c:pt idx="3323">
                  <c:v>1.5</c:v>
                </c:pt>
                <c:pt idx="3324">
                  <c:v>1.2</c:v>
                </c:pt>
                <c:pt idx="3325">
                  <c:v>1</c:v>
                </c:pt>
                <c:pt idx="3326">
                  <c:v>0.5</c:v>
                </c:pt>
                <c:pt idx="3327">
                  <c:v>0.5</c:v>
                </c:pt>
                <c:pt idx="3328">
                  <c:v>1.8</c:v>
                </c:pt>
                <c:pt idx="3329">
                  <c:v>2.5</c:v>
                </c:pt>
                <c:pt idx="3330">
                  <c:v>4</c:v>
                </c:pt>
                <c:pt idx="3331">
                  <c:v>5.8</c:v>
                </c:pt>
                <c:pt idx="3332">
                  <c:v>9.5</c:v>
                </c:pt>
                <c:pt idx="3333">
                  <c:v>7</c:v>
                </c:pt>
                <c:pt idx="3334">
                  <c:v>2.8</c:v>
                </c:pt>
                <c:pt idx="3335">
                  <c:v>0.2</c:v>
                </c:pt>
                <c:pt idx="3336">
                  <c:v>0</c:v>
                </c:pt>
                <c:pt idx="3337">
                  <c:v>0</c:v>
                </c:pt>
                <c:pt idx="3338">
                  <c:v>-1</c:v>
                </c:pt>
                <c:pt idx="3339">
                  <c:v>-1.2</c:v>
                </c:pt>
                <c:pt idx="3340">
                  <c:v>-1.5</c:v>
                </c:pt>
                <c:pt idx="3341">
                  <c:v>-0.8</c:v>
                </c:pt>
                <c:pt idx="3342">
                  <c:v>-0.8</c:v>
                </c:pt>
                <c:pt idx="3343">
                  <c:v>-0.5</c:v>
                </c:pt>
                <c:pt idx="3344">
                  <c:v>-0.2</c:v>
                </c:pt>
                <c:pt idx="3345">
                  <c:v>0</c:v>
                </c:pt>
                <c:pt idx="3346">
                  <c:v>0.8</c:v>
                </c:pt>
                <c:pt idx="3347">
                  <c:v>2.8</c:v>
                </c:pt>
                <c:pt idx="3348">
                  <c:v>3.5</c:v>
                </c:pt>
                <c:pt idx="3349">
                  <c:v>4.5</c:v>
                </c:pt>
                <c:pt idx="3350">
                  <c:v>3.2</c:v>
                </c:pt>
                <c:pt idx="3351">
                  <c:v>2</c:v>
                </c:pt>
                <c:pt idx="3352">
                  <c:v>0.8</c:v>
                </c:pt>
                <c:pt idx="3353">
                  <c:v>2.5</c:v>
                </c:pt>
                <c:pt idx="3354">
                  <c:v>3.2</c:v>
                </c:pt>
                <c:pt idx="3355">
                  <c:v>15.2</c:v>
                </c:pt>
                <c:pt idx="3356">
                  <c:v>26.8</c:v>
                </c:pt>
                <c:pt idx="3357">
                  <c:v>32.5</c:v>
                </c:pt>
                <c:pt idx="3358">
                  <c:v>10</c:v>
                </c:pt>
                <c:pt idx="3359">
                  <c:v>6</c:v>
                </c:pt>
                <c:pt idx="3360">
                  <c:v>6.8</c:v>
                </c:pt>
                <c:pt idx="3361">
                  <c:v>6.2</c:v>
                </c:pt>
                <c:pt idx="3362">
                  <c:v>3.8</c:v>
                </c:pt>
                <c:pt idx="3363">
                  <c:v>4.2</c:v>
                </c:pt>
                <c:pt idx="3364">
                  <c:v>3</c:v>
                </c:pt>
                <c:pt idx="3365">
                  <c:v>1.5</c:v>
                </c:pt>
                <c:pt idx="3366">
                  <c:v>0.8</c:v>
                </c:pt>
                <c:pt idx="3367">
                  <c:v>2</c:v>
                </c:pt>
                <c:pt idx="3368">
                  <c:v>1.5</c:v>
                </c:pt>
                <c:pt idx="3369">
                  <c:v>2</c:v>
                </c:pt>
                <c:pt idx="3370">
                  <c:v>2.5</c:v>
                </c:pt>
                <c:pt idx="3371">
                  <c:v>0.8</c:v>
                </c:pt>
                <c:pt idx="3372">
                  <c:v>0.8</c:v>
                </c:pt>
                <c:pt idx="3373">
                  <c:v>1.5</c:v>
                </c:pt>
                <c:pt idx="3374">
                  <c:v>-0.2</c:v>
                </c:pt>
                <c:pt idx="3375">
                  <c:v>-0.2</c:v>
                </c:pt>
                <c:pt idx="3376">
                  <c:v>-0.5</c:v>
                </c:pt>
                <c:pt idx="3377">
                  <c:v>-1.5</c:v>
                </c:pt>
                <c:pt idx="3378">
                  <c:v>-0.8</c:v>
                </c:pt>
                <c:pt idx="3379">
                  <c:v>0</c:v>
                </c:pt>
                <c:pt idx="3380">
                  <c:v>-1.8</c:v>
                </c:pt>
                <c:pt idx="3381">
                  <c:v>-1.8</c:v>
                </c:pt>
                <c:pt idx="3382">
                  <c:v>-0.8</c:v>
                </c:pt>
                <c:pt idx="3383">
                  <c:v>-1</c:v>
                </c:pt>
                <c:pt idx="3384">
                  <c:v>-1</c:v>
                </c:pt>
                <c:pt idx="3385">
                  <c:v>-0.8</c:v>
                </c:pt>
                <c:pt idx="3386">
                  <c:v>3</c:v>
                </c:pt>
                <c:pt idx="3387">
                  <c:v>4.2</c:v>
                </c:pt>
                <c:pt idx="3388">
                  <c:v>14.8</c:v>
                </c:pt>
                <c:pt idx="3389">
                  <c:v>28.5</c:v>
                </c:pt>
                <c:pt idx="3390">
                  <c:v>25</c:v>
                </c:pt>
                <c:pt idx="3391">
                  <c:v>20.2</c:v>
                </c:pt>
                <c:pt idx="3392">
                  <c:v>19.2</c:v>
                </c:pt>
                <c:pt idx="3393">
                  <c:v>11</c:v>
                </c:pt>
                <c:pt idx="3394">
                  <c:v>7.2</c:v>
                </c:pt>
                <c:pt idx="3395">
                  <c:v>6.5</c:v>
                </c:pt>
                <c:pt idx="3396">
                  <c:v>6.5</c:v>
                </c:pt>
                <c:pt idx="3397">
                  <c:v>7.2</c:v>
                </c:pt>
                <c:pt idx="3398">
                  <c:v>8.2000000000000011</c:v>
                </c:pt>
                <c:pt idx="3399">
                  <c:v>8</c:v>
                </c:pt>
                <c:pt idx="3400">
                  <c:v>8.2000000000000011</c:v>
                </c:pt>
                <c:pt idx="3401">
                  <c:v>9.2000000000000011</c:v>
                </c:pt>
                <c:pt idx="3402">
                  <c:v>11.5</c:v>
                </c:pt>
                <c:pt idx="3403">
                  <c:v>12</c:v>
                </c:pt>
                <c:pt idx="3404">
                  <c:v>15</c:v>
                </c:pt>
                <c:pt idx="3405">
                  <c:v>24.8</c:v>
                </c:pt>
                <c:pt idx="3406">
                  <c:v>34.200000000000003</c:v>
                </c:pt>
                <c:pt idx="3407">
                  <c:v>43</c:v>
                </c:pt>
                <c:pt idx="3408">
                  <c:v>55</c:v>
                </c:pt>
                <c:pt idx="3409">
                  <c:v>18.2</c:v>
                </c:pt>
                <c:pt idx="3410">
                  <c:v>7.2</c:v>
                </c:pt>
                <c:pt idx="3411">
                  <c:v>4.5</c:v>
                </c:pt>
                <c:pt idx="3412">
                  <c:v>4</c:v>
                </c:pt>
                <c:pt idx="3413">
                  <c:v>5.2</c:v>
                </c:pt>
                <c:pt idx="3414">
                  <c:v>5.8</c:v>
                </c:pt>
                <c:pt idx="3415">
                  <c:v>5.5</c:v>
                </c:pt>
                <c:pt idx="3416">
                  <c:v>5.2</c:v>
                </c:pt>
                <c:pt idx="3417">
                  <c:v>6.8</c:v>
                </c:pt>
                <c:pt idx="3418">
                  <c:v>6</c:v>
                </c:pt>
                <c:pt idx="3419">
                  <c:v>5.5</c:v>
                </c:pt>
                <c:pt idx="3420">
                  <c:v>4.2</c:v>
                </c:pt>
                <c:pt idx="3421">
                  <c:v>4.8</c:v>
                </c:pt>
                <c:pt idx="3422">
                  <c:v>4.8</c:v>
                </c:pt>
                <c:pt idx="3423">
                  <c:v>5.2</c:v>
                </c:pt>
                <c:pt idx="3424">
                  <c:v>6.8</c:v>
                </c:pt>
                <c:pt idx="3425">
                  <c:v>6.5</c:v>
                </c:pt>
                <c:pt idx="3426">
                  <c:v>4.2</c:v>
                </c:pt>
                <c:pt idx="3427">
                  <c:v>7.2</c:v>
                </c:pt>
                <c:pt idx="3428">
                  <c:v>11.5</c:v>
                </c:pt>
                <c:pt idx="3429">
                  <c:v>13.2</c:v>
                </c:pt>
                <c:pt idx="3430">
                  <c:v>11</c:v>
                </c:pt>
                <c:pt idx="3431">
                  <c:v>11</c:v>
                </c:pt>
                <c:pt idx="3432">
                  <c:v>11.2</c:v>
                </c:pt>
                <c:pt idx="3433">
                  <c:v>10.200000000000001</c:v>
                </c:pt>
                <c:pt idx="3434">
                  <c:v>9.2000000000000011</c:v>
                </c:pt>
                <c:pt idx="3435">
                  <c:v>10</c:v>
                </c:pt>
                <c:pt idx="3436">
                  <c:v>11.8</c:v>
                </c:pt>
                <c:pt idx="3437">
                  <c:v>11.8</c:v>
                </c:pt>
                <c:pt idx="3438">
                  <c:v>12.5</c:v>
                </c:pt>
                <c:pt idx="3439">
                  <c:v>13</c:v>
                </c:pt>
                <c:pt idx="3440">
                  <c:v>12.5</c:v>
                </c:pt>
                <c:pt idx="3441">
                  <c:v>11.5</c:v>
                </c:pt>
                <c:pt idx="3442">
                  <c:v>12.2</c:v>
                </c:pt>
                <c:pt idx="3443">
                  <c:v>13.8</c:v>
                </c:pt>
                <c:pt idx="3444">
                  <c:v>12.8</c:v>
                </c:pt>
                <c:pt idx="3445">
                  <c:v>13.8</c:v>
                </c:pt>
                <c:pt idx="3446">
                  <c:v>18.8</c:v>
                </c:pt>
                <c:pt idx="3447">
                  <c:v>21.8</c:v>
                </c:pt>
                <c:pt idx="3448">
                  <c:v>26</c:v>
                </c:pt>
                <c:pt idx="3449">
                  <c:v>27.2</c:v>
                </c:pt>
                <c:pt idx="3450">
                  <c:v>23.2</c:v>
                </c:pt>
                <c:pt idx="3451">
                  <c:v>18.8</c:v>
                </c:pt>
                <c:pt idx="3452">
                  <c:v>18.8</c:v>
                </c:pt>
                <c:pt idx="3453">
                  <c:v>19</c:v>
                </c:pt>
                <c:pt idx="3454">
                  <c:v>14</c:v>
                </c:pt>
                <c:pt idx="3455">
                  <c:v>10</c:v>
                </c:pt>
                <c:pt idx="3456">
                  <c:v>8.5</c:v>
                </c:pt>
                <c:pt idx="3457">
                  <c:v>6.8</c:v>
                </c:pt>
                <c:pt idx="3458">
                  <c:v>9</c:v>
                </c:pt>
                <c:pt idx="3459">
                  <c:v>10.8</c:v>
                </c:pt>
                <c:pt idx="3460">
                  <c:v>13.2</c:v>
                </c:pt>
                <c:pt idx="3461">
                  <c:v>16.2</c:v>
                </c:pt>
                <c:pt idx="3462">
                  <c:v>20.2</c:v>
                </c:pt>
                <c:pt idx="3463">
                  <c:v>24</c:v>
                </c:pt>
                <c:pt idx="3464">
                  <c:v>23.2</c:v>
                </c:pt>
                <c:pt idx="3465">
                  <c:v>25.8</c:v>
                </c:pt>
                <c:pt idx="3466">
                  <c:v>30</c:v>
                </c:pt>
                <c:pt idx="3467">
                  <c:v>28.2</c:v>
                </c:pt>
                <c:pt idx="3468">
                  <c:v>27.2</c:v>
                </c:pt>
                <c:pt idx="3469">
                  <c:v>27.2</c:v>
                </c:pt>
                <c:pt idx="3470">
                  <c:v>28.5</c:v>
                </c:pt>
                <c:pt idx="3471">
                  <c:v>30.8</c:v>
                </c:pt>
                <c:pt idx="3472">
                  <c:v>30</c:v>
                </c:pt>
                <c:pt idx="3473">
                  <c:v>32.200000000000003</c:v>
                </c:pt>
                <c:pt idx="3474">
                  <c:v>36.5</c:v>
                </c:pt>
                <c:pt idx="3475">
                  <c:v>39.5</c:v>
                </c:pt>
                <c:pt idx="3476">
                  <c:v>38.200000000000003</c:v>
                </c:pt>
                <c:pt idx="3477">
                  <c:v>40.5</c:v>
                </c:pt>
                <c:pt idx="3478">
                  <c:v>47.8</c:v>
                </c:pt>
                <c:pt idx="3479">
                  <c:v>61.2</c:v>
                </c:pt>
                <c:pt idx="3480">
                  <c:v>46.8</c:v>
                </c:pt>
                <c:pt idx="3481">
                  <c:v>38</c:v>
                </c:pt>
                <c:pt idx="3482">
                  <c:v>29.5</c:v>
                </c:pt>
                <c:pt idx="3483">
                  <c:v>21.2</c:v>
                </c:pt>
                <c:pt idx="3484">
                  <c:v>32</c:v>
                </c:pt>
                <c:pt idx="3485">
                  <c:v>31.5</c:v>
                </c:pt>
                <c:pt idx="3486">
                  <c:v>35</c:v>
                </c:pt>
                <c:pt idx="3487">
                  <c:v>46.2</c:v>
                </c:pt>
                <c:pt idx="3488">
                  <c:v>51.5</c:v>
                </c:pt>
                <c:pt idx="3489">
                  <c:v>42.2</c:v>
                </c:pt>
                <c:pt idx="3490">
                  <c:v>37.5</c:v>
                </c:pt>
                <c:pt idx="3491">
                  <c:v>37</c:v>
                </c:pt>
                <c:pt idx="3492">
                  <c:v>38.200000000000003</c:v>
                </c:pt>
                <c:pt idx="3493">
                  <c:v>34.5</c:v>
                </c:pt>
                <c:pt idx="3494">
                  <c:v>32</c:v>
                </c:pt>
                <c:pt idx="3495">
                  <c:v>34.200000000000003</c:v>
                </c:pt>
                <c:pt idx="3496">
                  <c:v>35.200000000000003</c:v>
                </c:pt>
                <c:pt idx="3497">
                  <c:v>33</c:v>
                </c:pt>
                <c:pt idx="3498">
                  <c:v>24.8</c:v>
                </c:pt>
                <c:pt idx="3499">
                  <c:v>20.2</c:v>
                </c:pt>
                <c:pt idx="3500">
                  <c:v>19.8</c:v>
                </c:pt>
                <c:pt idx="3501">
                  <c:v>23</c:v>
                </c:pt>
                <c:pt idx="3502">
                  <c:v>26.8</c:v>
                </c:pt>
                <c:pt idx="3503">
                  <c:v>21.5</c:v>
                </c:pt>
                <c:pt idx="3504">
                  <c:v>15.8</c:v>
                </c:pt>
                <c:pt idx="3505">
                  <c:v>16.2</c:v>
                </c:pt>
                <c:pt idx="3506">
                  <c:v>17</c:v>
                </c:pt>
                <c:pt idx="3507">
                  <c:v>19</c:v>
                </c:pt>
                <c:pt idx="3508">
                  <c:v>15.2</c:v>
                </c:pt>
                <c:pt idx="3509">
                  <c:v>12.8</c:v>
                </c:pt>
                <c:pt idx="3510">
                  <c:v>25.2</c:v>
                </c:pt>
                <c:pt idx="3511">
                  <c:v>29.8</c:v>
                </c:pt>
                <c:pt idx="3512">
                  <c:v>26.5</c:v>
                </c:pt>
                <c:pt idx="3513">
                  <c:v>21.8</c:v>
                </c:pt>
                <c:pt idx="3514">
                  <c:v>21.2</c:v>
                </c:pt>
                <c:pt idx="3515">
                  <c:v>24.5</c:v>
                </c:pt>
                <c:pt idx="3516">
                  <c:v>28.8</c:v>
                </c:pt>
                <c:pt idx="3517">
                  <c:v>28.5</c:v>
                </c:pt>
                <c:pt idx="3518">
                  <c:v>23</c:v>
                </c:pt>
                <c:pt idx="3519">
                  <c:v>12.2</c:v>
                </c:pt>
                <c:pt idx="3520">
                  <c:v>12.5</c:v>
                </c:pt>
                <c:pt idx="3521">
                  <c:v>15.2</c:v>
                </c:pt>
                <c:pt idx="3522">
                  <c:v>17.2</c:v>
                </c:pt>
                <c:pt idx="3523">
                  <c:v>16</c:v>
                </c:pt>
                <c:pt idx="3524">
                  <c:v>15</c:v>
                </c:pt>
                <c:pt idx="3525">
                  <c:v>13.5</c:v>
                </c:pt>
                <c:pt idx="3526">
                  <c:v>13.2</c:v>
                </c:pt>
                <c:pt idx="3527">
                  <c:v>12.2</c:v>
                </c:pt>
                <c:pt idx="3528">
                  <c:v>11.5</c:v>
                </c:pt>
                <c:pt idx="3529">
                  <c:v>10.8</c:v>
                </c:pt>
                <c:pt idx="3530">
                  <c:v>12.2</c:v>
                </c:pt>
                <c:pt idx="3531">
                  <c:v>14</c:v>
                </c:pt>
                <c:pt idx="3532">
                  <c:v>14.2</c:v>
                </c:pt>
                <c:pt idx="3533">
                  <c:v>14.2</c:v>
                </c:pt>
                <c:pt idx="3534">
                  <c:v>14</c:v>
                </c:pt>
                <c:pt idx="3535">
                  <c:v>13.2</c:v>
                </c:pt>
                <c:pt idx="3536">
                  <c:v>14</c:v>
                </c:pt>
                <c:pt idx="3537">
                  <c:v>19</c:v>
                </c:pt>
                <c:pt idx="3538">
                  <c:v>24.8</c:v>
                </c:pt>
                <c:pt idx="3539">
                  <c:v>25</c:v>
                </c:pt>
                <c:pt idx="3540">
                  <c:v>26.2</c:v>
                </c:pt>
                <c:pt idx="3541">
                  <c:v>22.2</c:v>
                </c:pt>
                <c:pt idx="3542">
                  <c:v>15.2</c:v>
                </c:pt>
                <c:pt idx="3543">
                  <c:v>12.8</c:v>
                </c:pt>
                <c:pt idx="3544">
                  <c:v>13.2</c:v>
                </c:pt>
                <c:pt idx="3545">
                  <c:v>14</c:v>
                </c:pt>
                <c:pt idx="3546">
                  <c:v>16</c:v>
                </c:pt>
                <c:pt idx="3547">
                  <c:v>19.2</c:v>
                </c:pt>
                <c:pt idx="3548">
                  <c:v>29.2</c:v>
                </c:pt>
                <c:pt idx="3549">
                  <c:v>34.5</c:v>
                </c:pt>
                <c:pt idx="3550">
                  <c:v>26</c:v>
                </c:pt>
                <c:pt idx="3551">
                  <c:v>24</c:v>
                </c:pt>
                <c:pt idx="3552">
                  <c:v>27.8</c:v>
                </c:pt>
                <c:pt idx="3553">
                  <c:v>28.2</c:v>
                </c:pt>
                <c:pt idx="3554">
                  <c:v>21.5</c:v>
                </c:pt>
                <c:pt idx="3555">
                  <c:v>13.8</c:v>
                </c:pt>
                <c:pt idx="3556">
                  <c:v>10</c:v>
                </c:pt>
                <c:pt idx="3557">
                  <c:v>14</c:v>
                </c:pt>
                <c:pt idx="3558">
                  <c:v>13.5</c:v>
                </c:pt>
                <c:pt idx="3559">
                  <c:v>15.8</c:v>
                </c:pt>
                <c:pt idx="3560">
                  <c:v>19</c:v>
                </c:pt>
                <c:pt idx="3561">
                  <c:v>23.2</c:v>
                </c:pt>
                <c:pt idx="3562">
                  <c:v>29</c:v>
                </c:pt>
                <c:pt idx="3563">
                  <c:v>37</c:v>
                </c:pt>
                <c:pt idx="3564">
                  <c:v>41</c:v>
                </c:pt>
                <c:pt idx="3565">
                  <c:v>39.200000000000003</c:v>
                </c:pt>
                <c:pt idx="3566">
                  <c:v>33</c:v>
                </c:pt>
                <c:pt idx="3567">
                  <c:v>40.5</c:v>
                </c:pt>
                <c:pt idx="3568">
                  <c:v>35</c:v>
                </c:pt>
                <c:pt idx="3569">
                  <c:v>35.5</c:v>
                </c:pt>
                <c:pt idx="3570">
                  <c:v>30.5</c:v>
                </c:pt>
                <c:pt idx="3571">
                  <c:v>30</c:v>
                </c:pt>
                <c:pt idx="3572">
                  <c:v>35.5</c:v>
                </c:pt>
                <c:pt idx="3573">
                  <c:v>29.5</c:v>
                </c:pt>
                <c:pt idx="3574">
                  <c:v>24.8</c:v>
                </c:pt>
                <c:pt idx="3575">
                  <c:v>23.8</c:v>
                </c:pt>
                <c:pt idx="3576">
                  <c:v>25</c:v>
                </c:pt>
                <c:pt idx="3577">
                  <c:v>28.8</c:v>
                </c:pt>
                <c:pt idx="3578">
                  <c:v>36.200000000000003</c:v>
                </c:pt>
                <c:pt idx="3579">
                  <c:v>36.800000000000004</c:v>
                </c:pt>
                <c:pt idx="3580">
                  <c:v>46.2</c:v>
                </c:pt>
                <c:pt idx="3581">
                  <c:v>52</c:v>
                </c:pt>
                <c:pt idx="3582">
                  <c:v>43.2</c:v>
                </c:pt>
                <c:pt idx="3583">
                  <c:v>38</c:v>
                </c:pt>
                <c:pt idx="3584">
                  <c:v>30.8</c:v>
                </c:pt>
                <c:pt idx="3585">
                  <c:v>30.5</c:v>
                </c:pt>
                <c:pt idx="3586">
                  <c:v>34</c:v>
                </c:pt>
                <c:pt idx="3587">
                  <c:v>39</c:v>
                </c:pt>
                <c:pt idx="3588">
                  <c:v>38.200000000000003</c:v>
                </c:pt>
                <c:pt idx="3589">
                  <c:v>35.800000000000004</c:v>
                </c:pt>
                <c:pt idx="3590">
                  <c:v>35</c:v>
                </c:pt>
                <c:pt idx="3591">
                  <c:v>35</c:v>
                </c:pt>
                <c:pt idx="3592">
                  <c:v>33.800000000000004</c:v>
                </c:pt>
                <c:pt idx="3593">
                  <c:v>36.5</c:v>
                </c:pt>
                <c:pt idx="3594">
                  <c:v>41.2</c:v>
                </c:pt>
                <c:pt idx="3595">
                  <c:v>41</c:v>
                </c:pt>
                <c:pt idx="3596">
                  <c:v>43</c:v>
                </c:pt>
                <c:pt idx="3597">
                  <c:v>42.5</c:v>
                </c:pt>
                <c:pt idx="3598">
                  <c:v>36</c:v>
                </c:pt>
                <c:pt idx="3599">
                  <c:v>36.5</c:v>
                </c:pt>
                <c:pt idx="3600">
                  <c:v>27.8</c:v>
                </c:pt>
                <c:pt idx="3601">
                  <c:v>23.2</c:v>
                </c:pt>
                <c:pt idx="3602">
                  <c:v>17.8</c:v>
                </c:pt>
                <c:pt idx="3603">
                  <c:v>11.8</c:v>
                </c:pt>
                <c:pt idx="3604">
                  <c:v>13</c:v>
                </c:pt>
                <c:pt idx="3605">
                  <c:v>16.8</c:v>
                </c:pt>
                <c:pt idx="3606">
                  <c:v>20.5</c:v>
                </c:pt>
                <c:pt idx="3607">
                  <c:v>18.8</c:v>
                </c:pt>
                <c:pt idx="3608">
                  <c:v>15</c:v>
                </c:pt>
                <c:pt idx="3609">
                  <c:v>13.2</c:v>
                </c:pt>
                <c:pt idx="3610">
                  <c:v>14</c:v>
                </c:pt>
                <c:pt idx="3611">
                  <c:v>14</c:v>
                </c:pt>
                <c:pt idx="3612">
                  <c:v>15</c:v>
                </c:pt>
                <c:pt idx="3613">
                  <c:v>16</c:v>
                </c:pt>
                <c:pt idx="3614">
                  <c:v>14</c:v>
                </c:pt>
                <c:pt idx="3615">
                  <c:v>12.8</c:v>
                </c:pt>
                <c:pt idx="3616">
                  <c:v>10.8</c:v>
                </c:pt>
                <c:pt idx="3617">
                  <c:v>11.5</c:v>
                </c:pt>
                <c:pt idx="3618">
                  <c:v>14</c:v>
                </c:pt>
                <c:pt idx="3619">
                  <c:v>14.8</c:v>
                </c:pt>
                <c:pt idx="3620">
                  <c:v>17.2</c:v>
                </c:pt>
                <c:pt idx="3621">
                  <c:v>21.2</c:v>
                </c:pt>
                <c:pt idx="3622">
                  <c:v>28.2</c:v>
                </c:pt>
                <c:pt idx="3623">
                  <c:v>35.5</c:v>
                </c:pt>
                <c:pt idx="3624">
                  <c:v>35.5</c:v>
                </c:pt>
                <c:pt idx="3625">
                  <c:v>34.5</c:v>
                </c:pt>
                <c:pt idx="3626">
                  <c:v>28.8</c:v>
                </c:pt>
                <c:pt idx="3627">
                  <c:v>28</c:v>
                </c:pt>
                <c:pt idx="3628">
                  <c:v>29</c:v>
                </c:pt>
                <c:pt idx="3629">
                  <c:v>33.5</c:v>
                </c:pt>
                <c:pt idx="3630">
                  <c:v>44.8</c:v>
                </c:pt>
                <c:pt idx="3631">
                  <c:v>73.2</c:v>
                </c:pt>
                <c:pt idx="3632">
                  <c:v>88.2</c:v>
                </c:pt>
                <c:pt idx="3633">
                  <c:v>59</c:v>
                </c:pt>
                <c:pt idx="3634">
                  <c:v>45</c:v>
                </c:pt>
                <c:pt idx="3635">
                  <c:v>44</c:v>
                </c:pt>
                <c:pt idx="3636">
                  <c:v>29</c:v>
                </c:pt>
                <c:pt idx="3637">
                  <c:v>29.2</c:v>
                </c:pt>
                <c:pt idx="3638">
                  <c:v>29</c:v>
                </c:pt>
                <c:pt idx="3639">
                  <c:v>34.5</c:v>
                </c:pt>
                <c:pt idx="3640">
                  <c:v>34.200000000000003</c:v>
                </c:pt>
                <c:pt idx="3641">
                  <c:v>53.2</c:v>
                </c:pt>
                <c:pt idx="3642">
                  <c:v>53.5</c:v>
                </c:pt>
                <c:pt idx="3643">
                  <c:v>36.800000000000004</c:v>
                </c:pt>
                <c:pt idx="3644">
                  <c:v>34.200000000000003</c:v>
                </c:pt>
                <c:pt idx="3645">
                  <c:v>41</c:v>
                </c:pt>
                <c:pt idx="3646">
                  <c:v>43.8</c:v>
                </c:pt>
                <c:pt idx="3647">
                  <c:v>31.5</c:v>
                </c:pt>
                <c:pt idx="3648">
                  <c:v>21.5</c:v>
                </c:pt>
                <c:pt idx="3649">
                  <c:v>26</c:v>
                </c:pt>
                <c:pt idx="3650">
                  <c:v>28</c:v>
                </c:pt>
                <c:pt idx="3651">
                  <c:v>24.2</c:v>
                </c:pt>
                <c:pt idx="3652">
                  <c:v>19.8</c:v>
                </c:pt>
                <c:pt idx="3653">
                  <c:v>19.8</c:v>
                </c:pt>
                <c:pt idx="3654">
                  <c:v>20.2</c:v>
                </c:pt>
                <c:pt idx="3655">
                  <c:v>20.5</c:v>
                </c:pt>
                <c:pt idx="3656">
                  <c:v>17</c:v>
                </c:pt>
                <c:pt idx="3657">
                  <c:v>16</c:v>
                </c:pt>
                <c:pt idx="3658">
                  <c:v>15</c:v>
                </c:pt>
                <c:pt idx="3659">
                  <c:v>13.2</c:v>
                </c:pt>
                <c:pt idx="3660">
                  <c:v>11</c:v>
                </c:pt>
                <c:pt idx="3661">
                  <c:v>9.2000000000000011</c:v>
                </c:pt>
                <c:pt idx="3662">
                  <c:v>8.8000000000000007</c:v>
                </c:pt>
                <c:pt idx="3663">
                  <c:v>8</c:v>
                </c:pt>
                <c:pt idx="3664">
                  <c:v>7.5</c:v>
                </c:pt>
                <c:pt idx="3665">
                  <c:v>8.8000000000000007</c:v>
                </c:pt>
                <c:pt idx="3666">
                  <c:v>11</c:v>
                </c:pt>
                <c:pt idx="3667">
                  <c:v>12.8</c:v>
                </c:pt>
                <c:pt idx="3668">
                  <c:v>13.5</c:v>
                </c:pt>
                <c:pt idx="3669">
                  <c:v>14.5</c:v>
                </c:pt>
                <c:pt idx="3670">
                  <c:v>11</c:v>
                </c:pt>
                <c:pt idx="3671">
                  <c:v>16</c:v>
                </c:pt>
                <c:pt idx="3672">
                  <c:v>16.2</c:v>
                </c:pt>
                <c:pt idx="3673">
                  <c:v>14.8</c:v>
                </c:pt>
                <c:pt idx="3674">
                  <c:v>17.5</c:v>
                </c:pt>
                <c:pt idx="3675">
                  <c:v>17</c:v>
                </c:pt>
                <c:pt idx="3676">
                  <c:v>17.8</c:v>
                </c:pt>
                <c:pt idx="3677">
                  <c:v>14</c:v>
                </c:pt>
                <c:pt idx="3678">
                  <c:v>21.8</c:v>
                </c:pt>
                <c:pt idx="3679">
                  <c:v>21.5</c:v>
                </c:pt>
                <c:pt idx="3680">
                  <c:v>22</c:v>
                </c:pt>
                <c:pt idx="3681">
                  <c:v>25.8</c:v>
                </c:pt>
                <c:pt idx="3682">
                  <c:v>33</c:v>
                </c:pt>
                <c:pt idx="3683">
                  <c:v>41</c:v>
                </c:pt>
                <c:pt idx="3684">
                  <c:v>49</c:v>
                </c:pt>
                <c:pt idx="3685">
                  <c:v>50.5</c:v>
                </c:pt>
                <c:pt idx="3686">
                  <c:v>47.8</c:v>
                </c:pt>
                <c:pt idx="3687">
                  <c:v>43.8</c:v>
                </c:pt>
                <c:pt idx="3688">
                  <c:v>33.800000000000004</c:v>
                </c:pt>
                <c:pt idx="3689">
                  <c:v>33.800000000000004</c:v>
                </c:pt>
                <c:pt idx="3690">
                  <c:v>24.8</c:v>
                </c:pt>
                <c:pt idx="3691">
                  <c:v>21.2</c:v>
                </c:pt>
                <c:pt idx="3692">
                  <c:v>20.5</c:v>
                </c:pt>
                <c:pt idx="3693">
                  <c:v>20.2</c:v>
                </c:pt>
                <c:pt idx="3694">
                  <c:v>22</c:v>
                </c:pt>
                <c:pt idx="3695">
                  <c:v>26.2</c:v>
                </c:pt>
                <c:pt idx="3696">
                  <c:v>32.200000000000003</c:v>
                </c:pt>
                <c:pt idx="3697">
                  <c:v>26.8</c:v>
                </c:pt>
                <c:pt idx="3698">
                  <c:v>26.5</c:v>
                </c:pt>
                <c:pt idx="3699">
                  <c:v>35</c:v>
                </c:pt>
                <c:pt idx="3700">
                  <c:v>34</c:v>
                </c:pt>
                <c:pt idx="3701">
                  <c:v>30.8</c:v>
                </c:pt>
                <c:pt idx="3702">
                  <c:v>30.8</c:v>
                </c:pt>
                <c:pt idx="3703">
                  <c:v>25.5</c:v>
                </c:pt>
                <c:pt idx="3704">
                  <c:v>23.8</c:v>
                </c:pt>
                <c:pt idx="3705">
                  <c:v>20</c:v>
                </c:pt>
                <c:pt idx="3706">
                  <c:v>20</c:v>
                </c:pt>
                <c:pt idx="3707">
                  <c:v>18.5</c:v>
                </c:pt>
                <c:pt idx="3708">
                  <c:v>26.5</c:v>
                </c:pt>
                <c:pt idx="3709">
                  <c:v>30</c:v>
                </c:pt>
                <c:pt idx="3710">
                  <c:v>36</c:v>
                </c:pt>
                <c:pt idx="3711">
                  <c:v>34.5</c:v>
                </c:pt>
                <c:pt idx="3712">
                  <c:v>32.800000000000004</c:v>
                </c:pt>
                <c:pt idx="3713">
                  <c:v>28.8</c:v>
                </c:pt>
                <c:pt idx="3714">
                  <c:v>14.8</c:v>
                </c:pt>
                <c:pt idx="3715">
                  <c:v>15.2</c:v>
                </c:pt>
                <c:pt idx="3716">
                  <c:v>15.5</c:v>
                </c:pt>
                <c:pt idx="3717">
                  <c:v>17.2</c:v>
                </c:pt>
                <c:pt idx="3718">
                  <c:v>19.2</c:v>
                </c:pt>
                <c:pt idx="3719">
                  <c:v>18.5</c:v>
                </c:pt>
                <c:pt idx="3720">
                  <c:v>14.8</c:v>
                </c:pt>
                <c:pt idx="3721">
                  <c:v>15.8</c:v>
                </c:pt>
                <c:pt idx="3722">
                  <c:v>19</c:v>
                </c:pt>
                <c:pt idx="3723">
                  <c:v>23.5</c:v>
                </c:pt>
                <c:pt idx="3724">
                  <c:v>28.5</c:v>
                </c:pt>
                <c:pt idx="3725">
                  <c:v>21.5</c:v>
                </c:pt>
                <c:pt idx="3726">
                  <c:v>27</c:v>
                </c:pt>
                <c:pt idx="3727">
                  <c:v>38.800000000000004</c:v>
                </c:pt>
                <c:pt idx="3728">
                  <c:v>40.800000000000004</c:v>
                </c:pt>
                <c:pt idx="3729">
                  <c:v>49.5</c:v>
                </c:pt>
                <c:pt idx="3730">
                  <c:v>48.5</c:v>
                </c:pt>
                <c:pt idx="3731">
                  <c:v>40.5</c:v>
                </c:pt>
                <c:pt idx="3732">
                  <c:v>44.5</c:v>
                </c:pt>
                <c:pt idx="3733">
                  <c:v>37.200000000000003</c:v>
                </c:pt>
                <c:pt idx="3734">
                  <c:v>33.200000000000003</c:v>
                </c:pt>
                <c:pt idx="3735">
                  <c:v>32</c:v>
                </c:pt>
                <c:pt idx="3736">
                  <c:v>35.200000000000003</c:v>
                </c:pt>
                <c:pt idx="3737">
                  <c:v>20.2</c:v>
                </c:pt>
                <c:pt idx="3738">
                  <c:v>40.800000000000004</c:v>
                </c:pt>
                <c:pt idx="3739">
                  <c:v>37</c:v>
                </c:pt>
                <c:pt idx="3740">
                  <c:v>25.8</c:v>
                </c:pt>
                <c:pt idx="3741">
                  <c:v>24.8</c:v>
                </c:pt>
                <c:pt idx="3742">
                  <c:v>28.2</c:v>
                </c:pt>
                <c:pt idx="3743">
                  <c:v>21</c:v>
                </c:pt>
                <c:pt idx="3744">
                  <c:v>18</c:v>
                </c:pt>
                <c:pt idx="3745">
                  <c:v>19</c:v>
                </c:pt>
                <c:pt idx="3746">
                  <c:v>22.5</c:v>
                </c:pt>
                <c:pt idx="3747">
                  <c:v>20.5</c:v>
                </c:pt>
                <c:pt idx="3748">
                  <c:v>17.5</c:v>
                </c:pt>
                <c:pt idx="3749">
                  <c:v>13.8</c:v>
                </c:pt>
                <c:pt idx="3750">
                  <c:v>11.2</c:v>
                </c:pt>
                <c:pt idx="3751">
                  <c:v>13</c:v>
                </c:pt>
                <c:pt idx="3752">
                  <c:v>17</c:v>
                </c:pt>
                <c:pt idx="3753">
                  <c:v>15.5</c:v>
                </c:pt>
                <c:pt idx="3754">
                  <c:v>11.5</c:v>
                </c:pt>
                <c:pt idx="3755">
                  <c:v>10.8</c:v>
                </c:pt>
                <c:pt idx="3756">
                  <c:v>5.8</c:v>
                </c:pt>
                <c:pt idx="3757">
                  <c:v>6.5</c:v>
                </c:pt>
                <c:pt idx="3758">
                  <c:v>4.8</c:v>
                </c:pt>
                <c:pt idx="3759">
                  <c:v>9</c:v>
                </c:pt>
                <c:pt idx="3760">
                  <c:v>9</c:v>
                </c:pt>
                <c:pt idx="3761">
                  <c:v>14</c:v>
                </c:pt>
                <c:pt idx="3762">
                  <c:v>26.8</c:v>
                </c:pt>
                <c:pt idx="3763">
                  <c:v>28.5</c:v>
                </c:pt>
                <c:pt idx="3764">
                  <c:v>21.8</c:v>
                </c:pt>
                <c:pt idx="3765">
                  <c:v>15.2</c:v>
                </c:pt>
                <c:pt idx="3766">
                  <c:v>14.8</c:v>
                </c:pt>
                <c:pt idx="3767">
                  <c:v>17.8</c:v>
                </c:pt>
                <c:pt idx="3768">
                  <c:v>16.2</c:v>
                </c:pt>
                <c:pt idx="3769">
                  <c:v>14</c:v>
                </c:pt>
                <c:pt idx="3770">
                  <c:v>13.2</c:v>
                </c:pt>
                <c:pt idx="3771">
                  <c:v>12.8</c:v>
                </c:pt>
                <c:pt idx="3772">
                  <c:v>13.5</c:v>
                </c:pt>
                <c:pt idx="3773">
                  <c:v>21.2</c:v>
                </c:pt>
                <c:pt idx="3774">
                  <c:v>21.8</c:v>
                </c:pt>
                <c:pt idx="3775">
                  <c:v>16.5</c:v>
                </c:pt>
                <c:pt idx="3776">
                  <c:v>16.8</c:v>
                </c:pt>
                <c:pt idx="3777">
                  <c:v>17.2</c:v>
                </c:pt>
                <c:pt idx="3778">
                  <c:v>23.5</c:v>
                </c:pt>
                <c:pt idx="3779">
                  <c:v>27.5</c:v>
                </c:pt>
                <c:pt idx="3780">
                  <c:v>29</c:v>
                </c:pt>
                <c:pt idx="3781">
                  <c:v>35.800000000000004</c:v>
                </c:pt>
                <c:pt idx="3782">
                  <c:v>49.8</c:v>
                </c:pt>
                <c:pt idx="3783">
                  <c:v>44.8</c:v>
                </c:pt>
                <c:pt idx="3784">
                  <c:v>31.2</c:v>
                </c:pt>
                <c:pt idx="3785">
                  <c:v>28.5</c:v>
                </c:pt>
                <c:pt idx="3786">
                  <c:v>30.8</c:v>
                </c:pt>
                <c:pt idx="3787">
                  <c:v>32.800000000000004</c:v>
                </c:pt>
                <c:pt idx="3788">
                  <c:v>40.200000000000003</c:v>
                </c:pt>
                <c:pt idx="3789">
                  <c:v>41.8</c:v>
                </c:pt>
                <c:pt idx="3790">
                  <c:v>35</c:v>
                </c:pt>
                <c:pt idx="3791">
                  <c:v>28.8</c:v>
                </c:pt>
                <c:pt idx="3792">
                  <c:v>29</c:v>
                </c:pt>
                <c:pt idx="3793">
                  <c:v>39.5</c:v>
                </c:pt>
                <c:pt idx="3794">
                  <c:v>40.200000000000003</c:v>
                </c:pt>
                <c:pt idx="3795">
                  <c:v>39.800000000000004</c:v>
                </c:pt>
                <c:pt idx="3796">
                  <c:v>34.5</c:v>
                </c:pt>
                <c:pt idx="3797">
                  <c:v>33</c:v>
                </c:pt>
                <c:pt idx="3798">
                  <c:v>35.200000000000003</c:v>
                </c:pt>
                <c:pt idx="3799">
                  <c:v>38</c:v>
                </c:pt>
                <c:pt idx="3800">
                  <c:v>33.800000000000004</c:v>
                </c:pt>
                <c:pt idx="3801">
                  <c:v>27.5</c:v>
                </c:pt>
                <c:pt idx="3802">
                  <c:v>28.8</c:v>
                </c:pt>
                <c:pt idx="3803">
                  <c:v>34</c:v>
                </c:pt>
                <c:pt idx="3804">
                  <c:v>37.5</c:v>
                </c:pt>
                <c:pt idx="3805">
                  <c:v>29.2</c:v>
                </c:pt>
                <c:pt idx="3806">
                  <c:v>39.5</c:v>
                </c:pt>
                <c:pt idx="3807">
                  <c:v>40.5</c:v>
                </c:pt>
                <c:pt idx="3808">
                  <c:v>36.200000000000003</c:v>
                </c:pt>
                <c:pt idx="3809">
                  <c:v>31</c:v>
                </c:pt>
                <c:pt idx="3810">
                  <c:v>26</c:v>
                </c:pt>
                <c:pt idx="3811">
                  <c:v>28.2</c:v>
                </c:pt>
                <c:pt idx="3812">
                  <c:v>28.2</c:v>
                </c:pt>
                <c:pt idx="3813">
                  <c:v>25.5</c:v>
                </c:pt>
                <c:pt idx="3814">
                  <c:v>25.2</c:v>
                </c:pt>
                <c:pt idx="3815">
                  <c:v>27</c:v>
                </c:pt>
                <c:pt idx="3816">
                  <c:v>29.2</c:v>
                </c:pt>
                <c:pt idx="3817">
                  <c:v>32.800000000000004</c:v>
                </c:pt>
                <c:pt idx="3818">
                  <c:v>39.800000000000004</c:v>
                </c:pt>
                <c:pt idx="3819">
                  <c:v>48.8</c:v>
                </c:pt>
                <c:pt idx="3820">
                  <c:v>59.5</c:v>
                </c:pt>
                <c:pt idx="3821">
                  <c:v>72</c:v>
                </c:pt>
                <c:pt idx="3822">
                  <c:v>57.2</c:v>
                </c:pt>
                <c:pt idx="3823">
                  <c:v>47.2</c:v>
                </c:pt>
                <c:pt idx="3824">
                  <c:v>46.8</c:v>
                </c:pt>
                <c:pt idx="3825">
                  <c:v>46.8</c:v>
                </c:pt>
                <c:pt idx="3826">
                  <c:v>50.5</c:v>
                </c:pt>
                <c:pt idx="3827">
                  <c:v>45</c:v>
                </c:pt>
                <c:pt idx="3828">
                  <c:v>38.200000000000003</c:v>
                </c:pt>
                <c:pt idx="3829">
                  <c:v>31.2</c:v>
                </c:pt>
                <c:pt idx="3830">
                  <c:v>28</c:v>
                </c:pt>
                <c:pt idx="3831">
                  <c:v>29</c:v>
                </c:pt>
                <c:pt idx="3832">
                  <c:v>31</c:v>
                </c:pt>
                <c:pt idx="3833">
                  <c:v>35.5</c:v>
                </c:pt>
                <c:pt idx="3834">
                  <c:v>37.200000000000003</c:v>
                </c:pt>
                <c:pt idx="3835">
                  <c:v>37.5</c:v>
                </c:pt>
                <c:pt idx="3836">
                  <c:v>39.800000000000004</c:v>
                </c:pt>
                <c:pt idx="3837">
                  <c:v>43.5</c:v>
                </c:pt>
                <c:pt idx="3838">
                  <c:v>49</c:v>
                </c:pt>
                <c:pt idx="3839">
                  <c:v>55.8</c:v>
                </c:pt>
                <c:pt idx="3840">
                  <c:v>55.8</c:v>
                </c:pt>
                <c:pt idx="3841">
                  <c:v>57</c:v>
                </c:pt>
                <c:pt idx="3842">
                  <c:v>58.5</c:v>
                </c:pt>
                <c:pt idx="3843">
                  <c:v>56</c:v>
                </c:pt>
                <c:pt idx="3844">
                  <c:v>57</c:v>
                </c:pt>
                <c:pt idx="3845">
                  <c:v>59</c:v>
                </c:pt>
                <c:pt idx="3846">
                  <c:v>51.8</c:v>
                </c:pt>
                <c:pt idx="3847">
                  <c:v>60.5</c:v>
                </c:pt>
                <c:pt idx="3848">
                  <c:v>70.5</c:v>
                </c:pt>
                <c:pt idx="3849">
                  <c:v>79.8</c:v>
                </c:pt>
                <c:pt idx="3850">
                  <c:v>82</c:v>
                </c:pt>
                <c:pt idx="3851">
                  <c:v>77.2</c:v>
                </c:pt>
                <c:pt idx="3852">
                  <c:v>77</c:v>
                </c:pt>
                <c:pt idx="3853">
                  <c:v>71.2</c:v>
                </c:pt>
                <c:pt idx="3854">
                  <c:v>74.8</c:v>
                </c:pt>
                <c:pt idx="3855">
                  <c:v>74</c:v>
                </c:pt>
                <c:pt idx="3856">
                  <c:v>64.2</c:v>
                </c:pt>
                <c:pt idx="3857">
                  <c:v>43</c:v>
                </c:pt>
                <c:pt idx="3858">
                  <c:v>40</c:v>
                </c:pt>
                <c:pt idx="3859">
                  <c:v>35.800000000000004</c:v>
                </c:pt>
                <c:pt idx="3860">
                  <c:v>31.8</c:v>
                </c:pt>
                <c:pt idx="3861">
                  <c:v>34.800000000000004</c:v>
                </c:pt>
                <c:pt idx="3862">
                  <c:v>46</c:v>
                </c:pt>
                <c:pt idx="3863">
                  <c:v>47.8</c:v>
                </c:pt>
                <c:pt idx="3864">
                  <c:v>56.5</c:v>
                </c:pt>
                <c:pt idx="3865">
                  <c:v>51.8</c:v>
                </c:pt>
                <c:pt idx="3866">
                  <c:v>49.2</c:v>
                </c:pt>
                <c:pt idx="3867">
                  <c:v>49.8</c:v>
                </c:pt>
                <c:pt idx="3868">
                  <c:v>41.5</c:v>
                </c:pt>
                <c:pt idx="3869">
                  <c:v>39</c:v>
                </c:pt>
                <c:pt idx="3870">
                  <c:v>47</c:v>
                </c:pt>
                <c:pt idx="3871">
                  <c:v>40</c:v>
                </c:pt>
                <c:pt idx="3872">
                  <c:v>32.200000000000003</c:v>
                </c:pt>
                <c:pt idx="3873">
                  <c:v>27.5</c:v>
                </c:pt>
                <c:pt idx="3874">
                  <c:v>25</c:v>
                </c:pt>
                <c:pt idx="3875">
                  <c:v>20.2</c:v>
                </c:pt>
                <c:pt idx="3876">
                  <c:v>14</c:v>
                </c:pt>
                <c:pt idx="3877">
                  <c:v>14</c:v>
                </c:pt>
                <c:pt idx="3878">
                  <c:v>20</c:v>
                </c:pt>
                <c:pt idx="3879">
                  <c:v>40.5</c:v>
                </c:pt>
                <c:pt idx="3880">
                  <c:v>48.8</c:v>
                </c:pt>
                <c:pt idx="3881">
                  <c:v>40.5</c:v>
                </c:pt>
                <c:pt idx="3882">
                  <c:v>28.5</c:v>
                </c:pt>
                <c:pt idx="3883">
                  <c:v>20</c:v>
                </c:pt>
                <c:pt idx="3884">
                  <c:v>17.2</c:v>
                </c:pt>
                <c:pt idx="3885">
                  <c:v>18.5</c:v>
                </c:pt>
                <c:pt idx="3886">
                  <c:v>13.5</c:v>
                </c:pt>
                <c:pt idx="3887">
                  <c:v>12.2</c:v>
                </c:pt>
                <c:pt idx="3888">
                  <c:v>13</c:v>
                </c:pt>
                <c:pt idx="3889">
                  <c:v>13.2</c:v>
                </c:pt>
                <c:pt idx="3890">
                  <c:v>12.2</c:v>
                </c:pt>
                <c:pt idx="3891">
                  <c:v>11.8</c:v>
                </c:pt>
                <c:pt idx="3892">
                  <c:v>9.5</c:v>
                </c:pt>
                <c:pt idx="3893">
                  <c:v>7</c:v>
                </c:pt>
                <c:pt idx="3894">
                  <c:v>5.8</c:v>
                </c:pt>
                <c:pt idx="3895">
                  <c:v>6.5</c:v>
                </c:pt>
                <c:pt idx="3896">
                  <c:v>7.2</c:v>
                </c:pt>
                <c:pt idx="3897">
                  <c:v>7</c:v>
                </c:pt>
                <c:pt idx="3898">
                  <c:v>6.2</c:v>
                </c:pt>
                <c:pt idx="3899">
                  <c:v>5</c:v>
                </c:pt>
                <c:pt idx="3900">
                  <c:v>4.8</c:v>
                </c:pt>
                <c:pt idx="3901">
                  <c:v>6</c:v>
                </c:pt>
                <c:pt idx="3902">
                  <c:v>11</c:v>
                </c:pt>
                <c:pt idx="3903">
                  <c:v>25</c:v>
                </c:pt>
                <c:pt idx="3904">
                  <c:v>29</c:v>
                </c:pt>
                <c:pt idx="3905">
                  <c:v>37.5</c:v>
                </c:pt>
                <c:pt idx="3906">
                  <c:v>63.8</c:v>
                </c:pt>
                <c:pt idx="3907">
                  <c:v>86</c:v>
                </c:pt>
                <c:pt idx="3908">
                  <c:v>27</c:v>
                </c:pt>
                <c:pt idx="3909">
                  <c:v>14.5</c:v>
                </c:pt>
                <c:pt idx="3910">
                  <c:v>12.5</c:v>
                </c:pt>
                <c:pt idx="3911">
                  <c:v>13.5</c:v>
                </c:pt>
                <c:pt idx="3912">
                  <c:v>22</c:v>
                </c:pt>
                <c:pt idx="3913">
                  <c:v>21</c:v>
                </c:pt>
                <c:pt idx="3914">
                  <c:v>21.5</c:v>
                </c:pt>
                <c:pt idx="3915">
                  <c:v>27</c:v>
                </c:pt>
                <c:pt idx="3916">
                  <c:v>39</c:v>
                </c:pt>
                <c:pt idx="3917">
                  <c:v>62.2</c:v>
                </c:pt>
                <c:pt idx="3918">
                  <c:v>56</c:v>
                </c:pt>
                <c:pt idx="3919">
                  <c:v>27.5</c:v>
                </c:pt>
                <c:pt idx="3920">
                  <c:v>7</c:v>
                </c:pt>
                <c:pt idx="3921">
                  <c:v>2.8</c:v>
                </c:pt>
                <c:pt idx="3922">
                  <c:v>14.2</c:v>
                </c:pt>
                <c:pt idx="3923">
                  <c:v>17.2</c:v>
                </c:pt>
                <c:pt idx="3924">
                  <c:v>20.2</c:v>
                </c:pt>
                <c:pt idx="3925">
                  <c:v>24</c:v>
                </c:pt>
                <c:pt idx="3926">
                  <c:v>21.5</c:v>
                </c:pt>
                <c:pt idx="3927">
                  <c:v>11.8</c:v>
                </c:pt>
                <c:pt idx="3928">
                  <c:v>13</c:v>
                </c:pt>
                <c:pt idx="3929">
                  <c:v>25.8</c:v>
                </c:pt>
                <c:pt idx="3930">
                  <c:v>51.5</c:v>
                </c:pt>
                <c:pt idx="3931">
                  <c:v>30</c:v>
                </c:pt>
                <c:pt idx="3932">
                  <c:v>24.8</c:v>
                </c:pt>
                <c:pt idx="3933">
                  <c:v>20.8</c:v>
                </c:pt>
                <c:pt idx="3934">
                  <c:v>14.8</c:v>
                </c:pt>
                <c:pt idx="3935">
                  <c:v>12.5</c:v>
                </c:pt>
                <c:pt idx="3936">
                  <c:v>18.5</c:v>
                </c:pt>
                <c:pt idx="3937">
                  <c:v>18.2</c:v>
                </c:pt>
                <c:pt idx="3938">
                  <c:v>14.2</c:v>
                </c:pt>
                <c:pt idx="3939">
                  <c:v>12.8</c:v>
                </c:pt>
                <c:pt idx="3940">
                  <c:v>12.2</c:v>
                </c:pt>
                <c:pt idx="3941">
                  <c:v>10.5</c:v>
                </c:pt>
                <c:pt idx="3942">
                  <c:v>10.200000000000001</c:v>
                </c:pt>
                <c:pt idx="3943">
                  <c:v>11.2</c:v>
                </c:pt>
                <c:pt idx="3944">
                  <c:v>10.8</c:v>
                </c:pt>
                <c:pt idx="3945">
                  <c:v>9.2000000000000011</c:v>
                </c:pt>
                <c:pt idx="3946">
                  <c:v>9.2000000000000011</c:v>
                </c:pt>
                <c:pt idx="3947">
                  <c:v>10</c:v>
                </c:pt>
                <c:pt idx="3948">
                  <c:v>11.5</c:v>
                </c:pt>
                <c:pt idx="3949">
                  <c:v>13.5</c:v>
                </c:pt>
                <c:pt idx="3950">
                  <c:v>18.2</c:v>
                </c:pt>
                <c:pt idx="3951">
                  <c:v>20.2</c:v>
                </c:pt>
                <c:pt idx="3952">
                  <c:v>20.8</c:v>
                </c:pt>
                <c:pt idx="3953">
                  <c:v>18.2</c:v>
                </c:pt>
                <c:pt idx="3954">
                  <c:v>15.8</c:v>
                </c:pt>
                <c:pt idx="3955">
                  <c:v>12.8</c:v>
                </c:pt>
                <c:pt idx="3956">
                  <c:v>14.2</c:v>
                </c:pt>
                <c:pt idx="3957">
                  <c:v>23.8</c:v>
                </c:pt>
                <c:pt idx="3958">
                  <c:v>18.8</c:v>
                </c:pt>
                <c:pt idx="3959">
                  <c:v>16.5</c:v>
                </c:pt>
                <c:pt idx="3960">
                  <c:v>19.2</c:v>
                </c:pt>
                <c:pt idx="3961">
                  <c:v>21.8</c:v>
                </c:pt>
                <c:pt idx="3962">
                  <c:v>21</c:v>
                </c:pt>
                <c:pt idx="3963">
                  <c:v>20.2</c:v>
                </c:pt>
                <c:pt idx="3964">
                  <c:v>21.2</c:v>
                </c:pt>
                <c:pt idx="3965">
                  <c:v>25.2</c:v>
                </c:pt>
                <c:pt idx="3966">
                  <c:v>33</c:v>
                </c:pt>
                <c:pt idx="3967">
                  <c:v>47</c:v>
                </c:pt>
                <c:pt idx="3968">
                  <c:v>42</c:v>
                </c:pt>
                <c:pt idx="3969">
                  <c:v>39</c:v>
                </c:pt>
                <c:pt idx="3970">
                  <c:v>35.5</c:v>
                </c:pt>
                <c:pt idx="3971">
                  <c:v>40.200000000000003</c:v>
                </c:pt>
                <c:pt idx="3972">
                  <c:v>36.800000000000004</c:v>
                </c:pt>
                <c:pt idx="3973">
                  <c:v>36.200000000000003</c:v>
                </c:pt>
                <c:pt idx="3974">
                  <c:v>36.5</c:v>
                </c:pt>
                <c:pt idx="3975">
                  <c:v>46.8</c:v>
                </c:pt>
                <c:pt idx="3976">
                  <c:v>52.5</c:v>
                </c:pt>
                <c:pt idx="3977">
                  <c:v>53.8</c:v>
                </c:pt>
                <c:pt idx="3978">
                  <c:v>64.2</c:v>
                </c:pt>
                <c:pt idx="3979">
                  <c:v>68</c:v>
                </c:pt>
                <c:pt idx="3980">
                  <c:v>73</c:v>
                </c:pt>
                <c:pt idx="3981">
                  <c:v>64.5</c:v>
                </c:pt>
                <c:pt idx="3982">
                  <c:v>47</c:v>
                </c:pt>
                <c:pt idx="3983">
                  <c:v>45.2</c:v>
                </c:pt>
                <c:pt idx="3984">
                  <c:v>23</c:v>
                </c:pt>
                <c:pt idx="3985">
                  <c:v>15</c:v>
                </c:pt>
                <c:pt idx="3986">
                  <c:v>14.5</c:v>
                </c:pt>
                <c:pt idx="3987">
                  <c:v>12.2</c:v>
                </c:pt>
                <c:pt idx="3988">
                  <c:v>11.2</c:v>
                </c:pt>
                <c:pt idx="3989">
                  <c:v>6.8</c:v>
                </c:pt>
                <c:pt idx="3990">
                  <c:v>4</c:v>
                </c:pt>
                <c:pt idx="3991">
                  <c:v>3.2</c:v>
                </c:pt>
                <c:pt idx="3992">
                  <c:v>4.5</c:v>
                </c:pt>
                <c:pt idx="3993">
                  <c:v>4.2</c:v>
                </c:pt>
                <c:pt idx="3994">
                  <c:v>3.2</c:v>
                </c:pt>
                <c:pt idx="3995">
                  <c:v>2.5</c:v>
                </c:pt>
                <c:pt idx="3996">
                  <c:v>4</c:v>
                </c:pt>
                <c:pt idx="3997">
                  <c:v>4.5</c:v>
                </c:pt>
                <c:pt idx="3998">
                  <c:v>3</c:v>
                </c:pt>
                <c:pt idx="3999">
                  <c:v>3.2</c:v>
                </c:pt>
                <c:pt idx="4000">
                  <c:v>3.5</c:v>
                </c:pt>
                <c:pt idx="4001">
                  <c:v>4.8</c:v>
                </c:pt>
                <c:pt idx="4002">
                  <c:v>4.8</c:v>
                </c:pt>
                <c:pt idx="4003">
                  <c:v>8.8000000000000007</c:v>
                </c:pt>
                <c:pt idx="4004">
                  <c:v>9.2000000000000011</c:v>
                </c:pt>
                <c:pt idx="4005">
                  <c:v>8.5</c:v>
                </c:pt>
                <c:pt idx="4006">
                  <c:v>7.5</c:v>
                </c:pt>
                <c:pt idx="4007">
                  <c:v>6.5</c:v>
                </c:pt>
                <c:pt idx="4008">
                  <c:v>7.2</c:v>
                </c:pt>
                <c:pt idx="4009">
                  <c:v>7.2</c:v>
                </c:pt>
                <c:pt idx="4010">
                  <c:v>7</c:v>
                </c:pt>
                <c:pt idx="4011">
                  <c:v>8.2000000000000011</c:v>
                </c:pt>
                <c:pt idx="4012">
                  <c:v>8.8000000000000007</c:v>
                </c:pt>
                <c:pt idx="4013">
                  <c:v>8.8000000000000007</c:v>
                </c:pt>
                <c:pt idx="4014">
                  <c:v>7.2</c:v>
                </c:pt>
                <c:pt idx="4015">
                  <c:v>5.5</c:v>
                </c:pt>
                <c:pt idx="4016">
                  <c:v>4.5</c:v>
                </c:pt>
                <c:pt idx="4017">
                  <c:v>3.2</c:v>
                </c:pt>
                <c:pt idx="4018">
                  <c:v>1</c:v>
                </c:pt>
                <c:pt idx="4019">
                  <c:v>0.2</c:v>
                </c:pt>
                <c:pt idx="4020">
                  <c:v>0.2</c:v>
                </c:pt>
                <c:pt idx="4021">
                  <c:v>0.8</c:v>
                </c:pt>
                <c:pt idx="4022">
                  <c:v>0.8</c:v>
                </c:pt>
                <c:pt idx="4023">
                  <c:v>1.8</c:v>
                </c:pt>
                <c:pt idx="4024">
                  <c:v>2.2000000000000002</c:v>
                </c:pt>
                <c:pt idx="4025">
                  <c:v>2.5</c:v>
                </c:pt>
                <c:pt idx="4026">
                  <c:v>3.8</c:v>
                </c:pt>
                <c:pt idx="4027">
                  <c:v>5.8</c:v>
                </c:pt>
                <c:pt idx="4028">
                  <c:v>6.2</c:v>
                </c:pt>
                <c:pt idx="4029">
                  <c:v>3.2</c:v>
                </c:pt>
                <c:pt idx="4030">
                  <c:v>3</c:v>
                </c:pt>
                <c:pt idx="4031">
                  <c:v>3.5</c:v>
                </c:pt>
                <c:pt idx="4032">
                  <c:v>3.2</c:v>
                </c:pt>
                <c:pt idx="4033">
                  <c:v>3.2</c:v>
                </c:pt>
                <c:pt idx="4034">
                  <c:v>2.5</c:v>
                </c:pt>
                <c:pt idx="4035">
                  <c:v>2.2000000000000002</c:v>
                </c:pt>
                <c:pt idx="4036">
                  <c:v>3.5</c:v>
                </c:pt>
                <c:pt idx="4037">
                  <c:v>2.8</c:v>
                </c:pt>
                <c:pt idx="4038">
                  <c:v>2.8</c:v>
                </c:pt>
                <c:pt idx="4039">
                  <c:v>3.5</c:v>
                </c:pt>
                <c:pt idx="4040">
                  <c:v>3.2</c:v>
                </c:pt>
                <c:pt idx="4041">
                  <c:v>3.8</c:v>
                </c:pt>
                <c:pt idx="4042">
                  <c:v>3.8</c:v>
                </c:pt>
                <c:pt idx="4043">
                  <c:v>4.2</c:v>
                </c:pt>
                <c:pt idx="4044">
                  <c:v>5</c:v>
                </c:pt>
                <c:pt idx="4045">
                  <c:v>6</c:v>
                </c:pt>
                <c:pt idx="4046">
                  <c:v>7.2</c:v>
                </c:pt>
                <c:pt idx="4047">
                  <c:v>13</c:v>
                </c:pt>
                <c:pt idx="4048">
                  <c:v>24.5</c:v>
                </c:pt>
                <c:pt idx="4049">
                  <c:v>48.8</c:v>
                </c:pt>
                <c:pt idx="4050">
                  <c:v>23.2</c:v>
                </c:pt>
                <c:pt idx="4051">
                  <c:v>9.2000000000000011</c:v>
                </c:pt>
                <c:pt idx="4052">
                  <c:v>3.8</c:v>
                </c:pt>
                <c:pt idx="4053">
                  <c:v>2</c:v>
                </c:pt>
                <c:pt idx="4054">
                  <c:v>0.2</c:v>
                </c:pt>
                <c:pt idx="4055">
                  <c:v>-0.8</c:v>
                </c:pt>
                <c:pt idx="4056">
                  <c:v>-0.2</c:v>
                </c:pt>
                <c:pt idx="4057">
                  <c:v>0.2</c:v>
                </c:pt>
                <c:pt idx="4058">
                  <c:v>0.2</c:v>
                </c:pt>
                <c:pt idx="4059">
                  <c:v>0.2</c:v>
                </c:pt>
                <c:pt idx="4060">
                  <c:v>0.2</c:v>
                </c:pt>
                <c:pt idx="4061">
                  <c:v>0</c:v>
                </c:pt>
                <c:pt idx="4062">
                  <c:v>0</c:v>
                </c:pt>
                <c:pt idx="4063">
                  <c:v>0</c:v>
                </c:pt>
                <c:pt idx="4064">
                  <c:v>-0.2</c:v>
                </c:pt>
                <c:pt idx="4065">
                  <c:v>-0.2</c:v>
                </c:pt>
                <c:pt idx="4066">
                  <c:v>-0.5</c:v>
                </c:pt>
                <c:pt idx="4067">
                  <c:v>0</c:v>
                </c:pt>
                <c:pt idx="4068">
                  <c:v>2.5</c:v>
                </c:pt>
                <c:pt idx="4069">
                  <c:v>2</c:v>
                </c:pt>
                <c:pt idx="4070">
                  <c:v>-0.5</c:v>
                </c:pt>
                <c:pt idx="4071">
                  <c:v>1.5</c:v>
                </c:pt>
                <c:pt idx="4072">
                  <c:v>1.2</c:v>
                </c:pt>
                <c:pt idx="4073">
                  <c:v>1.5</c:v>
                </c:pt>
                <c:pt idx="4074">
                  <c:v>2</c:v>
                </c:pt>
                <c:pt idx="4075">
                  <c:v>3</c:v>
                </c:pt>
                <c:pt idx="4076">
                  <c:v>4</c:v>
                </c:pt>
                <c:pt idx="4077">
                  <c:v>5</c:v>
                </c:pt>
                <c:pt idx="4078">
                  <c:v>4</c:v>
                </c:pt>
                <c:pt idx="4079">
                  <c:v>2.2000000000000002</c:v>
                </c:pt>
                <c:pt idx="4080">
                  <c:v>3.2</c:v>
                </c:pt>
                <c:pt idx="4081">
                  <c:v>3</c:v>
                </c:pt>
                <c:pt idx="4082">
                  <c:v>2.5</c:v>
                </c:pt>
                <c:pt idx="4083">
                  <c:v>2.8</c:v>
                </c:pt>
                <c:pt idx="4084">
                  <c:v>2</c:v>
                </c:pt>
                <c:pt idx="4085">
                  <c:v>1.5</c:v>
                </c:pt>
                <c:pt idx="4086">
                  <c:v>-0.5</c:v>
                </c:pt>
                <c:pt idx="4087">
                  <c:v>1.5</c:v>
                </c:pt>
                <c:pt idx="4088">
                  <c:v>1.2</c:v>
                </c:pt>
                <c:pt idx="4089">
                  <c:v>1</c:v>
                </c:pt>
                <c:pt idx="4090">
                  <c:v>0.8</c:v>
                </c:pt>
                <c:pt idx="4091">
                  <c:v>0.5</c:v>
                </c:pt>
                <c:pt idx="4092">
                  <c:v>0.5</c:v>
                </c:pt>
                <c:pt idx="4093">
                  <c:v>0.5</c:v>
                </c:pt>
                <c:pt idx="4094">
                  <c:v>0.2</c:v>
                </c:pt>
                <c:pt idx="4095">
                  <c:v>0.5</c:v>
                </c:pt>
                <c:pt idx="4096">
                  <c:v>0.5</c:v>
                </c:pt>
                <c:pt idx="4097">
                  <c:v>0.8</c:v>
                </c:pt>
                <c:pt idx="4098">
                  <c:v>2.2000000000000002</c:v>
                </c:pt>
                <c:pt idx="4099">
                  <c:v>3</c:v>
                </c:pt>
                <c:pt idx="4100">
                  <c:v>5</c:v>
                </c:pt>
                <c:pt idx="4101">
                  <c:v>5.5</c:v>
                </c:pt>
                <c:pt idx="4102">
                  <c:v>4.2</c:v>
                </c:pt>
                <c:pt idx="4103">
                  <c:v>4.2</c:v>
                </c:pt>
                <c:pt idx="4104">
                  <c:v>4</c:v>
                </c:pt>
                <c:pt idx="4105">
                  <c:v>4.8</c:v>
                </c:pt>
                <c:pt idx="4106">
                  <c:v>4.5</c:v>
                </c:pt>
                <c:pt idx="4107">
                  <c:v>4.5</c:v>
                </c:pt>
                <c:pt idx="4108">
                  <c:v>3.8</c:v>
                </c:pt>
                <c:pt idx="4109">
                  <c:v>3.2</c:v>
                </c:pt>
                <c:pt idx="4110">
                  <c:v>3</c:v>
                </c:pt>
                <c:pt idx="4111">
                  <c:v>2.2000000000000002</c:v>
                </c:pt>
                <c:pt idx="4112">
                  <c:v>2.2000000000000002</c:v>
                </c:pt>
                <c:pt idx="4113">
                  <c:v>1.2</c:v>
                </c:pt>
                <c:pt idx="4114">
                  <c:v>4</c:v>
                </c:pt>
                <c:pt idx="4115">
                  <c:v>4.5</c:v>
                </c:pt>
                <c:pt idx="4116">
                  <c:v>3.5</c:v>
                </c:pt>
                <c:pt idx="4117">
                  <c:v>2.8</c:v>
                </c:pt>
                <c:pt idx="4118">
                  <c:v>4</c:v>
                </c:pt>
                <c:pt idx="4119">
                  <c:v>3.8</c:v>
                </c:pt>
                <c:pt idx="4120">
                  <c:v>3.2</c:v>
                </c:pt>
                <c:pt idx="4121">
                  <c:v>2.5</c:v>
                </c:pt>
                <c:pt idx="4122">
                  <c:v>2.8</c:v>
                </c:pt>
                <c:pt idx="4123">
                  <c:v>2.8</c:v>
                </c:pt>
                <c:pt idx="4124">
                  <c:v>2</c:v>
                </c:pt>
                <c:pt idx="4125">
                  <c:v>-3</c:v>
                </c:pt>
                <c:pt idx="4126">
                  <c:v>1</c:v>
                </c:pt>
                <c:pt idx="4127">
                  <c:v>0.2</c:v>
                </c:pt>
                <c:pt idx="4128">
                  <c:v>1.5</c:v>
                </c:pt>
                <c:pt idx="4129">
                  <c:v>0.8</c:v>
                </c:pt>
                <c:pt idx="4130">
                  <c:v>-0.8</c:v>
                </c:pt>
                <c:pt idx="4131">
                  <c:v>0.2</c:v>
                </c:pt>
                <c:pt idx="4132">
                  <c:v>0.2</c:v>
                </c:pt>
                <c:pt idx="4133">
                  <c:v>0</c:v>
                </c:pt>
                <c:pt idx="4134">
                  <c:v>0.5</c:v>
                </c:pt>
                <c:pt idx="4135">
                  <c:v>1</c:v>
                </c:pt>
                <c:pt idx="4136">
                  <c:v>1</c:v>
                </c:pt>
                <c:pt idx="4137">
                  <c:v>2</c:v>
                </c:pt>
                <c:pt idx="4138">
                  <c:v>2.5</c:v>
                </c:pt>
                <c:pt idx="4139">
                  <c:v>2.8</c:v>
                </c:pt>
                <c:pt idx="4140">
                  <c:v>2</c:v>
                </c:pt>
                <c:pt idx="4141">
                  <c:v>4</c:v>
                </c:pt>
                <c:pt idx="4142">
                  <c:v>6.2</c:v>
                </c:pt>
                <c:pt idx="4143">
                  <c:v>11.2</c:v>
                </c:pt>
                <c:pt idx="4144">
                  <c:v>14.5</c:v>
                </c:pt>
                <c:pt idx="4145">
                  <c:v>13.5</c:v>
                </c:pt>
                <c:pt idx="4146">
                  <c:v>12</c:v>
                </c:pt>
                <c:pt idx="4147">
                  <c:v>17</c:v>
                </c:pt>
                <c:pt idx="4148">
                  <c:v>19.8</c:v>
                </c:pt>
                <c:pt idx="4149">
                  <c:v>15.2</c:v>
                </c:pt>
                <c:pt idx="4150">
                  <c:v>15.5</c:v>
                </c:pt>
                <c:pt idx="4151">
                  <c:v>19.2</c:v>
                </c:pt>
                <c:pt idx="4152">
                  <c:v>22</c:v>
                </c:pt>
                <c:pt idx="4153">
                  <c:v>21</c:v>
                </c:pt>
                <c:pt idx="4154">
                  <c:v>23.5</c:v>
                </c:pt>
                <c:pt idx="4155">
                  <c:v>22.2</c:v>
                </c:pt>
                <c:pt idx="4156">
                  <c:v>21.2</c:v>
                </c:pt>
                <c:pt idx="4157">
                  <c:v>11.8</c:v>
                </c:pt>
                <c:pt idx="4158">
                  <c:v>8.5</c:v>
                </c:pt>
                <c:pt idx="4159">
                  <c:v>5.2</c:v>
                </c:pt>
                <c:pt idx="4160">
                  <c:v>5.2</c:v>
                </c:pt>
                <c:pt idx="4161">
                  <c:v>6</c:v>
                </c:pt>
                <c:pt idx="4162">
                  <c:v>5.2</c:v>
                </c:pt>
                <c:pt idx="4163">
                  <c:v>4.8</c:v>
                </c:pt>
                <c:pt idx="4164">
                  <c:v>3.8</c:v>
                </c:pt>
                <c:pt idx="4165">
                  <c:v>5</c:v>
                </c:pt>
                <c:pt idx="4166">
                  <c:v>5.2</c:v>
                </c:pt>
                <c:pt idx="4167">
                  <c:v>7</c:v>
                </c:pt>
                <c:pt idx="4168">
                  <c:v>11.5</c:v>
                </c:pt>
                <c:pt idx="4169">
                  <c:v>9.2000000000000011</c:v>
                </c:pt>
                <c:pt idx="4170">
                  <c:v>4.8</c:v>
                </c:pt>
                <c:pt idx="4171">
                  <c:v>3</c:v>
                </c:pt>
                <c:pt idx="4172">
                  <c:v>2.8</c:v>
                </c:pt>
                <c:pt idx="4173">
                  <c:v>4.5</c:v>
                </c:pt>
                <c:pt idx="4174">
                  <c:v>4.2</c:v>
                </c:pt>
                <c:pt idx="4175">
                  <c:v>2</c:v>
                </c:pt>
                <c:pt idx="4176">
                  <c:v>1.2</c:v>
                </c:pt>
                <c:pt idx="4177">
                  <c:v>1.8</c:v>
                </c:pt>
                <c:pt idx="4178">
                  <c:v>2.5</c:v>
                </c:pt>
                <c:pt idx="4179">
                  <c:v>1.2</c:v>
                </c:pt>
                <c:pt idx="4180">
                  <c:v>0.5</c:v>
                </c:pt>
                <c:pt idx="4181">
                  <c:v>0.5</c:v>
                </c:pt>
                <c:pt idx="4182">
                  <c:v>0.8</c:v>
                </c:pt>
                <c:pt idx="4183">
                  <c:v>0</c:v>
                </c:pt>
                <c:pt idx="4184">
                  <c:v>0.2</c:v>
                </c:pt>
                <c:pt idx="4185">
                  <c:v>0.2</c:v>
                </c:pt>
                <c:pt idx="4186">
                  <c:v>0.8</c:v>
                </c:pt>
                <c:pt idx="4187">
                  <c:v>0.2</c:v>
                </c:pt>
                <c:pt idx="4188">
                  <c:v>0</c:v>
                </c:pt>
                <c:pt idx="4189">
                  <c:v>0.2</c:v>
                </c:pt>
                <c:pt idx="4190">
                  <c:v>1.2</c:v>
                </c:pt>
                <c:pt idx="4191">
                  <c:v>1.5</c:v>
                </c:pt>
                <c:pt idx="4192">
                  <c:v>1.2</c:v>
                </c:pt>
                <c:pt idx="4193">
                  <c:v>1</c:v>
                </c:pt>
                <c:pt idx="4194">
                  <c:v>1.5</c:v>
                </c:pt>
                <c:pt idx="4195">
                  <c:v>4.8</c:v>
                </c:pt>
                <c:pt idx="4196">
                  <c:v>12.5</c:v>
                </c:pt>
                <c:pt idx="4197">
                  <c:v>24.5</c:v>
                </c:pt>
                <c:pt idx="4198">
                  <c:v>13.2</c:v>
                </c:pt>
                <c:pt idx="4199">
                  <c:v>6.8</c:v>
                </c:pt>
                <c:pt idx="4200">
                  <c:v>5.8</c:v>
                </c:pt>
                <c:pt idx="4201">
                  <c:v>5.5</c:v>
                </c:pt>
                <c:pt idx="4202">
                  <c:v>4</c:v>
                </c:pt>
                <c:pt idx="4203">
                  <c:v>2</c:v>
                </c:pt>
                <c:pt idx="4204">
                  <c:v>2</c:v>
                </c:pt>
                <c:pt idx="4205">
                  <c:v>1.8</c:v>
                </c:pt>
                <c:pt idx="4206">
                  <c:v>2</c:v>
                </c:pt>
                <c:pt idx="4207">
                  <c:v>2</c:v>
                </c:pt>
                <c:pt idx="4208">
                  <c:v>2.5</c:v>
                </c:pt>
                <c:pt idx="4209">
                  <c:v>2.5</c:v>
                </c:pt>
                <c:pt idx="4210">
                  <c:v>2.5</c:v>
                </c:pt>
                <c:pt idx="4211">
                  <c:v>2.5</c:v>
                </c:pt>
                <c:pt idx="4212">
                  <c:v>2.5</c:v>
                </c:pt>
                <c:pt idx="4213">
                  <c:v>2</c:v>
                </c:pt>
                <c:pt idx="4214">
                  <c:v>8.8000000000000007</c:v>
                </c:pt>
                <c:pt idx="4215">
                  <c:v>11.2</c:v>
                </c:pt>
                <c:pt idx="4216">
                  <c:v>10</c:v>
                </c:pt>
                <c:pt idx="4217">
                  <c:v>8</c:v>
                </c:pt>
                <c:pt idx="4218">
                  <c:v>6.8</c:v>
                </c:pt>
                <c:pt idx="4219">
                  <c:v>7</c:v>
                </c:pt>
                <c:pt idx="4220">
                  <c:v>7.5</c:v>
                </c:pt>
                <c:pt idx="4221">
                  <c:v>7.2</c:v>
                </c:pt>
                <c:pt idx="4222">
                  <c:v>6.2</c:v>
                </c:pt>
                <c:pt idx="4223">
                  <c:v>5</c:v>
                </c:pt>
                <c:pt idx="4224">
                  <c:v>3</c:v>
                </c:pt>
                <c:pt idx="4225">
                  <c:v>2.5</c:v>
                </c:pt>
                <c:pt idx="4226">
                  <c:v>3.2</c:v>
                </c:pt>
                <c:pt idx="4227">
                  <c:v>4</c:v>
                </c:pt>
                <c:pt idx="4228">
                  <c:v>4</c:v>
                </c:pt>
                <c:pt idx="4229">
                  <c:v>3.2</c:v>
                </c:pt>
                <c:pt idx="4230">
                  <c:v>3.5</c:v>
                </c:pt>
                <c:pt idx="4231">
                  <c:v>5.8</c:v>
                </c:pt>
                <c:pt idx="4232">
                  <c:v>11.5</c:v>
                </c:pt>
                <c:pt idx="4233">
                  <c:v>13</c:v>
                </c:pt>
                <c:pt idx="4234">
                  <c:v>11.8</c:v>
                </c:pt>
                <c:pt idx="4235">
                  <c:v>11.2</c:v>
                </c:pt>
                <c:pt idx="4236">
                  <c:v>9</c:v>
                </c:pt>
                <c:pt idx="4237">
                  <c:v>7.5</c:v>
                </c:pt>
                <c:pt idx="4238">
                  <c:v>8</c:v>
                </c:pt>
                <c:pt idx="4239">
                  <c:v>9.2000000000000011</c:v>
                </c:pt>
                <c:pt idx="4240">
                  <c:v>10.200000000000001</c:v>
                </c:pt>
                <c:pt idx="4241">
                  <c:v>11</c:v>
                </c:pt>
                <c:pt idx="4242">
                  <c:v>10.200000000000001</c:v>
                </c:pt>
                <c:pt idx="4243">
                  <c:v>8</c:v>
                </c:pt>
                <c:pt idx="4244">
                  <c:v>7.5</c:v>
                </c:pt>
                <c:pt idx="4245">
                  <c:v>7</c:v>
                </c:pt>
                <c:pt idx="4246">
                  <c:v>7.8</c:v>
                </c:pt>
                <c:pt idx="4247">
                  <c:v>6.8</c:v>
                </c:pt>
                <c:pt idx="4248">
                  <c:v>7</c:v>
                </c:pt>
                <c:pt idx="4249">
                  <c:v>7.2</c:v>
                </c:pt>
                <c:pt idx="4250">
                  <c:v>7</c:v>
                </c:pt>
                <c:pt idx="4251">
                  <c:v>7</c:v>
                </c:pt>
                <c:pt idx="4252">
                  <c:v>8.2000000000000011</c:v>
                </c:pt>
                <c:pt idx="4253">
                  <c:v>9</c:v>
                </c:pt>
                <c:pt idx="4254">
                  <c:v>8.8000000000000007</c:v>
                </c:pt>
                <c:pt idx="4255">
                  <c:v>9.2000000000000011</c:v>
                </c:pt>
                <c:pt idx="4256">
                  <c:v>10.200000000000001</c:v>
                </c:pt>
                <c:pt idx="4257">
                  <c:v>11</c:v>
                </c:pt>
                <c:pt idx="4258">
                  <c:v>15</c:v>
                </c:pt>
                <c:pt idx="4259">
                  <c:v>14.5</c:v>
                </c:pt>
                <c:pt idx="4260">
                  <c:v>5.8</c:v>
                </c:pt>
                <c:pt idx="4261">
                  <c:v>6.8</c:v>
                </c:pt>
                <c:pt idx="4262">
                  <c:v>7.2</c:v>
                </c:pt>
                <c:pt idx="4263">
                  <c:v>6.8</c:v>
                </c:pt>
                <c:pt idx="4264">
                  <c:v>8</c:v>
                </c:pt>
                <c:pt idx="4265">
                  <c:v>11.2</c:v>
                </c:pt>
                <c:pt idx="4266">
                  <c:v>18</c:v>
                </c:pt>
                <c:pt idx="4267">
                  <c:v>18.5</c:v>
                </c:pt>
                <c:pt idx="4268">
                  <c:v>10.8</c:v>
                </c:pt>
                <c:pt idx="4269">
                  <c:v>7.2</c:v>
                </c:pt>
                <c:pt idx="4270">
                  <c:v>5.2</c:v>
                </c:pt>
                <c:pt idx="4271">
                  <c:v>3.5</c:v>
                </c:pt>
                <c:pt idx="4272">
                  <c:v>3</c:v>
                </c:pt>
                <c:pt idx="4273">
                  <c:v>2.8</c:v>
                </c:pt>
                <c:pt idx="4274">
                  <c:v>4.8</c:v>
                </c:pt>
                <c:pt idx="4275">
                  <c:v>4.5</c:v>
                </c:pt>
                <c:pt idx="4276">
                  <c:v>3.5</c:v>
                </c:pt>
                <c:pt idx="4277">
                  <c:v>3</c:v>
                </c:pt>
                <c:pt idx="4278">
                  <c:v>4.8</c:v>
                </c:pt>
                <c:pt idx="4279">
                  <c:v>6.2</c:v>
                </c:pt>
                <c:pt idx="4280">
                  <c:v>8</c:v>
                </c:pt>
                <c:pt idx="4281">
                  <c:v>12.8</c:v>
                </c:pt>
                <c:pt idx="4282">
                  <c:v>13.8</c:v>
                </c:pt>
                <c:pt idx="4283">
                  <c:v>11</c:v>
                </c:pt>
                <c:pt idx="4284">
                  <c:v>7.5</c:v>
                </c:pt>
                <c:pt idx="4285">
                  <c:v>9.2000000000000011</c:v>
                </c:pt>
                <c:pt idx="4286">
                  <c:v>10.5</c:v>
                </c:pt>
                <c:pt idx="4287">
                  <c:v>10.200000000000001</c:v>
                </c:pt>
                <c:pt idx="4288">
                  <c:v>7.5</c:v>
                </c:pt>
                <c:pt idx="4289">
                  <c:v>4.8</c:v>
                </c:pt>
                <c:pt idx="4290">
                  <c:v>5</c:v>
                </c:pt>
                <c:pt idx="4291">
                  <c:v>6</c:v>
                </c:pt>
                <c:pt idx="4292">
                  <c:v>7.2</c:v>
                </c:pt>
                <c:pt idx="4293">
                  <c:v>6.8</c:v>
                </c:pt>
                <c:pt idx="4294">
                  <c:v>7</c:v>
                </c:pt>
                <c:pt idx="4295">
                  <c:v>13.5</c:v>
                </c:pt>
                <c:pt idx="4296">
                  <c:v>28</c:v>
                </c:pt>
                <c:pt idx="4297">
                  <c:v>6</c:v>
                </c:pt>
                <c:pt idx="4298">
                  <c:v>4.2</c:v>
                </c:pt>
                <c:pt idx="4299">
                  <c:v>2.5</c:v>
                </c:pt>
                <c:pt idx="4300">
                  <c:v>2.5</c:v>
                </c:pt>
                <c:pt idx="4301">
                  <c:v>4.8</c:v>
                </c:pt>
                <c:pt idx="4302">
                  <c:v>2.8</c:v>
                </c:pt>
                <c:pt idx="4303">
                  <c:v>2.8</c:v>
                </c:pt>
                <c:pt idx="4304">
                  <c:v>1.8</c:v>
                </c:pt>
                <c:pt idx="4305">
                  <c:v>2.5</c:v>
                </c:pt>
                <c:pt idx="4306">
                  <c:v>5.5</c:v>
                </c:pt>
                <c:pt idx="4307">
                  <c:v>6.2</c:v>
                </c:pt>
                <c:pt idx="4308">
                  <c:v>8</c:v>
                </c:pt>
                <c:pt idx="4309">
                  <c:v>8</c:v>
                </c:pt>
                <c:pt idx="4310">
                  <c:v>7.8</c:v>
                </c:pt>
                <c:pt idx="4311">
                  <c:v>11.8</c:v>
                </c:pt>
                <c:pt idx="4312">
                  <c:v>27</c:v>
                </c:pt>
                <c:pt idx="4313">
                  <c:v>28</c:v>
                </c:pt>
                <c:pt idx="4314">
                  <c:v>23.8</c:v>
                </c:pt>
                <c:pt idx="4315">
                  <c:v>27.2</c:v>
                </c:pt>
                <c:pt idx="4316">
                  <c:v>41.8</c:v>
                </c:pt>
                <c:pt idx="4317">
                  <c:v>57.5</c:v>
                </c:pt>
                <c:pt idx="4318">
                  <c:v>62.8</c:v>
                </c:pt>
                <c:pt idx="4319">
                  <c:v>64.8</c:v>
                </c:pt>
                <c:pt idx="4320">
                  <c:v>57.8</c:v>
                </c:pt>
                <c:pt idx="4321">
                  <c:v>23.8</c:v>
                </c:pt>
                <c:pt idx="4322">
                  <c:v>8</c:v>
                </c:pt>
                <c:pt idx="4323">
                  <c:v>6</c:v>
                </c:pt>
                <c:pt idx="4324">
                  <c:v>7.2</c:v>
                </c:pt>
                <c:pt idx="4325">
                  <c:v>5.5</c:v>
                </c:pt>
                <c:pt idx="4326">
                  <c:v>7.2</c:v>
                </c:pt>
                <c:pt idx="4327">
                  <c:v>5.8</c:v>
                </c:pt>
                <c:pt idx="4328">
                  <c:v>6</c:v>
                </c:pt>
                <c:pt idx="4329">
                  <c:v>6.2</c:v>
                </c:pt>
                <c:pt idx="4330">
                  <c:v>5.5</c:v>
                </c:pt>
                <c:pt idx="4331">
                  <c:v>4.2</c:v>
                </c:pt>
                <c:pt idx="4332">
                  <c:v>2.8</c:v>
                </c:pt>
                <c:pt idx="4333">
                  <c:v>1.5</c:v>
                </c:pt>
                <c:pt idx="4334">
                  <c:v>2</c:v>
                </c:pt>
                <c:pt idx="4335">
                  <c:v>1.8</c:v>
                </c:pt>
                <c:pt idx="4336">
                  <c:v>1.5</c:v>
                </c:pt>
                <c:pt idx="4337">
                  <c:v>2</c:v>
                </c:pt>
                <c:pt idx="4338">
                  <c:v>4.5</c:v>
                </c:pt>
                <c:pt idx="4339">
                  <c:v>4.5</c:v>
                </c:pt>
                <c:pt idx="4340">
                  <c:v>5</c:v>
                </c:pt>
                <c:pt idx="4341">
                  <c:v>4.8</c:v>
                </c:pt>
                <c:pt idx="4342">
                  <c:v>4.5</c:v>
                </c:pt>
                <c:pt idx="4343">
                  <c:v>5</c:v>
                </c:pt>
                <c:pt idx="4344">
                  <c:v>5.2</c:v>
                </c:pt>
                <c:pt idx="4345">
                  <c:v>4.2</c:v>
                </c:pt>
                <c:pt idx="4346">
                  <c:v>3.5</c:v>
                </c:pt>
                <c:pt idx="4347">
                  <c:v>1.2</c:v>
                </c:pt>
                <c:pt idx="4348">
                  <c:v>1.5</c:v>
                </c:pt>
                <c:pt idx="4349">
                  <c:v>1</c:v>
                </c:pt>
                <c:pt idx="4350">
                  <c:v>1</c:v>
                </c:pt>
                <c:pt idx="4351">
                  <c:v>1.5</c:v>
                </c:pt>
                <c:pt idx="4352">
                  <c:v>2</c:v>
                </c:pt>
                <c:pt idx="4353">
                  <c:v>1.8</c:v>
                </c:pt>
                <c:pt idx="4354">
                  <c:v>0.8</c:v>
                </c:pt>
                <c:pt idx="4355">
                  <c:v>0</c:v>
                </c:pt>
                <c:pt idx="4356">
                  <c:v>0.8</c:v>
                </c:pt>
                <c:pt idx="4357">
                  <c:v>0.8</c:v>
                </c:pt>
                <c:pt idx="4358">
                  <c:v>1.2</c:v>
                </c:pt>
                <c:pt idx="4359">
                  <c:v>1.2</c:v>
                </c:pt>
                <c:pt idx="4360">
                  <c:v>1.5</c:v>
                </c:pt>
                <c:pt idx="4361">
                  <c:v>3</c:v>
                </c:pt>
                <c:pt idx="4362">
                  <c:v>3</c:v>
                </c:pt>
                <c:pt idx="4363">
                  <c:v>2.5</c:v>
                </c:pt>
                <c:pt idx="4364">
                  <c:v>2.5</c:v>
                </c:pt>
                <c:pt idx="4365">
                  <c:v>2</c:v>
                </c:pt>
                <c:pt idx="4366">
                  <c:v>1.2</c:v>
                </c:pt>
                <c:pt idx="4367">
                  <c:v>1</c:v>
                </c:pt>
                <c:pt idx="4368">
                  <c:v>2</c:v>
                </c:pt>
                <c:pt idx="4369">
                  <c:v>4</c:v>
                </c:pt>
                <c:pt idx="4370">
                  <c:v>1.8</c:v>
                </c:pt>
                <c:pt idx="4371">
                  <c:v>3.2</c:v>
                </c:pt>
                <c:pt idx="4372">
                  <c:v>4</c:v>
                </c:pt>
                <c:pt idx="4373">
                  <c:v>5</c:v>
                </c:pt>
                <c:pt idx="4374">
                  <c:v>7.8</c:v>
                </c:pt>
                <c:pt idx="4375">
                  <c:v>6</c:v>
                </c:pt>
                <c:pt idx="4376">
                  <c:v>3.5</c:v>
                </c:pt>
                <c:pt idx="4377">
                  <c:v>3.2</c:v>
                </c:pt>
                <c:pt idx="4378">
                  <c:v>2</c:v>
                </c:pt>
                <c:pt idx="4379">
                  <c:v>2.5</c:v>
                </c:pt>
                <c:pt idx="4380">
                  <c:v>2.8</c:v>
                </c:pt>
                <c:pt idx="4381">
                  <c:v>3</c:v>
                </c:pt>
                <c:pt idx="4382">
                  <c:v>4</c:v>
                </c:pt>
                <c:pt idx="4383">
                  <c:v>4.5</c:v>
                </c:pt>
                <c:pt idx="4384">
                  <c:v>7</c:v>
                </c:pt>
                <c:pt idx="4385">
                  <c:v>9.8000000000000007</c:v>
                </c:pt>
                <c:pt idx="4386">
                  <c:v>14.2</c:v>
                </c:pt>
                <c:pt idx="4387">
                  <c:v>10.200000000000001</c:v>
                </c:pt>
                <c:pt idx="4388">
                  <c:v>7.2</c:v>
                </c:pt>
                <c:pt idx="4389">
                  <c:v>6.5</c:v>
                </c:pt>
                <c:pt idx="4390">
                  <c:v>9.2000000000000011</c:v>
                </c:pt>
                <c:pt idx="4391">
                  <c:v>13.2</c:v>
                </c:pt>
                <c:pt idx="4392">
                  <c:v>7.2</c:v>
                </c:pt>
                <c:pt idx="4393">
                  <c:v>2</c:v>
                </c:pt>
                <c:pt idx="4394">
                  <c:v>1</c:v>
                </c:pt>
                <c:pt idx="4395">
                  <c:v>1</c:v>
                </c:pt>
                <c:pt idx="4396">
                  <c:v>0.2</c:v>
                </c:pt>
                <c:pt idx="4397">
                  <c:v>1</c:v>
                </c:pt>
                <c:pt idx="4398">
                  <c:v>0.2</c:v>
                </c:pt>
                <c:pt idx="4399">
                  <c:v>-0.2</c:v>
                </c:pt>
                <c:pt idx="4400">
                  <c:v>0.5</c:v>
                </c:pt>
                <c:pt idx="4401">
                  <c:v>-0.2</c:v>
                </c:pt>
                <c:pt idx="4402">
                  <c:v>0</c:v>
                </c:pt>
                <c:pt idx="4403">
                  <c:v>0.2</c:v>
                </c:pt>
                <c:pt idx="4404">
                  <c:v>1</c:v>
                </c:pt>
                <c:pt idx="4405">
                  <c:v>0.5</c:v>
                </c:pt>
                <c:pt idx="4406">
                  <c:v>3.2</c:v>
                </c:pt>
                <c:pt idx="4407">
                  <c:v>4.2</c:v>
                </c:pt>
                <c:pt idx="4408">
                  <c:v>4</c:v>
                </c:pt>
                <c:pt idx="4409">
                  <c:v>4</c:v>
                </c:pt>
                <c:pt idx="4410">
                  <c:v>6.5</c:v>
                </c:pt>
                <c:pt idx="4411">
                  <c:v>5</c:v>
                </c:pt>
                <c:pt idx="4412">
                  <c:v>4</c:v>
                </c:pt>
                <c:pt idx="4413">
                  <c:v>3.2</c:v>
                </c:pt>
                <c:pt idx="4414">
                  <c:v>5.8</c:v>
                </c:pt>
                <c:pt idx="4415">
                  <c:v>12.5</c:v>
                </c:pt>
                <c:pt idx="4416">
                  <c:v>25.8</c:v>
                </c:pt>
                <c:pt idx="4417">
                  <c:v>33.800000000000004</c:v>
                </c:pt>
                <c:pt idx="4418">
                  <c:v>17.8</c:v>
                </c:pt>
                <c:pt idx="4419">
                  <c:v>3.8</c:v>
                </c:pt>
                <c:pt idx="4420">
                  <c:v>3</c:v>
                </c:pt>
                <c:pt idx="4421">
                  <c:v>1</c:v>
                </c:pt>
                <c:pt idx="4422">
                  <c:v>0.5</c:v>
                </c:pt>
                <c:pt idx="4423">
                  <c:v>0</c:v>
                </c:pt>
                <c:pt idx="4424">
                  <c:v>-0.2</c:v>
                </c:pt>
                <c:pt idx="4425">
                  <c:v>0.5</c:v>
                </c:pt>
                <c:pt idx="4426">
                  <c:v>-0.2</c:v>
                </c:pt>
                <c:pt idx="4427">
                  <c:v>0</c:v>
                </c:pt>
                <c:pt idx="4428">
                  <c:v>0</c:v>
                </c:pt>
                <c:pt idx="4429">
                  <c:v>0</c:v>
                </c:pt>
                <c:pt idx="4430">
                  <c:v>-0.5</c:v>
                </c:pt>
                <c:pt idx="4431">
                  <c:v>-1</c:v>
                </c:pt>
                <c:pt idx="4432">
                  <c:v>-0.8</c:v>
                </c:pt>
                <c:pt idx="4433">
                  <c:v>-0.5</c:v>
                </c:pt>
                <c:pt idx="4434">
                  <c:v>-0.8</c:v>
                </c:pt>
                <c:pt idx="4435">
                  <c:v>-1</c:v>
                </c:pt>
                <c:pt idx="4436">
                  <c:v>-1</c:v>
                </c:pt>
                <c:pt idx="4437">
                  <c:v>-1.2</c:v>
                </c:pt>
                <c:pt idx="4438">
                  <c:v>-1</c:v>
                </c:pt>
                <c:pt idx="4439">
                  <c:v>-0.8</c:v>
                </c:pt>
                <c:pt idx="4440">
                  <c:v>0</c:v>
                </c:pt>
                <c:pt idx="4441">
                  <c:v>-0.5</c:v>
                </c:pt>
                <c:pt idx="4442">
                  <c:v>-0.5</c:v>
                </c:pt>
                <c:pt idx="4443">
                  <c:v>-0.8</c:v>
                </c:pt>
                <c:pt idx="4444">
                  <c:v>-1</c:v>
                </c:pt>
                <c:pt idx="4445">
                  <c:v>-0.5</c:v>
                </c:pt>
                <c:pt idx="4446">
                  <c:v>-0.8</c:v>
                </c:pt>
                <c:pt idx="4447">
                  <c:v>-0.8</c:v>
                </c:pt>
                <c:pt idx="4448">
                  <c:v>-0.8</c:v>
                </c:pt>
                <c:pt idx="4449">
                  <c:v>-0.5</c:v>
                </c:pt>
                <c:pt idx="4450">
                  <c:v>-0.2</c:v>
                </c:pt>
                <c:pt idx="4451">
                  <c:v>-0.8</c:v>
                </c:pt>
                <c:pt idx="4452">
                  <c:v>-0.5</c:v>
                </c:pt>
                <c:pt idx="4453">
                  <c:v>-0.5</c:v>
                </c:pt>
                <c:pt idx="4454">
                  <c:v>-0.8</c:v>
                </c:pt>
                <c:pt idx="4455">
                  <c:v>-0.5</c:v>
                </c:pt>
                <c:pt idx="4456">
                  <c:v>0</c:v>
                </c:pt>
                <c:pt idx="4457">
                  <c:v>-0.5</c:v>
                </c:pt>
                <c:pt idx="4458">
                  <c:v>0.2</c:v>
                </c:pt>
                <c:pt idx="4459">
                  <c:v>0</c:v>
                </c:pt>
                <c:pt idx="4460">
                  <c:v>0.2</c:v>
                </c:pt>
                <c:pt idx="4461">
                  <c:v>0.8</c:v>
                </c:pt>
                <c:pt idx="4462">
                  <c:v>0.2</c:v>
                </c:pt>
                <c:pt idx="4463">
                  <c:v>-0.2</c:v>
                </c:pt>
                <c:pt idx="4464">
                  <c:v>0</c:v>
                </c:pt>
                <c:pt idx="4465">
                  <c:v>0.8</c:v>
                </c:pt>
                <c:pt idx="4466">
                  <c:v>1.5</c:v>
                </c:pt>
                <c:pt idx="4467">
                  <c:v>2</c:v>
                </c:pt>
                <c:pt idx="4468">
                  <c:v>1.8</c:v>
                </c:pt>
                <c:pt idx="4469">
                  <c:v>0.8</c:v>
                </c:pt>
                <c:pt idx="4470">
                  <c:v>0.8</c:v>
                </c:pt>
                <c:pt idx="4471">
                  <c:v>1.5</c:v>
                </c:pt>
                <c:pt idx="4472">
                  <c:v>1</c:v>
                </c:pt>
                <c:pt idx="4473">
                  <c:v>0.8</c:v>
                </c:pt>
                <c:pt idx="4474">
                  <c:v>0.2</c:v>
                </c:pt>
                <c:pt idx="4475">
                  <c:v>1</c:v>
                </c:pt>
                <c:pt idx="4476">
                  <c:v>1.5</c:v>
                </c:pt>
                <c:pt idx="4477">
                  <c:v>2.2000000000000002</c:v>
                </c:pt>
                <c:pt idx="4478">
                  <c:v>4.2</c:v>
                </c:pt>
                <c:pt idx="4479">
                  <c:v>6.5</c:v>
                </c:pt>
                <c:pt idx="4480">
                  <c:v>5</c:v>
                </c:pt>
                <c:pt idx="4481">
                  <c:v>2.8</c:v>
                </c:pt>
                <c:pt idx="4482">
                  <c:v>1.2</c:v>
                </c:pt>
                <c:pt idx="4483">
                  <c:v>0.8</c:v>
                </c:pt>
                <c:pt idx="4484">
                  <c:v>1</c:v>
                </c:pt>
                <c:pt idx="4485">
                  <c:v>1.2</c:v>
                </c:pt>
                <c:pt idx="4486">
                  <c:v>1</c:v>
                </c:pt>
                <c:pt idx="4487">
                  <c:v>0.5</c:v>
                </c:pt>
                <c:pt idx="4488">
                  <c:v>1</c:v>
                </c:pt>
                <c:pt idx="4489">
                  <c:v>0.5</c:v>
                </c:pt>
                <c:pt idx="4490">
                  <c:v>0.8</c:v>
                </c:pt>
                <c:pt idx="4491">
                  <c:v>1</c:v>
                </c:pt>
                <c:pt idx="4492">
                  <c:v>0.5</c:v>
                </c:pt>
                <c:pt idx="4493">
                  <c:v>0.2</c:v>
                </c:pt>
                <c:pt idx="4494">
                  <c:v>0</c:v>
                </c:pt>
                <c:pt idx="4495">
                  <c:v>0</c:v>
                </c:pt>
                <c:pt idx="4496">
                  <c:v>-0.2</c:v>
                </c:pt>
                <c:pt idx="4497">
                  <c:v>0.2</c:v>
                </c:pt>
                <c:pt idx="4498">
                  <c:v>-0.2</c:v>
                </c:pt>
                <c:pt idx="4499">
                  <c:v>0.2</c:v>
                </c:pt>
                <c:pt idx="4500">
                  <c:v>-0.5</c:v>
                </c:pt>
                <c:pt idx="4501">
                  <c:v>0</c:v>
                </c:pt>
                <c:pt idx="4502">
                  <c:v>0.8</c:v>
                </c:pt>
                <c:pt idx="4503">
                  <c:v>1</c:v>
                </c:pt>
                <c:pt idx="4504">
                  <c:v>2.5</c:v>
                </c:pt>
                <c:pt idx="4505">
                  <c:v>-1</c:v>
                </c:pt>
                <c:pt idx="4506">
                  <c:v>-0.5</c:v>
                </c:pt>
                <c:pt idx="4507">
                  <c:v>1</c:v>
                </c:pt>
                <c:pt idx="4508">
                  <c:v>2.5</c:v>
                </c:pt>
                <c:pt idx="4509">
                  <c:v>2.5</c:v>
                </c:pt>
                <c:pt idx="4510">
                  <c:v>0.5</c:v>
                </c:pt>
                <c:pt idx="4511">
                  <c:v>0.2</c:v>
                </c:pt>
                <c:pt idx="4512">
                  <c:v>0.2</c:v>
                </c:pt>
                <c:pt idx="4513">
                  <c:v>-0.8</c:v>
                </c:pt>
                <c:pt idx="4514">
                  <c:v>-0.2</c:v>
                </c:pt>
                <c:pt idx="4515">
                  <c:v>1.2</c:v>
                </c:pt>
                <c:pt idx="4516">
                  <c:v>1.2</c:v>
                </c:pt>
                <c:pt idx="4517">
                  <c:v>1.8</c:v>
                </c:pt>
                <c:pt idx="4518">
                  <c:v>3</c:v>
                </c:pt>
                <c:pt idx="4519">
                  <c:v>5.8</c:v>
                </c:pt>
                <c:pt idx="4520">
                  <c:v>9.2000000000000011</c:v>
                </c:pt>
                <c:pt idx="4521">
                  <c:v>19.8</c:v>
                </c:pt>
                <c:pt idx="4522">
                  <c:v>28.5</c:v>
                </c:pt>
                <c:pt idx="4523">
                  <c:v>42.8</c:v>
                </c:pt>
                <c:pt idx="4524">
                  <c:v>38</c:v>
                </c:pt>
                <c:pt idx="4525">
                  <c:v>16.8</c:v>
                </c:pt>
                <c:pt idx="4526">
                  <c:v>2.2000000000000002</c:v>
                </c:pt>
                <c:pt idx="4527">
                  <c:v>-0.5</c:v>
                </c:pt>
                <c:pt idx="4528">
                  <c:v>-0.2</c:v>
                </c:pt>
                <c:pt idx="4529">
                  <c:v>0</c:v>
                </c:pt>
                <c:pt idx="4530">
                  <c:v>1.8</c:v>
                </c:pt>
                <c:pt idx="4531">
                  <c:v>0.5</c:v>
                </c:pt>
                <c:pt idx="4532">
                  <c:v>0.2</c:v>
                </c:pt>
                <c:pt idx="4533">
                  <c:v>0.5</c:v>
                </c:pt>
                <c:pt idx="4534">
                  <c:v>-0.5</c:v>
                </c:pt>
                <c:pt idx="4535">
                  <c:v>-0.5</c:v>
                </c:pt>
                <c:pt idx="4536">
                  <c:v>0.8</c:v>
                </c:pt>
                <c:pt idx="4537">
                  <c:v>0.2</c:v>
                </c:pt>
                <c:pt idx="4538">
                  <c:v>-0.2</c:v>
                </c:pt>
                <c:pt idx="4539">
                  <c:v>0.2</c:v>
                </c:pt>
                <c:pt idx="4540">
                  <c:v>0</c:v>
                </c:pt>
                <c:pt idx="4541">
                  <c:v>1</c:v>
                </c:pt>
                <c:pt idx="4542">
                  <c:v>1</c:v>
                </c:pt>
                <c:pt idx="4543">
                  <c:v>0</c:v>
                </c:pt>
                <c:pt idx="4544">
                  <c:v>0.2</c:v>
                </c:pt>
                <c:pt idx="4545">
                  <c:v>0.2</c:v>
                </c:pt>
                <c:pt idx="4546">
                  <c:v>0.8</c:v>
                </c:pt>
                <c:pt idx="4547">
                  <c:v>1.5</c:v>
                </c:pt>
                <c:pt idx="4548">
                  <c:v>0</c:v>
                </c:pt>
                <c:pt idx="4549">
                  <c:v>-0.2</c:v>
                </c:pt>
                <c:pt idx="4550">
                  <c:v>0.2</c:v>
                </c:pt>
                <c:pt idx="4551">
                  <c:v>0.5</c:v>
                </c:pt>
                <c:pt idx="4552">
                  <c:v>0</c:v>
                </c:pt>
                <c:pt idx="4553">
                  <c:v>2.2000000000000002</c:v>
                </c:pt>
                <c:pt idx="4554">
                  <c:v>2.5</c:v>
                </c:pt>
                <c:pt idx="4555">
                  <c:v>2.8</c:v>
                </c:pt>
                <c:pt idx="4556">
                  <c:v>2.8</c:v>
                </c:pt>
                <c:pt idx="4557">
                  <c:v>2.8</c:v>
                </c:pt>
                <c:pt idx="4558">
                  <c:v>3</c:v>
                </c:pt>
                <c:pt idx="4559">
                  <c:v>3</c:v>
                </c:pt>
                <c:pt idx="4560">
                  <c:v>3.5</c:v>
                </c:pt>
                <c:pt idx="4561">
                  <c:v>2.2000000000000002</c:v>
                </c:pt>
                <c:pt idx="4562">
                  <c:v>4.2</c:v>
                </c:pt>
                <c:pt idx="4563">
                  <c:v>5.5</c:v>
                </c:pt>
                <c:pt idx="4564">
                  <c:v>8.5</c:v>
                </c:pt>
                <c:pt idx="4565">
                  <c:v>24.2</c:v>
                </c:pt>
                <c:pt idx="4566">
                  <c:v>62</c:v>
                </c:pt>
                <c:pt idx="4567">
                  <c:v>26.2</c:v>
                </c:pt>
                <c:pt idx="4568">
                  <c:v>12.8</c:v>
                </c:pt>
                <c:pt idx="4569">
                  <c:v>10</c:v>
                </c:pt>
                <c:pt idx="4570">
                  <c:v>10.5</c:v>
                </c:pt>
                <c:pt idx="4571">
                  <c:v>16</c:v>
                </c:pt>
                <c:pt idx="4572">
                  <c:v>14.2</c:v>
                </c:pt>
                <c:pt idx="4573">
                  <c:v>7.5</c:v>
                </c:pt>
                <c:pt idx="4574">
                  <c:v>2.5</c:v>
                </c:pt>
                <c:pt idx="4575">
                  <c:v>1.8</c:v>
                </c:pt>
                <c:pt idx="4576">
                  <c:v>2</c:v>
                </c:pt>
                <c:pt idx="4577">
                  <c:v>2.8</c:v>
                </c:pt>
                <c:pt idx="4578">
                  <c:v>2</c:v>
                </c:pt>
                <c:pt idx="4579">
                  <c:v>3.5</c:v>
                </c:pt>
                <c:pt idx="4580">
                  <c:v>5</c:v>
                </c:pt>
                <c:pt idx="4581">
                  <c:v>3</c:v>
                </c:pt>
                <c:pt idx="4582">
                  <c:v>2.2000000000000002</c:v>
                </c:pt>
                <c:pt idx="4583">
                  <c:v>0.8</c:v>
                </c:pt>
                <c:pt idx="4584">
                  <c:v>0.8</c:v>
                </c:pt>
                <c:pt idx="4585">
                  <c:v>0.5</c:v>
                </c:pt>
                <c:pt idx="4586">
                  <c:v>1.2</c:v>
                </c:pt>
                <c:pt idx="4587">
                  <c:v>2</c:v>
                </c:pt>
                <c:pt idx="4588">
                  <c:v>2</c:v>
                </c:pt>
                <c:pt idx="4589">
                  <c:v>1.2</c:v>
                </c:pt>
                <c:pt idx="4590">
                  <c:v>2.5</c:v>
                </c:pt>
                <c:pt idx="4591">
                  <c:v>5.2</c:v>
                </c:pt>
                <c:pt idx="4592">
                  <c:v>7</c:v>
                </c:pt>
                <c:pt idx="4593">
                  <c:v>9.8000000000000007</c:v>
                </c:pt>
                <c:pt idx="4594">
                  <c:v>8.2000000000000011</c:v>
                </c:pt>
                <c:pt idx="4595">
                  <c:v>6.5</c:v>
                </c:pt>
                <c:pt idx="4596">
                  <c:v>5</c:v>
                </c:pt>
                <c:pt idx="4597">
                  <c:v>3.5</c:v>
                </c:pt>
                <c:pt idx="4598">
                  <c:v>4</c:v>
                </c:pt>
                <c:pt idx="4599">
                  <c:v>4</c:v>
                </c:pt>
                <c:pt idx="4600">
                  <c:v>4.2</c:v>
                </c:pt>
                <c:pt idx="4601">
                  <c:v>4</c:v>
                </c:pt>
                <c:pt idx="4602">
                  <c:v>4.2</c:v>
                </c:pt>
                <c:pt idx="4603">
                  <c:v>4.8</c:v>
                </c:pt>
                <c:pt idx="4604">
                  <c:v>4.8</c:v>
                </c:pt>
                <c:pt idx="4605">
                  <c:v>5.5</c:v>
                </c:pt>
                <c:pt idx="4606">
                  <c:v>5.5</c:v>
                </c:pt>
                <c:pt idx="4607">
                  <c:v>7.2</c:v>
                </c:pt>
                <c:pt idx="4608">
                  <c:v>10.200000000000001</c:v>
                </c:pt>
                <c:pt idx="4609">
                  <c:v>12.5</c:v>
                </c:pt>
                <c:pt idx="4610">
                  <c:v>11</c:v>
                </c:pt>
                <c:pt idx="4611">
                  <c:v>7.2</c:v>
                </c:pt>
                <c:pt idx="4612">
                  <c:v>7.8</c:v>
                </c:pt>
                <c:pt idx="4613">
                  <c:v>9.8000000000000007</c:v>
                </c:pt>
                <c:pt idx="4614">
                  <c:v>14</c:v>
                </c:pt>
                <c:pt idx="4615">
                  <c:v>21.2</c:v>
                </c:pt>
                <c:pt idx="4616">
                  <c:v>33</c:v>
                </c:pt>
                <c:pt idx="4617">
                  <c:v>52.8</c:v>
                </c:pt>
                <c:pt idx="4618">
                  <c:v>41.2</c:v>
                </c:pt>
                <c:pt idx="4619">
                  <c:v>10.8</c:v>
                </c:pt>
                <c:pt idx="4620">
                  <c:v>5</c:v>
                </c:pt>
                <c:pt idx="4621">
                  <c:v>6.2</c:v>
                </c:pt>
                <c:pt idx="4622">
                  <c:v>5.5</c:v>
                </c:pt>
                <c:pt idx="4623">
                  <c:v>5.5</c:v>
                </c:pt>
                <c:pt idx="4624">
                  <c:v>7</c:v>
                </c:pt>
                <c:pt idx="4625">
                  <c:v>9</c:v>
                </c:pt>
                <c:pt idx="4626">
                  <c:v>9.5</c:v>
                </c:pt>
                <c:pt idx="4627">
                  <c:v>4.8</c:v>
                </c:pt>
                <c:pt idx="4628">
                  <c:v>8.5</c:v>
                </c:pt>
                <c:pt idx="4629">
                  <c:v>7</c:v>
                </c:pt>
                <c:pt idx="4630">
                  <c:v>6.8</c:v>
                </c:pt>
                <c:pt idx="4631">
                  <c:v>5.8</c:v>
                </c:pt>
                <c:pt idx="4632">
                  <c:v>1.8</c:v>
                </c:pt>
                <c:pt idx="4633">
                  <c:v>1.2</c:v>
                </c:pt>
                <c:pt idx="4634">
                  <c:v>1.2</c:v>
                </c:pt>
                <c:pt idx="4635">
                  <c:v>1.8</c:v>
                </c:pt>
                <c:pt idx="4636">
                  <c:v>1</c:v>
                </c:pt>
                <c:pt idx="4637">
                  <c:v>1.2</c:v>
                </c:pt>
                <c:pt idx="4638">
                  <c:v>2</c:v>
                </c:pt>
                <c:pt idx="4639">
                  <c:v>1</c:v>
                </c:pt>
                <c:pt idx="4640">
                  <c:v>0.2</c:v>
                </c:pt>
                <c:pt idx="4641">
                  <c:v>0</c:v>
                </c:pt>
                <c:pt idx="4642">
                  <c:v>0.5</c:v>
                </c:pt>
                <c:pt idx="4643">
                  <c:v>1.8</c:v>
                </c:pt>
                <c:pt idx="4644">
                  <c:v>2</c:v>
                </c:pt>
                <c:pt idx="4645">
                  <c:v>2.2000000000000002</c:v>
                </c:pt>
                <c:pt idx="4646">
                  <c:v>1.5</c:v>
                </c:pt>
                <c:pt idx="4647">
                  <c:v>2</c:v>
                </c:pt>
                <c:pt idx="4648">
                  <c:v>1.8</c:v>
                </c:pt>
                <c:pt idx="4649">
                  <c:v>2.5</c:v>
                </c:pt>
                <c:pt idx="4650">
                  <c:v>3</c:v>
                </c:pt>
                <c:pt idx="4651">
                  <c:v>2.5</c:v>
                </c:pt>
                <c:pt idx="4652">
                  <c:v>2.5</c:v>
                </c:pt>
                <c:pt idx="4653">
                  <c:v>2.8</c:v>
                </c:pt>
                <c:pt idx="4654">
                  <c:v>3.8</c:v>
                </c:pt>
                <c:pt idx="4655">
                  <c:v>4.5</c:v>
                </c:pt>
                <c:pt idx="4656">
                  <c:v>2.2000000000000002</c:v>
                </c:pt>
                <c:pt idx="4657">
                  <c:v>1</c:v>
                </c:pt>
                <c:pt idx="4658">
                  <c:v>1</c:v>
                </c:pt>
                <c:pt idx="4659">
                  <c:v>1.5</c:v>
                </c:pt>
                <c:pt idx="4660">
                  <c:v>1.8</c:v>
                </c:pt>
                <c:pt idx="4661">
                  <c:v>1.8</c:v>
                </c:pt>
                <c:pt idx="4662">
                  <c:v>2</c:v>
                </c:pt>
                <c:pt idx="4663">
                  <c:v>1</c:v>
                </c:pt>
                <c:pt idx="4664">
                  <c:v>-0.2</c:v>
                </c:pt>
                <c:pt idx="4665">
                  <c:v>0.2</c:v>
                </c:pt>
                <c:pt idx="4666">
                  <c:v>1</c:v>
                </c:pt>
                <c:pt idx="4667">
                  <c:v>1.5</c:v>
                </c:pt>
                <c:pt idx="4668">
                  <c:v>1</c:v>
                </c:pt>
                <c:pt idx="4669">
                  <c:v>-1.2</c:v>
                </c:pt>
                <c:pt idx="4670">
                  <c:v>1.8</c:v>
                </c:pt>
                <c:pt idx="4671">
                  <c:v>0.2</c:v>
                </c:pt>
                <c:pt idx="4672">
                  <c:v>-1</c:v>
                </c:pt>
                <c:pt idx="4673">
                  <c:v>-1.5</c:v>
                </c:pt>
                <c:pt idx="4674">
                  <c:v>-0.8</c:v>
                </c:pt>
                <c:pt idx="4675">
                  <c:v>-0.2</c:v>
                </c:pt>
                <c:pt idx="4676">
                  <c:v>2</c:v>
                </c:pt>
                <c:pt idx="4677">
                  <c:v>-0.5</c:v>
                </c:pt>
                <c:pt idx="4678">
                  <c:v>-1.2</c:v>
                </c:pt>
                <c:pt idx="4679">
                  <c:v>-1.2</c:v>
                </c:pt>
                <c:pt idx="4680">
                  <c:v>-1.5</c:v>
                </c:pt>
                <c:pt idx="4681">
                  <c:v>-1.8</c:v>
                </c:pt>
                <c:pt idx="4682">
                  <c:v>-1.8</c:v>
                </c:pt>
                <c:pt idx="4683">
                  <c:v>-1.2</c:v>
                </c:pt>
                <c:pt idx="4684">
                  <c:v>-1.5</c:v>
                </c:pt>
                <c:pt idx="4685">
                  <c:v>-1.2</c:v>
                </c:pt>
                <c:pt idx="4686">
                  <c:v>-1</c:v>
                </c:pt>
                <c:pt idx="4687">
                  <c:v>-1.2</c:v>
                </c:pt>
                <c:pt idx="4688">
                  <c:v>-1.8</c:v>
                </c:pt>
                <c:pt idx="4689">
                  <c:v>-1.2</c:v>
                </c:pt>
                <c:pt idx="4690">
                  <c:v>-1</c:v>
                </c:pt>
                <c:pt idx="4691">
                  <c:v>-2.2000000000000002</c:v>
                </c:pt>
                <c:pt idx="4692">
                  <c:v>-2.8</c:v>
                </c:pt>
                <c:pt idx="4693">
                  <c:v>-0.8</c:v>
                </c:pt>
                <c:pt idx="4694">
                  <c:v>-2.5</c:v>
                </c:pt>
                <c:pt idx="4695">
                  <c:v>-2</c:v>
                </c:pt>
                <c:pt idx="4696">
                  <c:v>-2</c:v>
                </c:pt>
                <c:pt idx="4697">
                  <c:v>-1.8</c:v>
                </c:pt>
                <c:pt idx="4698">
                  <c:v>-1.2</c:v>
                </c:pt>
                <c:pt idx="4699">
                  <c:v>-1.2</c:v>
                </c:pt>
                <c:pt idx="4700">
                  <c:v>0</c:v>
                </c:pt>
                <c:pt idx="4701">
                  <c:v>-0.2</c:v>
                </c:pt>
                <c:pt idx="4702">
                  <c:v>0.8</c:v>
                </c:pt>
                <c:pt idx="4703">
                  <c:v>1.5</c:v>
                </c:pt>
                <c:pt idx="4704">
                  <c:v>2.5</c:v>
                </c:pt>
                <c:pt idx="4705">
                  <c:v>3.8</c:v>
                </c:pt>
                <c:pt idx="4706">
                  <c:v>3</c:v>
                </c:pt>
                <c:pt idx="4707">
                  <c:v>2.5</c:v>
                </c:pt>
                <c:pt idx="4708">
                  <c:v>2</c:v>
                </c:pt>
                <c:pt idx="4709">
                  <c:v>2.8</c:v>
                </c:pt>
                <c:pt idx="4710">
                  <c:v>3.8</c:v>
                </c:pt>
                <c:pt idx="4711">
                  <c:v>3.5</c:v>
                </c:pt>
                <c:pt idx="4712">
                  <c:v>2.8</c:v>
                </c:pt>
                <c:pt idx="4713">
                  <c:v>1.5</c:v>
                </c:pt>
                <c:pt idx="4714">
                  <c:v>1</c:v>
                </c:pt>
                <c:pt idx="4715">
                  <c:v>0.2</c:v>
                </c:pt>
                <c:pt idx="4716">
                  <c:v>-0.2</c:v>
                </c:pt>
                <c:pt idx="4717">
                  <c:v>0.8</c:v>
                </c:pt>
                <c:pt idx="4718">
                  <c:v>0.5</c:v>
                </c:pt>
                <c:pt idx="4719">
                  <c:v>1.8</c:v>
                </c:pt>
                <c:pt idx="4720">
                  <c:v>2.2000000000000002</c:v>
                </c:pt>
                <c:pt idx="4721">
                  <c:v>1</c:v>
                </c:pt>
                <c:pt idx="4722">
                  <c:v>0.5</c:v>
                </c:pt>
                <c:pt idx="4723">
                  <c:v>0.2</c:v>
                </c:pt>
                <c:pt idx="4724">
                  <c:v>-0.2</c:v>
                </c:pt>
                <c:pt idx="4725">
                  <c:v>0</c:v>
                </c:pt>
                <c:pt idx="4726">
                  <c:v>0.5</c:v>
                </c:pt>
                <c:pt idx="4727">
                  <c:v>1.2</c:v>
                </c:pt>
                <c:pt idx="4728">
                  <c:v>1.2</c:v>
                </c:pt>
                <c:pt idx="4729">
                  <c:v>1</c:v>
                </c:pt>
                <c:pt idx="4730">
                  <c:v>1.2</c:v>
                </c:pt>
                <c:pt idx="4731">
                  <c:v>0.5</c:v>
                </c:pt>
                <c:pt idx="4732">
                  <c:v>-0.2</c:v>
                </c:pt>
                <c:pt idx="4733">
                  <c:v>-0.5</c:v>
                </c:pt>
                <c:pt idx="4734">
                  <c:v>-0.5</c:v>
                </c:pt>
                <c:pt idx="4735">
                  <c:v>-0.8</c:v>
                </c:pt>
                <c:pt idx="4736">
                  <c:v>-0.8</c:v>
                </c:pt>
                <c:pt idx="4737">
                  <c:v>-1.2</c:v>
                </c:pt>
                <c:pt idx="4738">
                  <c:v>-1.2</c:v>
                </c:pt>
                <c:pt idx="4739">
                  <c:v>-0.8</c:v>
                </c:pt>
                <c:pt idx="4740">
                  <c:v>-1.2</c:v>
                </c:pt>
                <c:pt idx="4741">
                  <c:v>-1.8</c:v>
                </c:pt>
                <c:pt idx="4742">
                  <c:v>-3.8</c:v>
                </c:pt>
                <c:pt idx="4743">
                  <c:v>-1</c:v>
                </c:pt>
                <c:pt idx="4744">
                  <c:v>-1.2</c:v>
                </c:pt>
                <c:pt idx="4745">
                  <c:v>-1.2</c:v>
                </c:pt>
                <c:pt idx="4746">
                  <c:v>-2.5</c:v>
                </c:pt>
                <c:pt idx="4747">
                  <c:v>-3</c:v>
                </c:pt>
                <c:pt idx="4748">
                  <c:v>-3.2</c:v>
                </c:pt>
                <c:pt idx="4749">
                  <c:v>-3.2</c:v>
                </c:pt>
                <c:pt idx="4750">
                  <c:v>-2.8</c:v>
                </c:pt>
                <c:pt idx="4751">
                  <c:v>-2.5</c:v>
                </c:pt>
                <c:pt idx="4752">
                  <c:v>-2.8</c:v>
                </c:pt>
                <c:pt idx="4753">
                  <c:v>-1.8</c:v>
                </c:pt>
                <c:pt idx="4754">
                  <c:v>-1.2</c:v>
                </c:pt>
                <c:pt idx="4755">
                  <c:v>-1.2</c:v>
                </c:pt>
                <c:pt idx="4756">
                  <c:v>-0.5</c:v>
                </c:pt>
                <c:pt idx="4757">
                  <c:v>-2</c:v>
                </c:pt>
                <c:pt idx="4758">
                  <c:v>-2.5</c:v>
                </c:pt>
                <c:pt idx="4759">
                  <c:v>-2.2000000000000002</c:v>
                </c:pt>
                <c:pt idx="4760">
                  <c:v>-2.5</c:v>
                </c:pt>
                <c:pt idx="4761">
                  <c:v>-2.8</c:v>
                </c:pt>
                <c:pt idx="4762">
                  <c:v>-4.8</c:v>
                </c:pt>
                <c:pt idx="4763">
                  <c:v>-2.8</c:v>
                </c:pt>
                <c:pt idx="4764">
                  <c:v>-3.2</c:v>
                </c:pt>
                <c:pt idx="4765">
                  <c:v>-3.5</c:v>
                </c:pt>
                <c:pt idx="4766">
                  <c:v>-2.5</c:v>
                </c:pt>
                <c:pt idx="4767">
                  <c:v>-2.8</c:v>
                </c:pt>
                <c:pt idx="4768">
                  <c:v>-2.8</c:v>
                </c:pt>
                <c:pt idx="4769">
                  <c:v>-2.8</c:v>
                </c:pt>
                <c:pt idx="4770">
                  <c:v>-2.8</c:v>
                </c:pt>
                <c:pt idx="4771">
                  <c:v>-4.8</c:v>
                </c:pt>
                <c:pt idx="4772">
                  <c:v>-2.2000000000000002</c:v>
                </c:pt>
                <c:pt idx="4773">
                  <c:v>-2.5</c:v>
                </c:pt>
                <c:pt idx="4774">
                  <c:v>-0.8</c:v>
                </c:pt>
                <c:pt idx="4775">
                  <c:v>-0.8</c:v>
                </c:pt>
                <c:pt idx="4776">
                  <c:v>-0.2</c:v>
                </c:pt>
                <c:pt idx="4777">
                  <c:v>-1</c:v>
                </c:pt>
                <c:pt idx="4778">
                  <c:v>-1</c:v>
                </c:pt>
                <c:pt idx="4779">
                  <c:v>-1.2</c:v>
                </c:pt>
                <c:pt idx="4780">
                  <c:v>-1.2</c:v>
                </c:pt>
                <c:pt idx="4781">
                  <c:v>-1</c:v>
                </c:pt>
                <c:pt idx="4782">
                  <c:v>-1</c:v>
                </c:pt>
                <c:pt idx="4783">
                  <c:v>-1.5</c:v>
                </c:pt>
                <c:pt idx="4784">
                  <c:v>-1</c:v>
                </c:pt>
                <c:pt idx="4785">
                  <c:v>-0.2</c:v>
                </c:pt>
                <c:pt idx="4786">
                  <c:v>0.8</c:v>
                </c:pt>
                <c:pt idx="4787">
                  <c:v>1.8</c:v>
                </c:pt>
                <c:pt idx="4788">
                  <c:v>1.5</c:v>
                </c:pt>
                <c:pt idx="4789">
                  <c:v>1.5</c:v>
                </c:pt>
                <c:pt idx="4790">
                  <c:v>2</c:v>
                </c:pt>
                <c:pt idx="4791">
                  <c:v>3</c:v>
                </c:pt>
                <c:pt idx="4792">
                  <c:v>3.5</c:v>
                </c:pt>
                <c:pt idx="4793">
                  <c:v>3</c:v>
                </c:pt>
                <c:pt idx="4794">
                  <c:v>1.2</c:v>
                </c:pt>
                <c:pt idx="4795">
                  <c:v>1</c:v>
                </c:pt>
                <c:pt idx="4796">
                  <c:v>2</c:v>
                </c:pt>
                <c:pt idx="4797">
                  <c:v>3.5</c:v>
                </c:pt>
                <c:pt idx="4798">
                  <c:v>1</c:v>
                </c:pt>
                <c:pt idx="4799">
                  <c:v>0.5</c:v>
                </c:pt>
                <c:pt idx="4800">
                  <c:v>0.2</c:v>
                </c:pt>
                <c:pt idx="4801">
                  <c:v>0.8</c:v>
                </c:pt>
                <c:pt idx="4802">
                  <c:v>0.5</c:v>
                </c:pt>
                <c:pt idx="4803">
                  <c:v>0.8</c:v>
                </c:pt>
                <c:pt idx="4804">
                  <c:v>1</c:v>
                </c:pt>
                <c:pt idx="4805">
                  <c:v>2.2000000000000002</c:v>
                </c:pt>
                <c:pt idx="4806">
                  <c:v>2.5</c:v>
                </c:pt>
                <c:pt idx="4807">
                  <c:v>1</c:v>
                </c:pt>
                <c:pt idx="4808">
                  <c:v>0.5</c:v>
                </c:pt>
                <c:pt idx="4809">
                  <c:v>1.5</c:v>
                </c:pt>
                <c:pt idx="4810">
                  <c:v>1.5</c:v>
                </c:pt>
                <c:pt idx="4811">
                  <c:v>7.5</c:v>
                </c:pt>
                <c:pt idx="4812">
                  <c:v>19.8</c:v>
                </c:pt>
                <c:pt idx="4813">
                  <c:v>4.5</c:v>
                </c:pt>
                <c:pt idx="4814">
                  <c:v>1.5</c:v>
                </c:pt>
                <c:pt idx="4815">
                  <c:v>2</c:v>
                </c:pt>
                <c:pt idx="4816">
                  <c:v>2.8</c:v>
                </c:pt>
                <c:pt idx="4817">
                  <c:v>3.5</c:v>
                </c:pt>
                <c:pt idx="4818">
                  <c:v>2</c:v>
                </c:pt>
                <c:pt idx="4819">
                  <c:v>4.8</c:v>
                </c:pt>
                <c:pt idx="4820">
                  <c:v>3.2</c:v>
                </c:pt>
                <c:pt idx="4821">
                  <c:v>2.5</c:v>
                </c:pt>
                <c:pt idx="4822">
                  <c:v>0.5</c:v>
                </c:pt>
                <c:pt idx="4823">
                  <c:v>0.5</c:v>
                </c:pt>
                <c:pt idx="4824">
                  <c:v>0.5</c:v>
                </c:pt>
                <c:pt idx="4825">
                  <c:v>0.2</c:v>
                </c:pt>
                <c:pt idx="4826">
                  <c:v>0.5</c:v>
                </c:pt>
                <c:pt idx="4827">
                  <c:v>0</c:v>
                </c:pt>
                <c:pt idx="4828">
                  <c:v>0.2</c:v>
                </c:pt>
                <c:pt idx="4829">
                  <c:v>0</c:v>
                </c:pt>
                <c:pt idx="4830">
                  <c:v>0</c:v>
                </c:pt>
                <c:pt idx="4831">
                  <c:v>-0.5</c:v>
                </c:pt>
                <c:pt idx="4832">
                  <c:v>-0.5</c:v>
                </c:pt>
                <c:pt idx="4833">
                  <c:v>-0.5</c:v>
                </c:pt>
                <c:pt idx="4834">
                  <c:v>0</c:v>
                </c:pt>
                <c:pt idx="4835">
                  <c:v>0</c:v>
                </c:pt>
                <c:pt idx="4836">
                  <c:v>0</c:v>
                </c:pt>
                <c:pt idx="4837">
                  <c:v>0</c:v>
                </c:pt>
                <c:pt idx="4838">
                  <c:v>-2</c:v>
                </c:pt>
                <c:pt idx="4839">
                  <c:v>2.5</c:v>
                </c:pt>
                <c:pt idx="4840">
                  <c:v>5</c:v>
                </c:pt>
                <c:pt idx="4841">
                  <c:v>5.8</c:v>
                </c:pt>
                <c:pt idx="4842">
                  <c:v>3.8</c:v>
                </c:pt>
                <c:pt idx="4843">
                  <c:v>2.8</c:v>
                </c:pt>
                <c:pt idx="4844">
                  <c:v>1.2</c:v>
                </c:pt>
                <c:pt idx="4845">
                  <c:v>-0.2</c:v>
                </c:pt>
                <c:pt idx="4846">
                  <c:v>-0.2</c:v>
                </c:pt>
                <c:pt idx="4847">
                  <c:v>-0.5</c:v>
                </c:pt>
                <c:pt idx="4848">
                  <c:v>2.5</c:v>
                </c:pt>
                <c:pt idx="4849">
                  <c:v>5.5</c:v>
                </c:pt>
                <c:pt idx="4850">
                  <c:v>2.2000000000000002</c:v>
                </c:pt>
                <c:pt idx="4851">
                  <c:v>0.8</c:v>
                </c:pt>
                <c:pt idx="4852">
                  <c:v>0.8</c:v>
                </c:pt>
                <c:pt idx="4853">
                  <c:v>0.2</c:v>
                </c:pt>
                <c:pt idx="4854">
                  <c:v>-2</c:v>
                </c:pt>
                <c:pt idx="4855">
                  <c:v>0.5</c:v>
                </c:pt>
                <c:pt idx="4856">
                  <c:v>0</c:v>
                </c:pt>
                <c:pt idx="4857">
                  <c:v>1</c:v>
                </c:pt>
                <c:pt idx="4858">
                  <c:v>-0.5</c:v>
                </c:pt>
                <c:pt idx="4859">
                  <c:v>-0.2</c:v>
                </c:pt>
                <c:pt idx="4860">
                  <c:v>-0.8</c:v>
                </c:pt>
                <c:pt idx="4861">
                  <c:v>-0.5</c:v>
                </c:pt>
                <c:pt idx="4862">
                  <c:v>-0.2</c:v>
                </c:pt>
                <c:pt idx="4863">
                  <c:v>-0.2</c:v>
                </c:pt>
                <c:pt idx="4864">
                  <c:v>0.2</c:v>
                </c:pt>
                <c:pt idx="4865">
                  <c:v>1.2</c:v>
                </c:pt>
                <c:pt idx="4866">
                  <c:v>0.8</c:v>
                </c:pt>
                <c:pt idx="4867">
                  <c:v>0.8</c:v>
                </c:pt>
                <c:pt idx="4868">
                  <c:v>0.5</c:v>
                </c:pt>
                <c:pt idx="4869">
                  <c:v>0</c:v>
                </c:pt>
                <c:pt idx="4870">
                  <c:v>-0.2</c:v>
                </c:pt>
                <c:pt idx="4871">
                  <c:v>-0.8</c:v>
                </c:pt>
                <c:pt idx="4872">
                  <c:v>-1.2</c:v>
                </c:pt>
                <c:pt idx="4873">
                  <c:v>-0.8</c:v>
                </c:pt>
                <c:pt idx="4874">
                  <c:v>-0.8</c:v>
                </c:pt>
                <c:pt idx="4875">
                  <c:v>-0.2</c:v>
                </c:pt>
                <c:pt idx="4876">
                  <c:v>-0.8</c:v>
                </c:pt>
                <c:pt idx="4877">
                  <c:v>0.2</c:v>
                </c:pt>
                <c:pt idx="4878">
                  <c:v>-0.5</c:v>
                </c:pt>
                <c:pt idx="4879">
                  <c:v>-0.8</c:v>
                </c:pt>
                <c:pt idx="4880">
                  <c:v>-1</c:v>
                </c:pt>
                <c:pt idx="4881">
                  <c:v>-1.5</c:v>
                </c:pt>
                <c:pt idx="4882">
                  <c:v>-1.5</c:v>
                </c:pt>
                <c:pt idx="4883">
                  <c:v>-1</c:v>
                </c:pt>
                <c:pt idx="4884">
                  <c:v>-0.8</c:v>
                </c:pt>
                <c:pt idx="4885">
                  <c:v>1.2</c:v>
                </c:pt>
                <c:pt idx="4886">
                  <c:v>2</c:v>
                </c:pt>
                <c:pt idx="4887">
                  <c:v>1.2</c:v>
                </c:pt>
                <c:pt idx="4888">
                  <c:v>1</c:v>
                </c:pt>
                <c:pt idx="4889">
                  <c:v>0</c:v>
                </c:pt>
                <c:pt idx="4890">
                  <c:v>0</c:v>
                </c:pt>
                <c:pt idx="4891">
                  <c:v>0.5</c:v>
                </c:pt>
                <c:pt idx="4892">
                  <c:v>0.5</c:v>
                </c:pt>
                <c:pt idx="4893">
                  <c:v>0</c:v>
                </c:pt>
                <c:pt idx="4894">
                  <c:v>0.5</c:v>
                </c:pt>
                <c:pt idx="4895">
                  <c:v>0.2</c:v>
                </c:pt>
                <c:pt idx="4896">
                  <c:v>0.2</c:v>
                </c:pt>
                <c:pt idx="4897">
                  <c:v>1.2</c:v>
                </c:pt>
                <c:pt idx="4898">
                  <c:v>1.5</c:v>
                </c:pt>
                <c:pt idx="4899">
                  <c:v>1.2</c:v>
                </c:pt>
                <c:pt idx="4900">
                  <c:v>0.8</c:v>
                </c:pt>
                <c:pt idx="4901">
                  <c:v>0.5</c:v>
                </c:pt>
                <c:pt idx="4902">
                  <c:v>2.5</c:v>
                </c:pt>
                <c:pt idx="4903">
                  <c:v>0.5</c:v>
                </c:pt>
                <c:pt idx="4904">
                  <c:v>-0.8</c:v>
                </c:pt>
                <c:pt idx="4905">
                  <c:v>-0.2</c:v>
                </c:pt>
                <c:pt idx="4906">
                  <c:v>0</c:v>
                </c:pt>
                <c:pt idx="4907">
                  <c:v>-0.2</c:v>
                </c:pt>
                <c:pt idx="4908">
                  <c:v>0</c:v>
                </c:pt>
                <c:pt idx="4909">
                  <c:v>-0.5</c:v>
                </c:pt>
                <c:pt idx="4910">
                  <c:v>-0.5</c:v>
                </c:pt>
                <c:pt idx="4911">
                  <c:v>-0.8</c:v>
                </c:pt>
                <c:pt idx="4912">
                  <c:v>-0.5</c:v>
                </c:pt>
                <c:pt idx="4913">
                  <c:v>-0.5</c:v>
                </c:pt>
                <c:pt idx="4914">
                  <c:v>-0.2</c:v>
                </c:pt>
                <c:pt idx="4915">
                  <c:v>-0.8</c:v>
                </c:pt>
                <c:pt idx="4916">
                  <c:v>-1</c:v>
                </c:pt>
                <c:pt idx="4917">
                  <c:v>-1.8</c:v>
                </c:pt>
                <c:pt idx="4918">
                  <c:v>-1.5</c:v>
                </c:pt>
                <c:pt idx="4919">
                  <c:v>-1.8</c:v>
                </c:pt>
                <c:pt idx="4920">
                  <c:v>-1.2</c:v>
                </c:pt>
                <c:pt idx="4921">
                  <c:v>-1.2</c:v>
                </c:pt>
                <c:pt idx="4922">
                  <c:v>-0.5</c:v>
                </c:pt>
                <c:pt idx="4923">
                  <c:v>-0.5</c:v>
                </c:pt>
                <c:pt idx="4924">
                  <c:v>-0.2</c:v>
                </c:pt>
                <c:pt idx="4925">
                  <c:v>0</c:v>
                </c:pt>
                <c:pt idx="4926">
                  <c:v>0</c:v>
                </c:pt>
                <c:pt idx="4927">
                  <c:v>-0.2</c:v>
                </c:pt>
                <c:pt idx="4928">
                  <c:v>-0.5</c:v>
                </c:pt>
                <c:pt idx="4929">
                  <c:v>-0.2</c:v>
                </c:pt>
                <c:pt idx="4930">
                  <c:v>0</c:v>
                </c:pt>
                <c:pt idx="4931">
                  <c:v>1.2</c:v>
                </c:pt>
                <c:pt idx="4932">
                  <c:v>1</c:v>
                </c:pt>
                <c:pt idx="4933">
                  <c:v>1.5</c:v>
                </c:pt>
                <c:pt idx="4934">
                  <c:v>1.8</c:v>
                </c:pt>
                <c:pt idx="4935">
                  <c:v>1.5</c:v>
                </c:pt>
                <c:pt idx="4936">
                  <c:v>1</c:v>
                </c:pt>
                <c:pt idx="4937">
                  <c:v>1.2</c:v>
                </c:pt>
                <c:pt idx="4938">
                  <c:v>1.5</c:v>
                </c:pt>
                <c:pt idx="4939">
                  <c:v>1</c:v>
                </c:pt>
                <c:pt idx="4940">
                  <c:v>0.2</c:v>
                </c:pt>
                <c:pt idx="4941">
                  <c:v>0.2</c:v>
                </c:pt>
                <c:pt idx="4942">
                  <c:v>1</c:v>
                </c:pt>
                <c:pt idx="4943">
                  <c:v>1</c:v>
                </c:pt>
                <c:pt idx="4944">
                  <c:v>0.8</c:v>
                </c:pt>
                <c:pt idx="4945">
                  <c:v>1.5</c:v>
                </c:pt>
                <c:pt idx="4946">
                  <c:v>2</c:v>
                </c:pt>
                <c:pt idx="4947">
                  <c:v>1.8</c:v>
                </c:pt>
                <c:pt idx="4948">
                  <c:v>3</c:v>
                </c:pt>
                <c:pt idx="4949">
                  <c:v>5.2</c:v>
                </c:pt>
                <c:pt idx="4950">
                  <c:v>12.8</c:v>
                </c:pt>
                <c:pt idx="4951">
                  <c:v>54.2</c:v>
                </c:pt>
                <c:pt idx="4952">
                  <c:v>45.2</c:v>
                </c:pt>
                <c:pt idx="4953">
                  <c:v>12.8</c:v>
                </c:pt>
                <c:pt idx="4954">
                  <c:v>2.5</c:v>
                </c:pt>
                <c:pt idx="4955">
                  <c:v>3</c:v>
                </c:pt>
                <c:pt idx="4956">
                  <c:v>8.5</c:v>
                </c:pt>
                <c:pt idx="4957">
                  <c:v>22.2</c:v>
                </c:pt>
                <c:pt idx="4958">
                  <c:v>12.8</c:v>
                </c:pt>
                <c:pt idx="4959">
                  <c:v>2.8</c:v>
                </c:pt>
                <c:pt idx="4960">
                  <c:v>0.5</c:v>
                </c:pt>
                <c:pt idx="4961">
                  <c:v>1</c:v>
                </c:pt>
                <c:pt idx="4962">
                  <c:v>-0.2</c:v>
                </c:pt>
                <c:pt idx="4963">
                  <c:v>-0.5</c:v>
                </c:pt>
                <c:pt idx="4964">
                  <c:v>-1</c:v>
                </c:pt>
                <c:pt idx="4965">
                  <c:v>-0.8</c:v>
                </c:pt>
                <c:pt idx="4966">
                  <c:v>-0.8</c:v>
                </c:pt>
                <c:pt idx="4967">
                  <c:v>0</c:v>
                </c:pt>
                <c:pt idx="4968">
                  <c:v>0.5</c:v>
                </c:pt>
                <c:pt idx="4969">
                  <c:v>0.2</c:v>
                </c:pt>
                <c:pt idx="4970">
                  <c:v>0.2</c:v>
                </c:pt>
                <c:pt idx="4971">
                  <c:v>0.5</c:v>
                </c:pt>
                <c:pt idx="4972">
                  <c:v>0.5</c:v>
                </c:pt>
                <c:pt idx="4973">
                  <c:v>0.2</c:v>
                </c:pt>
                <c:pt idx="4974">
                  <c:v>-0.2</c:v>
                </c:pt>
                <c:pt idx="4975">
                  <c:v>-0.5</c:v>
                </c:pt>
                <c:pt idx="4976">
                  <c:v>-0.5</c:v>
                </c:pt>
                <c:pt idx="4977">
                  <c:v>-0.2</c:v>
                </c:pt>
                <c:pt idx="4978">
                  <c:v>0</c:v>
                </c:pt>
                <c:pt idx="4979">
                  <c:v>-0.2</c:v>
                </c:pt>
                <c:pt idx="4980">
                  <c:v>0.2</c:v>
                </c:pt>
                <c:pt idx="4981">
                  <c:v>1.2</c:v>
                </c:pt>
                <c:pt idx="4982">
                  <c:v>1</c:v>
                </c:pt>
                <c:pt idx="4983">
                  <c:v>1</c:v>
                </c:pt>
                <c:pt idx="4984">
                  <c:v>2.8</c:v>
                </c:pt>
                <c:pt idx="4985">
                  <c:v>2.5</c:v>
                </c:pt>
                <c:pt idx="4986">
                  <c:v>1.5</c:v>
                </c:pt>
                <c:pt idx="4987">
                  <c:v>1.2</c:v>
                </c:pt>
                <c:pt idx="4988">
                  <c:v>1.2</c:v>
                </c:pt>
                <c:pt idx="4989">
                  <c:v>0.2</c:v>
                </c:pt>
                <c:pt idx="4990">
                  <c:v>0.5</c:v>
                </c:pt>
                <c:pt idx="4991">
                  <c:v>0.2</c:v>
                </c:pt>
                <c:pt idx="4992">
                  <c:v>0.2</c:v>
                </c:pt>
                <c:pt idx="4993">
                  <c:v>1.2</c:v>
                </c:pt>
                <c:pt idx="4994">
                  <c:v>0.8</c:v>
                </c:pt>
                <c:pt idx="4995">
                  <c:v>1.8</c:v>
                </c:pt>
                <c:pt idx="4996">
                  <c:v>3</c:v>
                </c:pt>
                <c:pt idx="4997">
                  <c:v>2.2000000000000002</c:v>
                </c:pt>
                <c:pt idx="4998">
                  <c:v>1.5</c:v>
                </c:pt>
                <c:pt idx="4999">
                  <c:v>1.5</c:v>
                </c:pt>
                <c:pt idx="5000">
                  <c:v>1</c:v>
                </c:pt>
                <c:pt idx="5001">
                  <c:v>0.5</c:v>
                </c:pt>
                <c:pt idx="5002">
                  <c:v>1</c:v>
                </c:pt>
                <c:pt idx="5003">
                  <c:v>0.5</c:v>
                </c:pt>
                <c:pt idx="5004">
                  <c:v>-0.2</c:v>
                </c:pt>
                <c:pt idx="5005">
                  <c:v>0</c:v>
                </c:pt>
                <c:pt idx="5006">
                  <c:v>-0.2</c:v>
                </c:pt>
                <c:pt idx="5007">
                  <c:v>0</c:v>
                </c:pt>
                <c:pt idx="5008">
                  <c:v>-1.8</c:v>
                </c:pt>
                <c:pt idx="5009">
                  <c:v>0.8</c:v>
                </c:pt>
                <c:pt idx="5010">
                  <c:v>0.5</c:v>
                </c:pt>
                <c:pt idx="5011">
                  <c:v>0.2</c:v>
                </c:pt>
                <c:pt idx="5012">
                  <c:v>0</c:v>
                </c:pt>
                <c:pt idx="5013">
                  <c:v>0.8</c:v>
                </c:pt>
                <c:pt idx="5014">
                  <c:v>2.2000000000000002</c:v>
                </c:pt>
                <c:pt idx="5015">
                  <c:v>5.2</c:v>
                </c:pt>
                <c:pt idx="5016">
                  <c:v>15.2</c:v>
                </c:pt>
                <c:pt idx="5017">
                  <c:v>23</c:v>
                </c:pt>
                <c:pt idx="5018">
                  <c:v>0</c:v>
                </c:pt>
                <c:pt idx="5019">
                  <c:v>0</c:v>
                </c:pt>
                <c:pt idx="5020">
                  <c:v>-0.5</c:v>
                </c:pt>
                <c:pt idx="5021">
                  <c:v>-0.2</c:v>
                </c:pt>
                <c:pt idx="5022">
                  <c:v>-0.8</c:v>
                </c:pt>
                <c:pt idx="5023">
                  <c:v>-0.5</c:v>
                </c:pt>
                <c:pt idx="5024">
                  <c:v>-0.5</c:v>
                </c:pt>
                <c:pt idx="5025">
                  <c:v>-0.8</c:v>
                </c:pt>
                <c:pt idx="5026">
                  <c:v>-1.2</c:v>
                </c:pt>
                <c:pt idx="5027">
                  <c:v>-0.8</c:v>
                </c:pt>
                <c:pt idx="5028">
                  <c:v>-0.5</c:v>
                </c:pt>
                <c:pt idx="5029">
                  <c:v>-0.5</c:v>
                </c:pt>
                <c:pt idx="5030">
                  <c:v>-0.5</c:v>
                </c:pt>
                <c:pt idx="5031">
                  <c:v>-0.2</c:v>
                </c:pt>
                <c:pt idx="5032">
                  <c:v>0</c:v>
                </c:pt>
                <c:pt idx="5033">
                  <c:v>-0.2</c:v>
                </c:pt>
                <c:pt idx="5034">
                  <c:v>0</c:v>
                </c:pt>
                <c:pt idx="5035">
                  <c:v>-0.2</c:v>
                </c:pt>
                <c:pt idx="5036">
                  <c:v>-0.5</c:v>
                </c:pt>
                <c:pt idx="5037">
                  <c:v>-0.8</c:v>
                </c:pt>
                <c:pt idx="5038">
                  <c:v>0</c:v>
                </c:pt>
                <c:pt idx="5039">
                  <c:v>0.2</c:v>
                </c:pt>
                <c:pt idx="5040">
                  <c:v>0.2</c:v>
                </c:pt>
                <c:pt idx="5041">
                  <c:v>1</c:v>
                </c:pt>
                <c:pt idx="5042">
                  <c:v>9.5</c:v>
                </c:pt>
                <c:pt idx="5043">
                  <c:v>23.2</c:v>
                </c:pt>
                <c:pt idx="5044">
                  <c:v>5.2</c:v>
                </c:pt>
                <c:pt idx="5045">
                  <c:v>-0.5</c:v>
                </c:pt>
                <c:pt idx="5046">
                  <c:v>1.2</c:v>
                </c:pt>
                <c:pt idx="5047">
                  <c:v>1.2</c:v>
                </c:pt>
                <c:pt idx="5048">
                  <c:v>0.5</c:v>
                </c:pt>
                <c:pt idx="5049">
                  <c:v>2.2000000000000002</c:v>
                </c:pt>
                <c:pt idx="5050">
                  <c:v>3.8</c:v>
                </c:pt>
                <c:pt idx="5051">
                  <c:v>11.8</c:v>
                </c:pt>
                <c:pt idx="5052">
                  <c:v>4</c:v>
                </c:pt>
                <c:pt idx="5053">
                  <c:v>1</c:v>
                </c:pt>
                <c:pt idx="5054">
                  <c:v>-0.2</c:v>
                </c:pt>
                <c:pt idx="5055">
                  <c:v>0.8</c:v>
                </c:pt>
                <c:pt idx="5056">
                  <c:v>0.5</c:v>
                </c:pt>
                <c:pt idx="5057">
                  <c:v>0.2</c:v>
                </c:pt>
                <c:pt idx="5058">
                  <c:v>0.8</c:v>
                </c:pt>
                <c:pt idx="5059">
                  <c:v>0.2</c:v>
                </c:pt>
                <c:pt idx="5060">
                  <c:v>0.2</c:v>
                </c:pt>
                <c:pt idx="5061">
                  <c:v>0.2</c:v>
                </c:pt>
                <c:pt idx="5062">
                  <c:v>0.5</c:v>
                </c:pt>
                <c:pt idx="5063">
                  <c:v>0</c:v>
                </c:pt>
                <c:pt idx="5064">
                  <c:v>0.5</c:v>
                </c:pt>
                <c:pt idx="5065">
                  <c:v>0.2</c:v>
                </c:pt>
                <c:pt idx="5066">
                  <c:v>0</c:v>
                </c:pt>
                <c:pt idx="5067">
                  <c:v>0.2</c:v>
                </c:pt>
                <c:pt idx="5068">
                  <c:v>0</c:v>
                </c:pt>
                <c:pt idx="5069">
                  <c:v>0.5</c:v>
                </c:pt>
                <c:pt idx="5070">
                  <c:v>1</c:v>
                </c:pt>
                <c:pt idx="5071">
                  <c:v>1.2</c:v>
                </c:pt>
                <c:pt idx="5072">
                  <c:v>1.2</c:v>
                </c:pt>
                <c:pt idx="5073">
                  <c:v>-0.2</c:v>
                </c:pt>
                <c:pt idx="5074">
                  <c:v>2.8</c:v>
                </c:pt>
                <c:pt idx="5075">
                  <c:v>3.5</c:v>
                </c:pt>
                <c:pt idx="5076">
                  <c:v>3.8</c:v>
                </c:pt>
                <c:pt idx="5077">
                  <c:v>7.2</c:v>
                </c:pt>
                <c:pt idx="5078">
                  <c:v>13.5</c:v>
                </c:pt>
                <c:pt idx="5079">
                  <c:v>9.2000000000000011</c:v>
                </c:pt>
                <c:pt idx="5080">
                  <c:v>8.2000000000000011</c:v>
                </c:pt>
                <c:pt idx="5081">
                  <c:v>7.8</c:v>
                </c:pt>
                <c:pt idx="5082">
                  <c:v>5.2</c:v>
                </c:pt>
                <c:pt idx="5083">
                  <c:v>3.5</c:v>
                </c:pt>
                <c:pt idx="5084">
                  <c:v>2.5</c:v>
                </c:pt>
                <c:pt idx="5085">
                  <c:v>1.8</c:v>
                </c:pt>
                <c:pt idx="5086">
                  <c:v>2</c:v>
                </c:pt>
                <c:pt idx="5087">
                  <c:v>4</c:v>
                </c:pt>
                <c:pt idx="5088">
                  <c:v>1.8</c:v>
                </c:pt>
                <c:pt idx="5089">
                  <c:v>2</c:v>
                </c:pt>
                <c:pt idx="5090">
                  <c:v>2.5</c:v>
                </c:pt>
                <c:pt idx="5091">
                  <c:v>3.5</c:v>
                </c:pt>
                <c:pt idx="5092">
                  <c:v>11.2</c:v>
                </c:pt>
                <c:pt idx="5093">
                  <c:v>6.8</c:v>
                </c:pt>
                <c:pt idx="5094">
                  <c:v>4.8</c:v>
                </c:pt>
                <c:pt idx="5095">
                  <c:v>6.5</c:v>
                </c:pt>
                <c:pt idx="5096">
                  <c:v>9</c:v>
                </c:pt>
                <c:pt idx="5097">
                  <c:v>1</c:v>
                </c:pt>
                <c:pt idx="5098">
                  <c:v>3.2</c:v>
                </c:pt>
                <c:pt idx="5099">
                  <c:v>2.8</c:v>
                </c:pt>
                <c:pt idx="5100">
                  <c:v>2.2000000000000002</c:v>
                </c:pt>
                <c:pt idx="5101">
                  <c:v>1.8</c:v>
                </c:pt>
                <c:pt idx="5102">
                  <c:v>1.5</c:v>
                </c:pt>
                <c:pt idx="5103">
                  <c:v>0.2</c:v>
                </c:pt>
                <c:pt idx="5104">
                  <c:v>1.5</c:v>
                </c:pt>
                <c:pt idx="5105">
                  <c:v>1.2</c:v>
                </c:pt>
                <c:pt idx="5106">
                  <c:v>0.8</c:v>
                </c:pt>
                <c:pt idx="5107">
                  <c:v>1.2</c:v>
                </c:pt>
                <c:pt idx="5108">
                  <c:v>1.8</c:v>
                </c:pt>
                <c:pt idx="5109">
                  <c:v>3.8</c:v>
                </c:pt>
                <c:pt idx="5110">
                  <c:v>5.8</c:v>
                </c:pt>
                <c:pt idx="5111">
                  <c:v>16.8</c:v>
                </c:pt>
                <c:pt idx="5112">
                  <c:v>41.8</c:v>
                </c:pt>
                <c:pt idx="5113">
                  <c:v>19.5</c:v>
                </c:pt>
                <c:pt idx="5114">
                  <c:v>11.2</c:v>
                </c:pt>
                <c:pt idx="5115">
                  <c:v>6</c:v>
                </c:pt>
                <c:pt idx="5116">
                  <c:v>5.2</c:v>
                </c:pt>
                <c:pt idx="5117">
                  <c:v>6</c:v>
                </c:pt>
                <c:pt idx="5118">
                  <c:v>7.8</c:v>
                </c:pt>
                <c:pt idx="5119">
                  <c:v>8.8000000000000007</c:v>
                </c:pt>
                <c:pt idx="5120">
                  <c:v>8.8000000000000007</c:v>
                </c:pt>
                <c:pt idx="5121">
                  <c:v>8</c:v>
                </c:pt>
                <c:pt idx="5122">
                  <c:v>9</c:v>
                </c:pt>
                <c:pt idx="5123">
                  <c:v>9.5</c:v>
                </c:pt>
                <c:pt idx="5124">
                  <c:v>7.5</c:v>
                </c:pt>
                <c:pt idx="5125">
                  <c:v>5.5</c:v>
                </c:pt>
                <c:pt idx="5126">
                  <c:v>6.5</c:v>
                </c:pt>
                <c:pt idx="5127">
                  <c:v>4.8</c:v>
                </c:pt>
                <c:pt idx="5128">
                  <c:v>10.8</c:v>
                </c:pt>
                <c:pt idx="5129">
                  <c:v>17.5</c:v>
                </c:pt>
                <c:pt idx="5130">
                  <c:v>11.5</c:v>
                </c:pt>
                <c:pt idx="5131">
                  <c:v>9</c:v>
                </c:pt>
                <c:pt idx="5132">
                  <c:v>7</c:v>
                </c:pt>
                <c:pt idx="5133">
                  <c:v>8.2000000000000011</c:v>
                </c:pt>
                <c:pt idx="5134">
                  <c:v>9.5</c:v>
                </c:pt>
                <c:pt idx="5135">
                  <c:v>10.8</c:v>
                </c:pt>
                <c:pt idx="5136">
                  <c:v>9</c:v>
                </c:pt>
                <c:pt idx="5137">
                  <c:v>7.5</c:v>
                </c:pt>
                <c:pt idx="5138">
                  <c:v>7</c:v>
                </c:pt>
                <c:pt idx="5139">
                  <c:v>7</c:v>
                </c:pt>
                <c:pt idx="5140">
                  <c:v>7.5</c:v>
                </c:pt>
                <c:pt idx="5141">
                  <c:v>7.2</c:v>
                </c:pt>
                <c:pt idx="5142">
                  <c:v>5.5</c:v>
                </c:pt>
                <c:pt idx="5143">
                  <c:v>4.2</c:v>
                </c:pt>
                <c:pt idx="5144">
                  <c:v>4.2</c:v>
                </c:pt>
                <c:pt idx="5145">
                  <c:v>4</c:v>
                </c:pt>
                <c:pt idx="5146">
                  <c:v>4.8</c:v>
                </c:pt>
                <c:pt idx="5147">
                  <c:v>6.8</c:v>
                </c:pt>
                <c:pt idx="5148">
                  <c:v>7.2</c:v>
                </c:pt>
                <c:pt idx="5149">
                  <c:v>7.5</c:v>
                </c:pt>
                <c:pt idx="5150">
                  <c:v>8</c:v>
                </c:pt>
                <c:pt idx="5151">
                  <c:v>7.2</c:v>
                </c:pt>
                <c:pt idx="5152">
                  <c:v>7.5</c:v>
                </c:pt>
                <c:pt idx="5153">
                  <c:v>6.2</c:v>
                </c:pt>
                <c:pt idx="5154">
                  <c:v>9.2000000000000011</c:v>
                </c:pt>
                <c:pt idx="5155">
                  <c:v>13.8</c:v>
                </c:pt>
                <c:pt idx="5156">
                  <c:v>13</c:v>
                </c:pt>
                <c:pt idx="5157">
                  <c:v>7.5</c:v>
                </c:pt>
                <c:pt idx="5158">
                  <c:v>5</c:v>
                </c:pt>
                <c:pt idx="5159">
                  <c:v>4.2</c:v>
                </c:pt>
                <c:pt idx="5160">
                  <c:v>4</c:v>
                </c:pt>
                <c:pt idx="5161">
                  <c:v>3.2</c:v>
                </c:pt>
                <c:pt idx="5162">
                  <c:v>4.8</c:v>
                </c:pt>
                <c:pt idx="5163">
                  <c:v>7</c:v>
                </c:pt>
                <c:pt idx="5164">
                  <c:v>7</c:v>
                </c:pt>
                <c:pt idx="5165">
                  <c:v>4.2</c:v>
                </c:pt>
                <c:pt idx="5166">
                  <c:v>3.2</c:v>
                </c:pt>
                <c:pt idx="5167">
                  <c:v>13.2</c:v>
                </c:pt>
                <c:pt idx="5168">
                  <c:v>11</c:v>
                </c:pt>
                <c:pt idx="5169">
                  <c:v>8.2000000000000011</c:v>
                </c:pt>
                <c:pt idx="5170">
                  <c:v>5.2</c:v>
                </c:pt>
                <c:pt idx="5171">
                  <c:v>8</c:v>
                </c:pt>
                <c:pt idx="5172">
                  <c:v>9</c:v>
                </c:pt>
                <c:pt idx="5173">
                  <c:v>9.8000000000000007</c:v>
                </c:pt>
                <c:pt idx="5174">
                  <c:v>9</c:v>
                </c:pt>
                <c:pt idx="5175">
                  <c:v>9.5</c:v>
                </c:pt>
                <c:pt idx="5176">
                  <c:v>11</c:v>
                </c:pt>
                <c:pt idx="5177">
                  <c:v>10.200000000000001</c:v>
                </c:pt>
                <c:pt idx="5178">
                  <c:v>18</c:v>
                </c:pt>
                <c:pt idx="5179">
                  <c:v>27.5</c:v>
                </c:pt>
                <c:pt idx="5180">
                  <c:v>35.200000000000003</c:v>
                </c:pt>
                <c:pt idx="5181">
                  <c:v>29</c:v>
                </c:pt>
                <c:pt idx="5182">
                  <c:v>25</c:v>
                </c:pt>
                <c:pt idx="5183">
                  <c:v>15.5</c:v>
                </c:pt>
                <c:pt idx="5184">
                  <c:v>14.2</c:v>
                </c:pt>
                <c:pt idx="5185">
                  <c:v>9</c:v>
                </c:pt>
                <c:pt idx="5186">
                  <c:v>5.2</c:v>
                </c:pt>
                <c:pt idx="5187">
                  <c:v>6.5</c:v>
                </c:pt>
                <c:pt idx="5188">
                  <c:v>6.8</c:v>
                </c:pt>
                <c:pt idx="5189">
                  <c:v>6.8</c:v>
                </c:pt>
                <c:pt idx="5190">
                  <c:v>7.8</c:v>
                </c:pt>
                <c:pt idx="5191">
                  <c:v>10</c:v>
                </c:pt>
                <c:pt idx="5192">
                  <c:v>15.8</c:v>
                </c:pt>
                <c:pt idx="5193">
                  <c:v>14.5</c:v>
                </c:pt>
                <c:pt idx="5194">
                  <c:v>10.8</c:v>
                </c:pt>
                <c:pt idx="5195">
                  <c:v>8.2000000000000011</c:v>
                </c:pt>
                <c:pt idx="5196">
                  <c:v>9.8000000000000007</c:v>
                </c:pt>
                <c:pt idx="5197">
                  <c:v>9.8000000000000007</c:v>
                </c:pt>
                <c:pt idx="5198">
                  <c:v>8.2000000000000011</c:v>
                </c:pt>
                <c:pt idx="5199">
                  <c:v>5.8</c:v>
                </c:pt>
                <c:pt idx="5200">
                  <c:v>5</c:v>
                </c:pt>
                <c:pt idx="5201">
                  <c:v>5</c:v>
                </c:pt>
                <c:pt idx="5202">
                  <c:v>5.2</c:v>
                </c:pt>
                <c:pt idx="5203">
                  <c:v>2.8</c:v>
                </c:pt>
                <c:pt idx="5204">
                  <c:v>4.2</c:v>
                </c:pt>
                <c:pt idx="5205">
                  <c:v>5</c:v>
                </c:pt>
                <c:pt idx="5206">
                  <c:v>6.8</c:v>
                </c:pt>
                <c:pt idx="5207">
                  <c:v>21.2</c:v>
                </c:pt>
                <c:pt idx="5208">
                  <c:v>18.5</c:v>
                </c:pt>
                <c:pt idx="5209">
                  <c:v>10.5</c:v>
                </c:pt>
                <c:pt idx="5210">
                  <c:v>10.200000000000001</c:v>
                </c:pt>
                <c:pt idx="5211">
                  <c:v>12.2</c:v>
                </c:pt>
                <c:pt idx="5212">
                  <c:v>13.2</c:v>
                </c:pt>
                <c:pt idx="5213">
                  <c:v>17.2</c:v>
                </c:pt>
                <c:pt idx="5214">
                  <c:v>6.8</c:v>
                </c:pt>
                <c:pt idx="5215">
                  <c:v>6.8</c:v>
                </c:pt>
                <c:pt idx="5216">
                  <c:v>6.8</c:v>
                </c:pt>
                <c:pt idx="5217">
                  <c:v>5.5</c:v>
                </c:pt>
                <c:pt idx="5218">
                  <c:v>6</c:v>
                </c:pt>
                <c:pt idx="5219">
                  <c:v>4.2</c:v>
                </c:pt>
                <c:pt idx="5220">
                  <c:v>3.8</c:v>
                </c:pt>
                <c:pt idx="5221">
                  <c:v>4</c:v>
                </c:pt>
                <c:pt idx="5222">
                  <c:v>4</c:v>
                </c:pt>
                <c:pt idx="5223">
                  <c:v>4.5</c:v>
                </c:pt>
                <c:pt idx="5224">
                  <c:v>4.2</c:v>
                </c:pt>
                <c:pt idx="5225">
                  <c:v>4.5</c:v>
                </c:pt>
                <c:pt idx="5226">
                  <c:v>4.8</c:v>
                </c:pt>
                <c:pt idx="5227">
                  <c:v>4.5</c:v>
                </c:pt>
                <c:pt idx="5228">
                  <c:v>4.8</c:v>
                </c:pt>
                <c:pt idx="5229">
                  <c:v>5</c:v>
                </c:pt>
                <c:pt idx="5230">
                  <c:v>5</c:v>
                </c:pt>
                <c:pt idx="5231">
                  <c:v>5.8</c:v>
                </c:pt>
                <c:pt idx="5232">
                  <c:v>5.5</c:v>
                </c:pt>
                <c:pt idx="5233">
                  <c:v>5.8</c:v>
                </c:pt>
                <c:pt idx="5234">
                  <c:v>5</c:v>
                </c:pt>
                <c:pt idx="5235">
                  <c:v>5.5</c:v>
                </c:pt>
                <c:pt idx="5236">
                  <c:v>6</c:v>
                </c:pt>
                <c:pt idx="5237">
                  <c:v>7</c:v>
                </c:pt>
                <c:pt idx="5238">
                  <c:v>5.8</c:v>
                </c:pt>
                <c:pt idx="5239">
                  <c:v>3.8</c:v>
                </c:pt>
                <c:pt idx="5240">
                  <c:v>2.5</c:v>
                </c:pt>
                <c:pt idx="5241">
                  <c:v>5.8</c:v>
                </c:pt>
                <c:pt idx="5242">
                  <c:v>7.8</c:v>
                </c:pt>
                <c:pt idx="5243">
                  <c:v>8.2000000000000011</c:v>
                </c:pt>
                <c:pt idx="5244">
                  <c:v>5.2</c:v>
                </c:pt>
                <c:pt idx="5245">
                  <c:v>5</c:v>
                </c:pt>
                <c:pt idx="5246">
                  <c:v>4.8</c:v>
                </c:pt>
                <c:pt idx="5247">
                  <c:v>6.8</c:v>
                </c:pt>
                <c:pt idx="5248">
                  <c:v>7</c:v>
                </c:pt>
                <c:pt idx="5249">
                  <c:v>8</c:v>
                </c:pt>
                <c:pt idx="5250">
                  <c:v>8</c:v>
                </c:pt>
                <c:pt idx="5251">
                  <c:v>7</c:v>
                </c:pt>
                <c:pt idx="5252">
                  <c:v>6.5</c:v>
                </c:pt>
                <c:pt idx="5253">
                  <c:v>6.2</c:v>
                </c:pt>
                <c:pt idx="5254">
                  <c:v>5</c:v>
                </c:pt>
                <c:pt idx="5255">
                  <c:v>5.5</c:v>
                </c:pt>
                <c:pt idx="5256">
                  <c:v>4.8</c:v>
                </c:pt>
                <c:pt idx="5257">
                  <c:v>4.2</c:v>
                </c:pt>
                <c:pt idx="5258">
                  <c:v>4.5</c:v>
                </c:pt>
                <c:pt idx="5259">
                  <c:v>4.8</c:v>
                </c:pt>
                <c:pt idx="5260">
                  <c:v>4.8</c:v>
                </c:pt>
                <c:pt idx="5261">
                  <c:v>3.8</c:v>
                </c:pt>
                <c:pt idx="5262">
                  <c:v>3.5</c:v>
                </c:pt>
                <c:pt idx="5263">
                  <c:v>4.8</c:v>
                </c:pt>
                <c:pt idx="5264">
                  <c:v>4.8</c:v>
                </c:pt>
                <c:pt idx="5265">
                  <c:v>5</c:v>
                </c:pt>
                <c:pt idx="5266">
                  <c:v>4.8</c:v>
                </c:pt>
                <c:pt idx="5267">
                  <c:v>4.5</c:v>
                </c:pt>
                <c:pt idx="5268">
                  <c:v>4.2</c:v>
                </c:pt>
                <c:pt idx="5269">
                  <c:v>4.5</c:v>
                </c:pt>
                <c:pt idx="5270">
                  <c:v>4.2</c:v>
                </c:pt>
                <c:pt idx="5271">
                  <c:v>3.8</c:v>
                </c:pt>
                <c:pt idx="5272">
                  <c:v>4.2</c:v>
                </c:pt>
                <c:pt idx="5273">
                  <c:v>3.8</c:v>
                </c:pt>
                <c:pt idx="5274">
                  <c:v>4</c:v>
                </c:pt>
                <c:pt idx="5275">
                  <c:v>3.5</c:v>
                </c:pt>
                <c:pt idx="5276">
                  <c:v>3.8</c:v>
                </c:pt>
                <c:pt idx="5277">
                  <c:v>3.8</c:v>
                </c:pt>
                <c:pt idx="5278">
                  <c:v>5</c:v>
                </c:pt>
                <c:pt idx="5279">
                  <c:v>4.2</c:v>
                </c:pt>
                <c:pt idx="5280">
                  <c:v>4.8</c:v>
                </c:pt>
                <c:pt idx="5281">
                  <c:v>4.8</c:v>
                </c:pt>
                <c:pt idx="5282">
                  <c:v>4.5</c:v>
                </c:pt>
                <c:pt idx="5283">
                  <c:v>6</c:v>
                </c:pt>
                <c:pt idx="5284">
                  <c:v>5.8</c:v>
                </c:pt>
                <c:pt idx="5285">
                  <c:v>6.2</c:v>
                </c:pt>
                <c:pt idx="5286">
                  <c:v>6</c:v>
                </c:pt>
                <c:pt idx="5287">
                  <c:v>5.8</c:v>
                </c:pt>
                <c:pt idx="5288">
                  <c:v>6</c:v>
                </c:pt>
                <c:pt idx="5289">
                  <c:v>6.2</c:v>
                </c:pt>
                <c:pt idx="5290">
                  <c:v>6</c:v>
                </c:pt>
                <c:pt idx="5291">
                  <c:v>6.5</c:v>
                </c:pt>
                <c:pt idx="5292">
                  <c:v>6.8</c:v>
                </c:pt>
                <c:pt idx="5293">
                  <c:v>6.5</c:v>
                </c:pt>
                <c:pt idx="5294">
                  <c:v>6.5</c:v>
                </c:pt>
                <c:pt idx="5295">
                  <c:v>6.2</c:v>
                </c:pt>
                <c:pt idx="5296">
                  <c:v>6.2</c:v>
                </c:pt>
                <c:pt idx="5297">
                  <c:v>6.5</c:v>
                </c:pt>
                <c:pt idx="5298">
                  <c:v>6.8</c:v>
                </c:pt>
                <c:pt idx="5299">
                  <c:v>6</c:v>
                </c:pt>
                <c:pt idx="5300">
                  <c:v>6</c:v>
                </c:pt>
                <c:pt idx="5301">
                  <c:v>6.8</c:v>
                </c:pt>
                <c:pt idx="5302">
                  <c:v>6.5</c:v>
                </c:pt>
                <c:pt idx="5303">
                  <c:v>7.5</c:v>
                </c:pt>
                <c:pt idx="5304">
                  <c:v>7.5</c:v>
                </c:pt>
                <c:pt idx="5305">
                  <c:v>7.8</c:v>
                </c:pt>
                <c:pt idx="5306">
                  <c:v>7.5</c:v>
                </c:pt>
                <c:pt idx="5307">
                  <c:v>7.8</c:v>
                </c:pt>
                <c:pt idx="5308">
                  <c:v>8.5</c:v>
                </c:pt>
                <c:pt idx="5309">
                  <c:v>9.2000000000000011</c:v>
                </c:pt>
                <c:pt idx="5310">
                  <c:v>9.2000000000000011</c:v>
                </c:pt>
                <c:pt idx="5311">
                  <c:v>10.5</c:v>
                </c:pt>
                <c:pt idx="5312">
                  <c:v>9.8000000000000007</c:v>
                </c:pt>
                <c:pt idx="5313">
                  <c:v>7.8</c:v>
                </c:pt>
                <c:pt idx="5314">
                  <c:v>8.2000000000000011</c:v>
                </c:pt>
                <c:pt idx="5315">
                  <c:v>9.2000000000000011</c:v>
                </c:pt>
                <c:pt idx="5316">
                  <c:v>10.5</c:v>
                </c:pt>
                <c:pt idx="5317">
                  <c:v>10.5</c:v>
                </c:pt>
                <c:pt idx="5318">
                  <c:v>9</c:v>
                </c:pt>
                <c:pt idx="5319">
                  <c:v>10</c:v>
                </c:pt>
                <c:pt idx="5320">
                  <c:v>11</c:v>
                </c:pt>
                <c:pt idx="5321">
                  <c:v>10.8</c:v>
                </c:pt>
                <c:pt idx="5322">
                  <c:v>9</c:v>
                </c:pt>
                <c:pt idx="5323">
                  <c:v>9</c:v>
                </c:pt>
                <c:pt idx="5324">
                  <c:v>9.8000000000000007</c:v>
                </c:pt>
                <c:pt idx="5325">
                  <c:v>9.5</c:v>
                </c:pt>
                <c:pt idx="5326">
                  <c:v>9.5</c:v>
                </c:pt>
                <c:pt idx="5327">
                  <c:v>10</c:v>
                </c:pt>
                <c:pt idx="5328">
                  <c:v>11</c:v>
                </c:pt>
                <c:pt idx="5329">
                  <c:v>10.200000000000001</c:v>
                </c:pt>
                <c:pt idx="5330">
                  <c:v>10.5</c:v>
                </c:pt>
                <c:pt idx="5331">
                  <c:v>11</c:v>
                </c:pt>
                <c:pt idx="5332">
                  <c:v>11</c:v>
                </c:pt>
                <c:pt idx="5333">
                  <c:v>11.5</c:v>
                </c:pt>
                <c:pt idx="5334">
                  <c:v>14</c:v>
                </c:pt>
                <c:pt idx="5335">
                  <c:v>15.8</c:v>
                </c:pt>
                <c:pt idx="5336">
                  <c:v>18.2</c:v>
                </c:pt>
                <c:pt idx="5337">
                  <c:v>16.8</c:v>
                </c:pt>
                <c:pt idx="5338">
                  <c:v>19.5</c:v>
                </c:pt>
                <c:pt idx="5339">
                  <c:v>22.5</c:v>
                </c:pt>
                <c:pt idx="5340">
                  <c:v>23</c:v>
                </c:pt>
                <c:pt idx="5341">
                  <c:v>28</c:v>
                </c:pt>
                <c:pt idx="5342">
                  <c:v>34.5</c:v>
                </c:pt>
                <c:pt idx="5343">
                  <c:v>44</c:v>
                </c:pt>
                <c:pt idx="5344">
                  <c:v>47</c:v>
                </c:pt>
                <c:pt idx="5345">
                  <c:v>47.8</c:v>
                </c:pt>
                <c:pt idx="5346">
                  <c:v>65.5</c:v>
                </c:pt>
                <c:pt idx="5347">
                  <c:v>75</c:v>
                </c:pt>
                <c:pt idx="5348">
                  <c:v>107</c:v>
                </c:pt>
                <c:pt idx="5349">
                  <c:v>104.8</c:v>
                </c:pt>
                <c:pt idx="5350">
                  <c:v>85.8</c:v>
                </c:pt>
                <c:pt idx="5351">
                  <c:v>79</c:v>
                </c:pt>
                <c:pt idx="5352">
                  <c:v>56.5</c:v>
                </c:pt>
                <c:pt idx="5353">
                  <c:v>36.800000000000004</c:v>
                </c:pt>
                <c:pt idx="5354">
                  <c:v>41.5</c:v>
                </c:pt>
                <c:pt idx="5355">
                  <c:v>21.5</c:v>
                </c:pt>
                <c:pt idx="5356">
                  <c:v>14.2</c:v>
                </c:pt>
                <c:pt idx="5357">
                  <c:v>13.8</c:v>
                </c:pt>
                <c:pt idx="5358">
                  <c:v>21.5</c:v>
                </c:pt>
                <c:pt idx="5359">
                  <c:v>19.2</c:v>
                </c:pt>
                <c:pt idx="5360">
                  <c:v>16.5</c:v>
                </c:pt>
                <c:pt idx="5361">
                  <c:v>14</c:v>
                </c:pt>
                <c:pt idx="5362">
                  <c:v>18.5</c:v>
                </c:pt>
                <c:pt idx="5363">
                  <c:v>22</c:v>
                </c:pt>
                <c:pt idx="5364">
                  <c:v>26.5</c:v>
                </c:pt>
                <c:pt idx="5365">
                  <c:v>24.8</c:v>
                </c:pt>
                <c:pt idx="5366">
                  <c:v>35</c:v>
                </c:pt>
                <c:pt idx="5367">
                  <c:v>63.5</c:v>
                </c:pt>
                <c:pt idx="5368">
                  <c:v>85.2</c:v>
                </c:pt>
                <c:pt idx="5369">
                  <c:v>64.2</c:v>
                </c:pt>
                <c:pt idx="5370">
                  <c:v>38.800000000000004</c:v>
                </c:pt>
                <c:pt idx="5371">
                  <c:v>26</c:v>
                </c:pt>
                <c:pt idx="5372">
                  <c:v>26.2</c:v>
                </c:pt>
                <c:pt idx="5373">
                  <c:v>15.8</c:v>
                </c:pt>
                <c:pt idx="5374">
                  <c:v>13</c:v>
                </c:pt>
                <c:pt idx="5375">
                  <c:v>26.2</c:v>
                </c:pt>
                <c:pt idx="5376">
                  <c:v>11.5</c:v>
                </c:pt>
                <c:pt idx="5377">
                  <c:v>11</c:v>
                </c:pt>
                <c:pt idx="5378">
                  <c:v>14.5</c:v>
                </c:pt>
                <c:pt idx="5379">
                  <c:v>15</c:v>
                </c:pt>
                <c:pt idx="5380">
                  <c:v>15.2</c:v>
                </c:pt>
                <c:pt idx="5381">
                  <c:v>15.8</c:v>
                </c:pt>
                <c:pt idx="5382">
                  <c:v>15</c:v>
                </c:pt>
                <c:pt idx="5383">
                  <c:v>15.8</c:v>
                </c:pt>
                <c:pt idx="5384">
                  <c:v>19.8</c:v>
                </c:pt>
                <c:pt idx="5385">
                  <c:v>21</c:v>
                </c:pt>
                <c:pt idx="5386">
                  <c:v>21.8</c:v>
                </c:pt>
                <c:pt idx="5387">
                  <c:v>21.2</c:v>
                </c:pt>
                <c:pt idx="5388">
                  <c:v>18.5</c:v>
                </c:pt>
                <c:pt idx="5389">
                  <c:v>20.2</c:v>
                </c:pt>
                <c:pt idx="5390">
                  <c:v>21.2</c:v>
                </c:pt>
                <c:pt idx="5391">
                  <c:v>21</c:v>
                </c:pt>
                <c:pt idx="5392">
                  <c:v>20.8</c:v>
                </c:pt>
                <c:pt idx="5393">
                  <c:v>18.8</c:v>
                </c:pt>
                <c:pt idx="5394">
                  <c:v>20</c:v>
                </c:pt>
                <c:pt idx="5395">
                  <c:v>19.8</c:v>
                </c:pt>
                <c:pt idx="5396">
                  <c:v>17.8</c:v>
                </c:pt>
                <c:pt idx="5397">
                  <c:v>17</c:v>
                </c:pt>
                <c:pt idx="5398">
                  <c:v>14.8</c:v>
                </c:pt>
                <c:pt idx="5399">
                  <c:v>14.5</c:v>
                </c:pt>
                <c:pt idx="5400">
                  <c:v>13.5</c:v>
                </c:pt>
                <c:pt idx="5401">
                  <c:v>14.2</c:v>
                </c:pt>
                <c:pt idx="5402">
                  <c:v>13</c:v>
                </c:pt>
                <c:pt idx="5403">
                  <c:v>11.8</c:v>
                </c:pt>
                <c:pt idx="5404">
                  <c:v>12.2</c:v>
                </c:pt>
                <c:pt idx="5405">
                  <c:v>12.8</c:v>
                </c:pt>
                <c:pt idx="5406">
                  <c:v>15</c:v>
                </c:pt>
                <c:pt idx="5407">
                  <c:v>16.2</c:v>
                </c:pt>
                <c:pt idx="5408">
                  <c:v>16</c:v>
                </c:pt>
                <c:pt idx="5409">
                  <c:v>15.5</c:v>
                </c:pt>
                <c:pt idx="5410">
                  <c:v>14.8</c:v>
                </c:pt>
                <c:pt idx="5411">
                  <c:v>12.5</c:v>
                </c:pt>
                <c:pt idx="5412">
                  <c:v>11.5</c:v>
                </c:pt>
                <c:pt idx="5413">
                  <c:v>6.2</c:v>
                </c:pt>
                <c:pt idx="5414">
                  <c:v>12</c:v>
                </c:pt>
                <c:pt idx="5415">
                  <c:v>13</c:v>
                </c:pt>
                <c:pt idx="5416">
                  <c:v>15.5</c:v>
                </c:pt>
                <c:pt idx="5417">
                  <c:v>24</c:v>
                </c:pt>
                <c:pt idx="5418">
                  <c:v>34.200000000000003</c:v>
                </c:pt>
                <c:pt idx="5419">
                  <c:v>18.5</c:v>
                </c:pt>
                <c:pt idx="5420">
                  <c:v>11</c:v>
                </c:pt>
                <c:pt idx="5421">
                  <c:v>7.8</c:v>
                </c:pt>
                <c:pt idx="5422">
                  <c:v>8</c:v>
                </c:pt>
                <c:pt idx="5423">
                  <c:v>7</c:v>
                </c:pt>
                <c:pt idx="5424">
                  <c:v>6.5</c:v>
                </c:pt>
                <c:pt idx="5425">
                  <c:v>5.2</c:v>
                </c:pt>
                <c:pt idx="5426">
                  <c:v>6.2</c:v>
                </c:pt>
                <c:pt idx="5427">
                  <c:v>7.5</c:v>
                </c:pt>
                <c:pt idx="5428">
                  <c:v>8.5</c:v>
                </c:pt>
                <c:pt idx="5429">
                  <c:v>9.8000000000000007</c:v>
                </c:pt>
                <c:pt idx="5430">
                  <c:v>9</c:v>
                </c:pt>
                <c:pt idx="5431">
                  <c:v>7</c:v>
                </c:pt>
                <c:pt idx="5432">
                  <c:v>8.8000000000000007</c:v>
                </c:pt>
                <c:pt idx="5433">
                  <c:v>9.2000000000000011</c:v>
                </c:pt>
                <c:pt idx="5434">
                  <c:v>9</c:v>
                </c:pt>
                <c:pt idx="5435">
                  <c:v>8</c:v>
                </c:pt>
                <c:pt idx="5436">
                  <c:v>6</c:v>
                </c:pt>
                <c:pt idx="5437">
                  <c:v>7</c:v>
                </c:pt>
                <c:pt idx="5438">
                  <c:v>9</c:v>
                </c:pt>
                <c:pt idx="5439">
                  <c:v>9.2000000000000011</c:v>
                </c:pt>
                <c:pt idx="5440">
                  <c:v>9.8000000000000007</c:v>
                </c:pt>
                <c:pt idx="5441">
                  <c:v>12.5</c:v>
                </c:pt>
                <c:pt idx="5442">
                  <c:v>16.8</c:v>
                </c:pt>
                <c:pt idx="5443">
                  <c:v>29.5</c:v>
                </c:pt>
                <c:pt idx="5444">
                  <c:v>51</c:v>
                </c:pt>
                <c:pt idx="5445">
                  <c:v>44.8</c:v>
                </c:pt>
                <c:pt idx="5446">
                  <c:v>23.2</c:v>
                </c:pt>
                <c:pt idx="5447">
                  <c:v>15.8</c:v>
                </c:pt>
                <c:pt idx="5448">
                  <c:v>9</c:v>
                </c:pt>
                <c:pt idx="5449">
                  <c:v>8.5</c:v>
                </c:pt>
                <c:pt idx="5450">
                  <c:v>6.8</c:v>
                </c:pt>
                <c:pt idx="5451">
                  <c:v>3.8</c:v>
                </c:pt>
                <c:pt idx="5452">
                  <c:v>9</c:v>
                </c:pt>
                <c:pt idx="5453">
                  <c:v>7.2</c:v>
                </c:pt>
                <c:pt idx="5454">
                  <c:v>13.8</c:v>
                </c:pt>
                <c:pt idx="5455">
                  <c:v>20.2</c:v>
                </c:pt>
                <c:pt idx="5456">
                  <c:v>21</c:v>
                </c:pt>
                <c:pt idx="5457">
                  <c:v>13</c:v>
                </c:pt>
                <c:pt idx="5458">
                  <c:v>10.5</c:v>
                </c:pt>
                <c:pt idx="5459">
                  <c:v>8.2000000000000011</c:v>
                </c:pt>
                <c:pt idx="5460">
                  <c:v>5.5</c:v>
                </c:pt>
                <c:pt idx="5461">
                  <c:v>15.5</c:v>
                </c:pt>
                <c:pt idx="5462">
                  <c:v>18</c:v>
                </c:pt>
                <c:pt idx="5463">
                  <c:v>24</c:v>
                </c:pt>
                <c:pt idx="5464">
                  <c:v>27.8</c:v>
                </c:pt>
                <c:pt idx="5465">
                  <c:v>27</c:v>
                </c:pt>
                <c:pt idx="5466">
                  <c:v>25</c:v>
                </c:pt>
                <c:pt idx="5467">
                  <c:v>21.2</c:v>
                </c:pt>
                <c:pt idx="5468">
                  <c:v>17.5</c:v>
                </c:pt>
                <c:pt idx="5469">
                  <c:v>13.8</c:v>
                </c:pt>
                <c:pt idx="5470">
                  <c:v>9</c:v>
                </c:pt>
                <c:pt idx="5471">
                  <c:v>4.5</c:v>
                </c:pt>
                <c:pt idx="5472">
                  <c:v>4.5</c:v>
                </c:pt>
                <c:pt idx="5473">
                  <c:v>5.8</c:v>
                </c:pt>
                <c:pt idx="5474">
                  <c:v>7.2</c:v>
                </c:pt>
                <c:pt idx="5475">
                  <c:v>7</c:v>
                </c:pt>
                <c:pt idx="5476">
                  <c:v>4.2</c:v>
                </c:pt>
                <c:pt idx="5477">
                  <c:v>1.8</c:v>
                </c:pt>
                <c:pt idx="5478">
                  <c:v>2.2000000000000002</c:v>
                </c:pt>
                <c:pt idx="5479">
                  <c:v>3</c:v>
                </c:pt>
                <c:pt idx="5480">
                  <c:v>4.2</c:v>
                </c:pt>
                <c:pt idx="5481">
                  <c:v>6</c:v>
                </c:pt>
                <c:pt idx="5482">
                  <c:v>5.2</c:v>
                </c:pt>
                <c:pt idx="5483">
                  <c:v>6.8</c:v>
                </c:pt>
                <c:pt idx="5484">
                  <c:v>8</c:v>
                </c:pt>
                <c:pt idx="5485">
                  <c:v>8</c:v>
                </c:pt>
                <c:pt idx="5486">
                  <c:v>9.5</c:v>
                </c:pt>
                <c:pt idx="5487">
                  <c:v>10</c:v>
                </c:pt>
                <c:pt idx="5488">
                  <c:v>9.5</c:v>
                </c:pt>
                <c:pt idx="5489">
                  <c:v>13</c:v>
                </c:pt>
                <c:pt idx="5490">
                  <c:v>18.8</c:v>
                </c:pt>
                <c:pt idx="5491">
                  <c:v>21</c:v>
                </c:pt>
                <c:pt idx="5492">
                  <c:v>18.2</c:v>
                </c:pt>
                <c:pt idx="5493">
                  <c:v>12.8</c:v>
                </c:pt>
                <c:pt idx="5494">
                  <c:v>8.5</c:v>
                </c:pt>
                <c:pt idx="5495">
                  <c:v>6.8</c:v>
                </c:pt>
                <c:pt idx="5496">
                  <c:v>7.5</c:v>
                </c:pt>
                <c:pt idx="5497">
                  <c:v>7</c:v>
                </c:pt>
                <c:pt idx="5498">
                  <c:v>7.2</c:v>
                </c:pt>
                <c:pt idx="5499">
                  <c:v>9.2000000000000011</c:v>
                </c:pt>
                <c:pt idx="5500">
                  <c:v>9.8000000000000007</c:v>
                </c:pt>
                <c:pt idx="5501">
                  <c:v>12.2</c:v>
                </c:pt>
                <c:pt idx="5502">
                  <c:v>12.5</c:v>
                </c:pt>
                <c:pt idx="5503">
                  <c:v>10.8</c:v>
                </c:pt>
                <c:pt idx="5504">
                  <c:v>11</c:v>
                </c:pt>
                <c:pt idx="5505">
                  <c:v>12.8</c:v>
                </c:pt>
                <c:pt idx="5506">
                  <c:v>7.5</c:v>
                </c:pt>
                <c:pt idx="5507">
                  <c:v>6</c:v>
                </c:pt>
                <c:pt idx="5508">
                  <c:v>4.5</c:v>
                </c:pt>
                <c:pt idx="5509">
                  <c:v>10.200000000000001</c:v>
                </c:pt>
                <c:pt idx="5510">
                  <c:v>14.2</c:v>
                </c:pt>
                <c:pt idx="5511">
                  <c:v>11</c:v>
                </c:pt>
                <c:pt idx="5512">
                  <c:v>11.8</c:v>
                </c:pt>
                <c:pt idx="5513">
                  <c:v>22</c:v>
                </c:pt>
                <c:pt idx="5514">
                  <c:v>32.800000000000004</c:v>
                </c:pt>
                <c:pt idx="5515">
                  <c:v>25.8</c:v>
                </c:pt>
                <c:pt idx="5516">
                  <c:v>12.8</c:v>
                </c:pt>
                <c:pt idx="5517">
                  <c:v>8.5</c:v>
                </c:pt>
                <c:pt idx="5518">
                  <c:v>7.5</c:v>
                </c:pt>
                <c:pt idx="5519">
                  <c:v>6.8</c:v>
                </c:pt>
                <c:pt idx="5520">
                  <c:v>6.2</c:v>
                </c:pt>
                <c:pt idx="5521">
                  <c:v>5.8</c:v>
                </c:pt>
                <c:pt idx="5522">
                  <c:v>6.8</c:v>
                </c:pt>
                <c:pt idx="5523">
                  <c:v>8.8000000000000007</c:v>
                </c:pt>
                <c:pt idx="5524">
                  <c:v>5.5</c:v>
                </c:pt>
                <c:pt idx="5525">
                  <c:v>5.5</c:v>
                </c:pt>
                <c:pt idx="5526">
                  <c:v>5.5</c:v>
                </c:pt>
                <c:pt idx="5527">
                  <c:v>7</c:v>
                </c:pt>
                <c:pt idx="5528">
                  <c:v>7</c:v>
                </c:pt>
                <c:pt idx="5529">
                  <c:v>7.2</c:v>
                </c:pt>
                <c:pt idx="5530">
                  <c:v>6.2</c:v>
                </c:pt>
                <c:pt idx="5531">
                  <c:v>17.5</c:v>
                </c:pt>
                <c:pt idx="5532">
                  <c:v>37</c:v>
                </c:pt>
                <c:pt idx="5533">
                  <c:v>14</c:v>
                </c:pt>
                <c:pt idx="5534">
                  <c:v>4.8</c:v>
                </c:pt>
                <c:pt idx="5535">
                  <c:v>5</c:v>
                </c:pt>
                <c:pt idx="5536">
                  <c:v>6.5</c:v>
                </c:pt>
                <c:pt idx="5537">
                  <c:v>3</c:v>
                </c:pt>
                <c:pt idx="5538">
                  <c:v>6</c:v>
                </c:pt>
                <c:pt idx="5539">
                  <c:v>8.5</c:v>
                </c:pt>
                <c:pt idx="5540">
                  <c:v>13</c:v>
                </c:pt>
                <c:pt idx="5541">
                  <c:v>23</c:v>
                </c:pt>
                <c:pt idx="5542">
                  <c:v>17.5</c:v>
                </c:pt>
                <c:pt idx="5543">
                  <c:v>21.8</c:v>
                </c:pt>
                <c:pt idx="5544">
                  <c:v>28.2</c:v>
                </c:pt>
                <c:pt idx="5545">
                  <c:v>30</c:v>
                </c:pt>
                <c:pt idx="5546">
                  <c:v>31.8</c:v>
                </c:pt>
                <c:pt idx="5547">
                  <c:v>22</c:v>
                </c:pt>
                <c:pt idx="5548">
                  <c:v>17.5</c:v>
                </c:pt>
                <c:pt idx="5549">
                  <c:v>15.5</c:v>
                </c:pt>
                <c:pt idx="5550">
                  <c:v>15.8</c:v>
                </c:pt>
                <c:pt idx="5551">
                  <c:v>17.8</c:v>
                </c:pt>
                <c:pt idx="5552">
                  <c:v>21</c:v>
                </c:pt>
                <c:pt idx="5553">
                  <c:v>20</c:v>
                </c:pt>
                <c:pt idx="5554">
                  <c:v>15.5</c:v>
                </c:pt>
                <c:pt idx="5555">
                  <c:v>14.8</c:v>
                </c:pt>
                <c:pt idx="5556">
                  <c:v>11</c:v>
                </c:pt>
                <c:pt idx="5557">
                  <c:v>5.5</c:v>
                </c:pt>
                <c:pt idx="5558">
                  <c:v>6.2</c:v>
                </c:pt>
                <c:pt idx="5559">
                  <c:v>5.5</c:v>
                </c:pt>
                <c:pt idx="5560">
                  <c:v>5.2</c:v>
                </c:pt>
                <c:pt idx="5561">
                  <c:v>3.2</c:v>
                </c:pt>
                <c:pt idx="5562">
                  <c:v>5.5</c:v>
                </c:pt>
                <c:pt idx="5563">
                  <c:v>8.5</c:v>
                </c:pt>
                <c:pt idx="5564">
                  <c:v>16</c:v>
                </c:pt>
                <c:pt idx="5565">
                  <c:v>18</c:v>
                </c:pt>
                <c:pt idx="5566">
                  <c:v>9.2000000000000011</c:v>
                </c:pt>
                <c:pt idx="5567">
                  <c:v>4.2</c:v>
                </c:pt>
                <c:pt idx="5568">
                  <c:v>10.200000000000001</c:v>
                </c:pt>
                <c:pt idx="5569">
                  <c:v>10</c:v>
                </c:pt>
                <c:pt idx="5570">
                  <c:v>8.2000000000000011</c:v>
                </c:pt>
                <c:pt idx="5571">
                  <c:v>38.5</c:v>
                </c:pt>
                <c:pt idx="5572">
                  <c:v>8.5</c:v>
                </c:pt>
                <c:pt idx="5573">
                  <c:v>5</c:v>
                </c:pt>
                <c:pt idx="5574">
                  <c:v>3.8</c:v>
                </c:pt>
                <c:pt idx="5575">
                  <c:v>5.5</c:v>
                </c:pt>
                <c:pt idx="5576">
                  <c:v>13.5</c:v>
                </c:pt>
                <c:pt idx="5577">
                  <c:v>8</c:v>
                </c:pt>
                <c:pt idx="5578">
                  <c:v>4.2</c:v>
                </c:pt>
                <c:pt idx="5579">
                  <c:v>4.8</c:v>
                </c:pt>
                <c:pt idx="5580">
                  <c:v>7.8</c:v>
                </c:pt>
                <c:pt idx="5581">
                  <c:v>8</c:v>
                </c:pt>
                <c:pt idx="5582">
                  <c:v>7.8</c:v>
                </c:pt>
                <c:pt idx="5583">
                  <c:v>10</c:v>
                </c:pt>
                <c:pt idx="5584">
                  <c:v>12</c:v>
                </c:pt>
                <c:pt idx="5585">
                  <c:v>8.2000000000000011</c:v>
                </c:pt>
                <c:pt idx="5586">
                  <c:v>7</c:v>
                </c:pt>
                <c:pt idx="5587">
                  <c:v>4</c:v>
                </c:pt>
                <c:pt idx="5588">
                  <c:v>2</c:v>
                </c:pt>
                <c:pt idx="5589">
                  <c:v>2.8</c:v>
                </c:pt>
                <c:pt idx="5590">
                  <c:v>4.5</c:v>
                </c:pt>
                <c:pt idx="5591">
                  <c:v>8.8000000000000007</c:v>
                </c:pt>
                <c:pt idx="5592">
                  <c:v>13.8</c:v>
                </c:pt>
                <c:pt idx="5593">
                  <c:v>12.8</c:v>
                </c:pt>
                <c:pt idx="5594">
                  <c:v>11.5</c:v>
                </c:pt>
                <c:pt idx="5595">
                  <c:v>11.5</c:v>
                </c:pt>
                <c:pt idx="5596">
                  <c:v>8.8000000000000007</c:v>
                </c:pt>
                <c:pt idx="5597">
                  <c:v>8.2000000000000011</c:v>
                </c:pt>
                <c:pt idx="5598">
                  <c:v>6.8</c:v>
                </c:pt>
                <c:pt idx="5599">
                  <c:v>5.5</c:v>
                </c:pt>
                <c:pt idx="5600">
                  <c:v>5</c:v>
                </c:pt>
                <c:pt idx="5601">
                  <c:v>7</c:v>
                </c:pt>
                <c:pt idx="5602">
                  <c:v>8.8000000000000007</c:v>
                </c:pt>
                <c:pt idx="5603">
                  <c:v>8.5</c:v>
                </c:pt>
                <c:pt idx="5604">
                  <c:v>10.8</c:v>
                </c:pt>
                <c:pt idx="5605">
                  <c:v>16.8</c:v>
                </c:pt>
                <c:pt idx="5606">
                  <c:v>15.8</c:v>
                </c:pt>
                <c:pt idx="5607">
                  <c:v>20</c:v>
                </c:pt>
                <c:pt idx="5608">
                  <c:v>24</c:v>
                </c:pt>
                <c:pt idx="5609">
                  <c:v>29.5</c:v>
                </c:pt>
                <c:pt idx="5610">
                  <c:v>29.8</c:v>
                </c:pt>
                <c:pt idx="5611">
                  <c:v>25.2</c:v>
                </c:pt>
                <c:pt idx="5612">
                  <c:v>24.5</c:v>
                </c:pt>
                <c:pt idx="5613">
                  <c:v>25.5</c:v>
                </c:pt>
                <c:pt idx="5614">
                  <c:v>30.8</c:v>
                </c:pt>
                <c:pt idx="5615">
                  <c:v>33.5</c:v>
                </c:pt>
                <c:pt idx="5616">
                  <c:v>24.8</c:v>
                </c:pt>
                <c:pt idx="5617">
                  <c:v>21</c:v>
                </c:pt>
                <c:pt idx="5618">
                  <c:v>21.2</c:v>
                </c:pt>
                <c:pt idx="5619">
                  <c:v>23</c:v>
                </c:pt>
                <c:pt idx="5620">
                  <c:v>28.8</c:v>
                </c:pt>
                <c:pt idx="5621">
                  <c:v>33</c:v>
                </c:pt>
                <c:pt idx="5622">
                  <c:v>33.800000000000004</c:v>
                </c:pt>
                <c:pt idx="5623">
                  <c:v>24.5</c:v>
                </c:pt>
                <c:pt idx="5624">
                  <c:v>17.8</c:v>
                </c:pt>
                <c:pt idx="5625">
                  <c:v>16.5</c:v>
                </c:pt>
                <c:pt idx="5626">
                  <c:v>13.8</c:v>
                </c:pt>
                <c:pt idx="5627">
                  <c:v>11</c:v>
                </c:pt>
                <c:pt idx="5628">
                  <c:v>9.5</c:v>
                </c:pt>
                <c:pt idx="5629">
                  <c:v>8.2000000000000011</c:v>
                </c:pt>
                <c:pt idx="5630">
                  <c:v>7.2</c:v>
                </c:pt>
                <c:pt idx="5631">
                  <c:v>6.2</c:v>
                </c:pt>
                <c:pt idx="5632">
                  <c:v>5.5</c:v>
                </c:pt>
                <c:pt idx="5633">
                  <c:v>5.2</c:v>
                </c:pt>
                <c:pt idx="5634">
                  <c:v>6.8</c:v>
                </c:pt>
                <c:pt idx="5635">
                  <c:v>6.2</c:v>
                </c:pt>
                <c:pt idx="5636">
                  <c:v>5.5</c:v>
                </c:pt>
                <c:pt idx="5637">
                  <c:v>4.5</c:v>
                </c:pt>
                <c:pt idx="5638">
                  <c:v>5.5</c:v>
                </c:pt>
                <c:pt idx="5639">
                  <c:v>5.2</c:v>
                </c:pt>
                <c:pt idx="5640">
                  <c:v>5</c:v>
                </c:pt>
                <c:pt idx="5641">
                  <c:v>4</c:v>
                </c:pt>
                <c:pt idx="5642">
                  <c:v>4</c:v>
                </c:pt>
                <c:pt idx="5643">
                  <c:v>5.2</c:v>
                </c:pt>
                <c:pt idx="5644">
                  <c:v>5.5</c:v>
                </c:pt>
                <c:pt idx="5645">
                  <c:v>4.5</c:v>
                </c:pt>
                <c:pt idx="5646">
                  <c:v>3.2</c:v>
                </c:pt>
                <c:pt idx="5647">
                  <c:v>3</c:v>
                </c:pt>
                <c:pt idx="5648">
                  <c:v>2.5</c:v>
                </c:pt>
                <c:pt idx="5649">
                  <c:v>2.8</c:v>
                </c:pt>
                <c:pt idx="5650">
                  <c:v>3</c:v>
                </c:pt>
                <c:pt idx="5651">
                  <c:v>3</c:v>
                </c:pt>
                <c:pt idx="5652">
                  <c:v>3</c:v>
                </c:pt>
                <c:pt idx="5653">
                  <c:v>3</c:v>
                </c:pt>
                <c:pt idx="5654">
                  <c:v>4.8</c:v>
                </c:pt>
                <c:pt idx="5655">
                  <c:v>6.5</c:v>
                </c:pt>
                <c:pt idx="5656">
                  <c:v>8.8000000000000007</c:v>
                </c:pt>
                <c:pt idx="5657">
                  <c:v>13.8</c:v>
                </c:pt>
                <c:pt idx="5658">
                  <c:v>19.2</c:v>
                </c:pt>
                <c:pt idx="5659">
                  <c:v>26</c:v>
                </c:pt>
                <c:pt idx="5660">
                  <c:v>25.8</c:v>
                </c:pt>
                <c:pt idx="5661">
                  <c:v>34.5</c:v>
                </c:pt>
                <c:pt idx="5662">
                  <c:v>37.200000000000003</c:v>
                </c:pt>
                <c:pt idx="5663">
                  <c:v>38.5</c:v>
                </c:pt>
                <c:pt idx="5664">
                  <c:v>26.2</c:v>
                </c:pt>
                <c:pt idx="5665">
                  <c:v>18.5</c:v>
                </c:pt>
                <c:pt idx="5666">
                  <c:v>16.2</c:v>
                </c:pt>
                <c:pt idx="5667">
                  <c:v>13.8</c:v>
                </c:pt>
                <c:pt idx="5668">
                  <c:v>11.8</c:v>
                </c:pt>
                <c:pt idx="5669">
                  <c:v>15.5</c:v>
                </c:pt>
                <c:pt idx="5670">
                  <c:v>13.8</c:v>
                </c:pt>
                <c:pt idx="5671">
                  <c:v>30</c:v>
                </c:pt>
                <c:pt idx="5672">
                  <c:v>21.8</c:v>
                </c:pt>
                <c:pt idx="5673">
                  <c:v>9.8000000000000007</c:v>
                </c:pt>
                <c:pt idx="5674">
                  <c:v>11.2</c:v>
                </c:pt>
                <c:pt idx="5675">
                  <c:v>12.5</c:v>
                </c:pt>
                <c:pt idx="5676">
                  <c:v>15.2</c:v>
                </c:pt>
                <c:pt idx="5677">
                  <c:v>15</c:v>
                </c:pt>
                <c:pt idx="5678">
                  <c:v>13</c:v>
                </c:pt>
                <c:pt idx="5679">
                  <c:v>11.8</c:v>
                </c:pt>
                <c:pt idx="5680">
                  <c:v>10</c:v>
                </c:pt>
                <c:pt idx="5681">
                  <c:v>10</c:v>
                </c:pt>
                <c:pt idx="5682">
                  <c:v>10.8</c:v>
                </c:pt>
                <c:pt idx="5683">
                  <c:v>10.200000000000001</c:v>
                </c:pt>
                <c:pt idx="5684">
                  <c:v>8.8000000000000007</c:v>
                </c:pt>
                <c:pt idx="5685">
                  <c:v>8.8000000000000007</c:v>
                </c:pt>
                <c:pt idx="5686">
                  <c:v>7.2</c:v>
                </c:pt>
                <c:pt idx="5687">
                  <c:v>2.5</c:v>
                </c:pt>
                <c:pt idx="5688">
                  <c:v>2.2000000000000002</c:v>
                </c:pt>
                <c:pt idx="5689">
                  <c:v>3</c:v>
                </c:pt>
                <c:pt idx="5690">
                  <c:v>3</c:v>
                </c:pt>
                <c:pt idx="5691">
                  <c:v>2.2000000000000002</c:v>
                </c:pt>
                <c:pt idx="5692">
                  <c:v>1.8</c:v>
                </c:pt>
                <c:pt idx="5693">
                  <c:v>2</c:v>
                </c:pt>
                <c:pt idx="5694">
                  <c:v>1.8</c:v>
                </c:pt>
                <c:pt idx="5695">
                  <c:v>1.2</c:v>
                </c:pt>
                <c:pt idx="5696">
                  <c:v>1.8</c:v>
                </c:pt>
                <c:pt idx="5697">
                  <c:v>2</c:v>
                </c:pt>
                <c:pt idx="5698">
                  <c:v>1</c:v>
                </c:pt>
                <c:pt idx="5699">
                  <c:v>1.8</c:v>
                </c:pt>
                <c:pt idx="5700">
                  <c:v>2.5</c:v>
                </c:pt>
                <c:pt idx="5701">
                  <c:v>2.8</c:v>
                </c:pt>
                <c:pt idx="5702">
                  <c:v>3.5</c:v>
                </c:pt>
                <c:pt idx="5703">
                  <c:v>2</c:v>
                </c:pt>
                <c:pt idx="5704">
                  <c:v>5</c:v>
                </c:pt>
                <c:pt idx="5705">
                  <c:v>5.2</c:v>
                </c:pt>
                <c:pt idx="5706">
                  <c:v>4.8</c:v>
                </c:pt>
                <c:pt idx="5707">
                  <c:v>6</c:v>
                </c:pt>
                <c:pt idx="5708">
                  <c:v>6.8</c:v>
                </c:pt>
                <c:pt idx="5709">
                  <c:v>6</c:v>
                </c:pt>
                <c:pt idx="5710">
                  <c:v>5.8</c:v>
                </c:pt>
                <c:pt idx="5711">
                  <c:v>5.5</c:v>
                </c:pt>
                <c:pt idx="5712">
                  <c:v>4.8</c:v>
                </c:pt>
                <c:pt idx="5713">
                  <c:v>5.5</c:v>
                </c:pt>
                <c:pt idx="5714">
                  <c:v>5</c:v>
                </c:pt>
                <c:pt idx="5715">
                  <c:v>6</c:v>
                </c:pt>
                <c:pt idx="5716">
                  <c:v>5.5</c:v>
                </c:pt>
                <c:pt idx="5717">
                  <c:v>5.8</c:v>
                </c:pt>
                <c:pt idx="5718">
                  <c:v>6</c:v>
                </c:pt>
                <c:pt idx="5719">
                  <c:v>7.2</c:v>
                </c:pt>
                <c:pt idx="5720">
                  <c:v>8.2000000000000011</c:v>
                </c:pt>
                <c:pt idx="5721">
                  <c:v>5</c:v>
                </c:pt>
                <c:pt idx="5722">
                  <c:v>3.8</c:v>
                </c:pt>
                <c:pt idx="5723">
                  <c:v>5.5</c:v>
                </c:pt>
                <c:pt idx="5724">
                  <c:v>10.5</c:v>
                </c:pt>
                <c:pt idx="5725">
                  <c:v>14.2</c:v>
                </c:pt>
                <c:pt idx="5726">
                  <c:v>15.2</c:v>
                </c:pt>
                <c:pt idx="5727">
                  <c:v>17.8</c:v>
                </c:pt>
                <c:pt idx="5728">
                  <c:v>20.2</c:v>
                </c:pt>
                <c:pt idx="5729">
                  <c:v>21.8</c:v>
                </c:pt>
                <c:pt idx="5730">
                  <c:v>25.8</c:v>
                </c:pt>
                <c:pt idx="5731">
                  <c:v>31</c:v>
                </c:pt>
                <c:pt idx="5732">
                  <c:v>35.5</c:v>
                </c:pt>
                <c:pt idx="5733">
                  <c:v>45</c:v>
                </c:pt>
                <c:pt idx="5734">
                  <c:v>37.200000000000003</c:v>
                </c:pt>
                <c:pt idx="5735">
                  <c:v>37</c:v>
                </c:pt>
                <c:pt idx="5736">
                  <c:v>38.200000000000003</c:v>
                </c:pt>
                <c:pt idx="5737">
                  <c:v>46.8</c:v>
                </c:pt>
                <c:pt idx="5738">
                  <c:v>48.8</c:v>
                </c:pt>
                <c:pt idx="5739">
                  <c:v>49.5</c:v>
                </c:pt>
                <c:pt idx="5740">
                  <c:v>41.8</c:v>
                </c:pt>
                <c:pt idx="5741">
                  <c:v>48.5</c:v>
                </c:pt>
                <c:pt idx="5742">
                  <c:v>56</c:v>
                </c:pt>
                <c:pt idx="5743">
                  <c:v>58.5</c:v>
                </c:pt>
                <c:pt idx="5744">
                  <c:v>70</c:v>
                </c:pt>
                <c:pt idx="5745">
                  <c:v>84.8</c:v>
                </c:pt>
                <c:pt idx="5746">
                  <c:v>88.2</c:v>
                </c:pt>
                <c:pt idx="5747">
                  <c:v>100.5</c:v>
                </c:pt>
                <c:pt idx="5748">
                  <c:v>125.8</c:v>
                </c:pt>
                <c:pt idx="5749">
                  <c:v>157.19999999999999</c:v>
                </c:pt>
                <c:pt idx="5750">
                  <c:v>168.8</c:v>
                </c:pt>
                <c:pt idx="5751">
                  <c:v>165.8</c:v>
                </c:pt>
                <c:pt idx="5752">
                  <c:v>124.8</c:v>
                </c:pt>
                <c:pt idx="5753">
                  <c:v>108.8</c:v>
                </c:pt>
                <c:pt idx="5754">
                  <c:v>97.8</c:v>
                </c:pt>
                <c:pt idx="5755">
                  <c:v>94.2</c:v>
                </c:pt>
                <c:pt idx="5756">
                  <c:v>95.2</c:v>
                </c:pt>
                <c:pt idx="5757">
                  <c:v>90.2</c:v>
                </c:pt>
                <c:pt idx="5758">
                  <c:v>69</c:v>
                </c:pt>
                <c:pt idx="5759">
                  <c:v>62.2</c:v>
                </c:pt>
                <c:pt idx="5760">
                  <c:v>88.5</c:v>
                </c:pt>
                <c:pt idx="5761">
                  <c:v>110.5</c:v>
                </c:pt>
                <c:pt idx="5762">
                  <c:v>88.5</c:v>
                </c:pt>
                <c:pt idx="5763">
                  <c:v>82.2</c:v>
                </c:pt>
                <c:pt idx="5764">
                  <c:v>58</c:v>
                </c:pt>
                <c:pt idx="5765">
                  <c:v>50.5</c:v>
                </c:pt>
                <c:pt idx="5766">
                  <c:v>43.2</c:v>
                </c:pt>
                <c:pt idx="5767">
                  <c:v>47.2</c:v>
                </c:pt>
                <c:pt idx="5768">
                  <c:v>45</c:v>
                </c:pt>
                <c:pt idx="5769">
                  <c:v>59</c:v>
                </c:pt>
                <c:pt idx="5770">
                  <c:v>76</c:v>
                </c:pt>
                <c:pt idx="5771">
                  <c:v>43</c:v>
                </c:pt>
                <c:pt idx="5772">
                  <c:v>13.2</c:v>
                </c:pt>
                <c:pt idx="5773">
                  <c:v>5.2</c:v>
                </c:pt>
                <c:pt idx="5774">
                  <c:v>5.8</c:v>
                </c:pt>
                <c:pt idx="5775">
                  <c:v>5</c:v>
                </c:pt>
                <c:pt idx="5776">
                  <c:v>7.2</c:v>
                </c:pt>
                <c:pt idx="5777">
                  <c:v>6.2</c:v>
                </c:pt>
                <c:pt idx="5778">
                  <c:v>7.8</c:v>
                </c:pt>
                <c:pt idx="5779">
                  <c:v>8.5</c:v>
                </c:pt>
                <c:pt idx="5780">
                  <c:v>7</c:v>
                </c:pt>
                <c:pt idx="5781">
                  <c:v>7.8</c:v>
                </c:pt>
                <c:pt idx="5782">
                  <c:v>6.5</c:v>
                </c:pt>
                <c:pt idx="5783">
                  <c:v>7</c:v>
                </c:pt>
                <c:pt idx="5784">
                  <c:v>6</c:v>
                </c:pt>
                <c:pt idx="5785">
                  <c:v>7.2</c:v>
                </c:pt>
                <c:pt idx="5786">
                  <c:v>8.8000000000000007</c:v>
                </c:pt>
                <c:pt idx="5787">
                  <c:v>11</c:v>
                </c:pt>
                <c:pt idx="5788">
                  <c:v>6</c:v>
                </c:pt>
                <c:pt idx="5789">
                  <c:v>8.5</c:v>
                </c:pt>
                <c:pt idx="5790">
                  <c:v>12.2</c:v>
                </c:pt>
                <c:pt idx="5791">
                  <c:v>14</c:v>
                </c:pt>
                <c:pt idx="5792">
                  <c:v>16</c:v>
                </c:pt>
                <c:pt idx="5793">
                  <c:v>17.8</c:v>
                </c:pt>
                <c:pt idx="5794">
                  <c:v>21.5</c:v>
                </c:pt>
                <c:pt idx="5795">
                  <c:v>22</c:v>
                </c:pt>
                <c:pt idx="5796">
                  <c:v>15.8</c:v>
                </c:pt>
                <c:pt idx="5797">
                  <c:v>18</c:v>
                </c:pt>
                <c:pt idx="5798">
                  <c:v>19</c:v>
                </c:pt>
                <c:pt idx="5799">
                  <c:v>18.2</c:v>
                </c:pt>
                <c:pt idx="5800">
                  <c:v>19</c:v>
                </c:pt>
                <c:pt idx="5801">
                  <c:v>25.2</c:v>
                </c:pt>
                <c:pt idx="5802">
                  <c:v>25.8</c:v>
                </c:pt>
                <c:pt idx="5803">
                  <c:v>33.200000000000003</c:v>
                </c:pt>
                <c:pt idx="5804">
                  <c:v>45.8</c:v>
                </c:pt>
                <c:pt idx="5805">
                  <c:v>67.5</c:v>
                </c:pt>
                <c:pt idx="5806">
                  <c:v>29.8</c:v>
                </c:pt>
                <c:pt idx="5807">
                  <c:v>14.8</c:v>
                </c:pt>
                <c:pt idx="5808">
                  <c:v>10.200000000000001</c:v>
                </c:pt>
                <c:pt idx="5809">
                  <c:v>9.2000000000000011</c:v>
                </c:pt>
                <c:pt idx="5810">
                  <c:v>8.5</c:v>
                </c:pt>
                <c:pt idx="5811">
                  <c:v>8.8000000000000007</c:v>
                </c:pt>
                <c:pt idx="5812">
                  <c:v>6.2</c:v>
                </c:pt>
                <c:pt idx="5813">
                  <c:v>6.8</c:v>
                </c:pt>
                <c:pt idx="5814">
                  <c:v>11.8</c:v>
                </c:pt>
                <c:pt idx="5815">
                  <c:v>18.8</c:v>
                </c:pt>
                <c:pt idx="5816">
                  <c:v>18</c:v>
                </c:pt>
                <c:pt idx="5817">
                  <c:v>12</c:v>
                </c:pt>
                <c:pt idx="5818">
                  <c:v>10</c:v>
                </c:pt>
                <c:pt idx="5819">
                  <c:v>7.5</c:v>
                </c:pt>
                <c:pt idx="5820">
                  <c:v>7.5</c:v>
                </c:pt>
                <c:pt idx="5821">
                  <c:v>9</c:v>
                </c:pt>
                <c:pt idx="5822">
                  <c:v>9.2000000000000011</c:v>
                </c:pt>
                <c:pt idx="5823">
                  <c:v>11.5</c:v>
                </c:pt>
                <c:pt idx="5824">
                  <c:v>12.2</c:v>
                </c:pt>
                <c:pt idx="5825">
                  <c:v>9.8000000000000007</c:v>
                </c:pt>
                <c:pt idx="5826">
                  <c:v>7.5</c:v>
                </c:pt>
                <c:pt idx="5827">
                  <c:v>5.8</c:v>
                </c:pt>
                <c:pt idx="5828">
                  <c:v>4.8</c:v>
                </c:pt>
                <c:pt idx="5829">
                  <c:v>4.8</c:v>
                </c:pt>
                <c:pt idx="5830">
                  <c:v>5.5</c:v>
                </c:pt>
                <c:pt idx="5831">
                  <c:v>5.2</c:v>
                </c:pt>
                <c:pt idx="5832">
                  <c:v>10</c:v>
                </c:pt>
                <c:pt idx="5833">
                  <c:v>11.5</c:v>
                </c:pt>
                <c:pt idx="5834">
                  <c:v>10.200000000000001</c:v>
                </c:pt>
                <c:pt idx="5835">
                  <c:v>8.2000000000000011</c:v>
                </c:pt>
                <c:pt idx="5836">
                  <c:v>7</c:v>
                </c:pt>
                <c:pt idx="5837">
                  <c:v>5.2</c:v>
                </c:pt>
                <c:pt idx="5838">
                  <c:v>5</c:v>
                </c:pt>
                <c:pt idx="5839">
                  <c:v>4.8</c:v>
                </c:pt>
                <c:pt idx="5840">
                  <c:v>4.2</c:v>
                </c:pt>
                <c:pt idx="5841">
                  <c:v>2</c:v>
                </c:pt>
                <c:pt idx="5842">
                  <c:v>5.2</c:v>
                </c:pt>
                <c:pt idx="5843">
                  <c:v>7.2</c:v>
                </c:pt>
                <c:pt idx="5844">
                  <c:v>10</c:v>
                </c:pt>
                <c:pt idx="5845">
                  <c:v>12.2</c:v>
                </c:pt>
                <c:pt idx="5846">
                  <c:v>19.5</c:v>
                </c:pt>
                <c:pt idx="5847">
                  <c:v>21.2</c:v>
                </c:pt>
                <c:pt idx="5848">
                  <c:v>11.2</c:v>
                </c:pt>
                <c:pt idx="5849">
                  <c:v>6</c:v>
                </c:pt>
                <c:pt idx="5850">
                  <c:v>5.2</c:v>
                </c:pt>
                <c:pt idx="5851">
                  <c:v>3.8</c:v>
                </c:pt>
                <c:pt idx="5852">
                  <c:v>3.5</c:v>
                </c:pt>
                <c:pt idx="5853">
                  <c:v>3.5</c:v>
                </c:pt>
                <c:pt idx="5854">
                  <c:v>3.2</c:v>
                </c:pt>
                <c:pt idx="5855">
                  <c:v>3.2</c:v>
                </c:pt>
                <c:pt idx="5856">
                  <c:v>3</c:v>
                </c:pt>
                <c:pt idx="5857">
                  <c:v>2.5</c:v>
                </c:pt>
                <c:pt idx="5858">
                  <c:v>2.5</c:v>
                </c:pt>
                <c:pt idx="5859">
                  <c:v>2.5</c:v>
                </c:pt>
                <c:pt idx="5860">
                  <c:v>2.5</c:v>
                </c:pt>
                <c:pt idx="5861">
                  <c:v>3.2</c:v>
                </c:pt>
                <c:pt idx="5862">
                  <c:v>3.8</c:v>
                </c:pt>
                <c:pt idx="5863">
                  <c:v>4.2</c:v>
                </c:pt>
                <c:pt idx="5864">
                  <c:v>4.8</c:v>
                </c:pt>
                <c:pt idx="5865">
                  <c:v>3.8</c:v>
                </c:pt>
                <c:pt idx="5866">
                  <c:v>4.2</c:v>
                </c:pt>
                <c:pt idx="5867">
                  <c:v>5.2</c:v>
                </c:pt>
                <c:pt idx="5868">
                  <c:v>5.8</c:v>
                </c:pt>
                <c:pt idx="5869">
                  <c:v>7</c:v>
                </c:pt>
                <c:pt idx="5870">
                  <c:v>7.8</c:v>
                </c:pt>
                <c:pt idx="5871">
                  <c:v>7.8</c:v>
                </c:pt>
                <c:pt idx="5872">
                  <c:v>8</c:v>
                </c:pt>
                <c:pt idx="5873">
                  <c:v>10.5</c:v>
                </c:pt>
                <c:pt idx="5874">
                  <c:v>9.8000000000000007</c:v>
                </c:pt>
                <c:pt idx="5875">
                  <c:v>8</c:v>
                </c:pt>
                <c:pt idx="5876">
                  <c:v>7.8</c:v>
                </c:pt>
                <c:pt idx="5877">
                  <c:v>7.8</c:v>
                </c:pt>
                <c:pt idx="5878">
                  <c:v>6.5</c:v>
                </c:pt>
                <c:pt idx="5879">
                  <c:v>6.2</c:v>
                </c:pt>
                <c:pt idx="5880">
                  <c:v>8.2000000000000011</c:v>
                </c:pt>
                <c:pt idx="5881">
                  <c:v>11.5</c:v>
                </c:pt>
                <c:pt idx="5882">
                  <c:v>16</c:v>
                </c:pt>
                <c:pt idx="5883">
                  <c:v>18.5</c:v>
                </c:pt>
                <c:pt idx="5884">
                  <c:v>22.2</c:v>
                </c:pt>
                <c:pt idx="5885">
                  <c:v>35.800000000000004</c:v>
                </c:pt>
                <c:pt idx="5886">
                  <c:v>38.800000000000004</c:v>
                </c:pt>
                <c:pt idx="5887">
                  <c:v>43</c:v>
                </c:pt>
                <c:pt idx="5888">
                  <c:v>27.2</c:v>
                </c:pt>
                <c:pt idx="5889">
                  <c:v>7.8</c:v>
                </c:pt>
                <c:pt idx="5890">
                  <c:v>5.2</c:v>
                </c:pt>
                <c:pt idx="5891">
                  <c:v>7.5</c:v>
                </c:pt>
                <c:pt idx="5892">
                  <c:v>9</c:v>
                </c:pt>
                <c:pt idx="5893">
                  <c:v>9.5</c:v>
                </c:pt>
                <c:pt idx="5894">
                  <c:v>8</c:v>
                </c:pt>
                <c:pt idx="5895">
                  <c:v>8.8000000000000007</c:v>
                </c:pt>
                <c:pt idx="5896">
                  <c:v>8</c:v>
                </c:pt>
                <c:pt idx="5897">
                  <c:v>7.5</c:v>
                </c:pt>
                <c:pt idx="5898">
                  <c:v>7.5</c:v>
                </c:pt>
                <c:pt idx="5899">
                  <c:v>7.5</c:v>
                </c:pt>
                <c:pt idx="5900">
                  <c:v>7.5</c:v>
                </c:pt>
                <c:pt idx="5901">
                  <c:v>9.2000000000000011</c:v>
                </c:pt>
                <c:pt idx="5902">
                  <c:v>12</c:v>
                </c:pt>
                <c:pt idx="5903">
                  <c:v>17</c:v>
                </c:pt>
                <c:pt idx="5904">
                  <c:v>7</c:v>
                </c:pt>
                <c:pt idx="5905">
                  <c:v>7.2</c:v>
                </c:pt>
                <c:pt idx="5906">
                  <c:v>7.5</c:v>
                </c:pt>
                <c:pt idx="5907">
                  <c:v>9.5</c:v>
                </c:pt>
                <c:pt idx="5908">
                  <c:v>13</c:v>
                </c:pt>
                <c:pt idx="5909">
                  <c:v>16.2</c:v>
                </c:pt>
                <c:pt idx="5910">
                  <c:v>18.2</c:v>
                </c:pt>
                <c:pt idx="5911">
                  <c:v>10.5</c:v>
                </c:pt>
                <c:pt idx="5912">
                  <c:v>8</c:v>
                </c:pt>
                <c:pt idx="5913">
                  <c:v>6</c:v>
                </c:pt>
                <c:pt idx="5914">
                  <c:v>5</c:v>
                </c:pt>
                <c:pt idx="5915">
                  <c:v>5.5</c:v>
                </c:pt>
                <c:pt idx="5916">
                  <c:v>5.5</c:v>
                </c:pt>
                <c:pt idx="5917">
                  <c:v>7.8</c:v>
                </c:pt>
                <c:pt idx="5918">
                  <c:v>7.8</c:v>
                </c:pt>
                <c:pt idx="5919">
                  <c:v>10.5</c:v>
                </c:pt>
                <c:pt idx="5920">
                  <c:v>14</c:v>
                </c:pt>
                <c:pt idx="5921">
                  <c:v>11.5</c:v>
                </c:pt>
                <c:pt idx="5922">
                  <c:v>12</c:v>
                </c:pt>
                <c:pt idx="5923">
                  <c:v>11.5</c:v>
                </c:pt>
                <c:pt idx="5924">
                  <c:v>8.5</c:v>
                </c:pt>
                <c:pt idx="5925">
                  <c:v>6.8</c:v>
                </c:pt>
                <c:pt idx="5926">
                  <c:v>6</c:v>
                </c:pt>
                <c:pt idx="5927">
                  <c:v>5</c:v>
                </c:pt>
                <c:pt idx="5928">
                  <c:v>5</c:v>
                </c:pt>
                <c:pt idx="5929">
                  <c:v>5</c:v>
                </c:pt>
                <c:pt idx="5930">
                  <c:v>3.5</c:v>
                </c:pt>
                <c:pt idx="5931">
                  <c:v>3.2</c:v>
                </c:pt>
                <c:pt idx="5932">
                  <c:v>3.2</c:v>
                </c:pt>
                <c:pt idx="5933">
                  <c:v>4</c:v>
                </c:pt>
                <c:pt idx="5934">
                  <c:v>4.5</c:v>
                </c:pt>
                <c:pt idx="5935">
                  <c:v>4.8</c:v>
                </c:pt>
                <c:pt idx="5936">
                  <c:v>5</c:v>
                </c:pt>
                <c:pt idx="5937">
                  <c:v>5.8</c:v>
                </c:pt>
                <c:pt idx="5938">
                  <c:v>5.8</c:v>
                </c:pt>
                <c:pt idx="5939">
                  <c:v>4.8</c:v>
                </c:pt>
                <c:pt idx="5940">
                  <c:v>5.5</c:v>
                </c:pt>
                <c:pt idx="5941">
                  <c:v>7.8</c:v>
                </c:pt>
                <c:pt idx="5942">
                  <c:v>10</c:v>
                </c:pt>
                <c:pt idx="5943">
                  <c:v>11.5</c:v>
                </c:pt>
                <c:pt idx="5944">
                  <c:v>11.2</c:v>
                </c:pt>
                <c:pt idx="5945">
                  <c:v>9.5</c:v>
                </c:pt>
                <c:pt idx="5946">
                  <c:v>5.5</c:v>
                </c:pt>
                <c:pt idx="5947">
                  <c:v>5.8</c:v>
                </c:pt>
                <c:pt idx="5948">
                  <c:v>4.8</c:v>
                </c:pt>
                <c:pt idx="5949">
                  <c:v>4.5</c:v>
                </c:pt>
                <c:pt idx="5950">
                  <c:v>5.2</c:v>
                </c:pt>
                <c:pt idx="5951">
                  <c:v>4.2</c:v>
                </c:pt>
                <c:pt idx="5952">
                  <c:v>3.8</c:v>
                </c:pt>
                <c:pt idx="5953">
                  <c:v>3.8</c:v>
                </c:pt>
                <c:pt idx="5954">
                  <c:v>3.5</c:v>
                </c:pt>
                <c:pt idx="5955">
                  <c:v>3.2</c:v>
                </c:pt>
                <c:pt idx="5956">
                  <c:v>3</c:v>
                </c:pt>
                <c:pt idx="5957">
                  <c:v>1.5</c:v>
                </c:pt>
                <c:pt idx="5958">
                  <c:v>0.8</c:v>
                </c:pt>
                <c:pt idx="5959">
                  <c:v>0.8</c:v>
                </c:pt>
                <c:pt idx="5960">
                  <c:v>0.2</c:v>
                </c:pt>
                <c:pt idx="5961">
                  <c:v>0</c:v>
                </c:pt>
                <c:pt idx="5962">
                  <c:v>0</c:v>
                </c:pt>
                <c:pt idx="5963">
                  <c:v>0.8</c:v>
                </c:pt>
                <c:pt idx="5964">
                  <c:v>2.5</c:v>
                </c:pt>
                <c:pt idx="5965">
                  <c:v>3.8</c:v>
                </c:pt>
                <c:pt idx="5966">
                  <c:v>3.5</c:v>
                </c:pt>
                <c:pt idx="5967">
                  <c:v>3</c:v>
                </c:pt>
                <c:pt idx="5968">
                  <c:v>2</c:v>
                </c:pt>
                <c:pt idx="5969">
                  <c:v>1.2</c:v>
                </c:pt>
                <c:pt idx="5970">
                  <c:v>1.5</c:v>
                </c:pt>
                <c:pt idx="5971">
                  <c:v>2</c:v>
                </c:pt>
                <c:pt idx="5972">
                  <c:v>1.8</c:v>
                </c:pt>
                <c:pt idx="5973">
                  <c:v>2.8</c:v>
                </c:pt>
                <c:pt idx="5974">
                  <c:v>6</c:v>
                </c:pt>
                <c:pt idx="5975">
                  <c:v>4.8</c:v>
                </c:pt>
                <c:pt idx="5976">
                  <c:v>0.5</c:v>
                </c:pt>
                <c:pt idx="5977">
                  <c:v>0.2</c:v>
                </c:pt>
                <c:pt idx="5978">
                  <c:v>-1</c:v>
                </c:pt>
                <c:pt idx="5979">
                  <c:v>-1</c:v>
                </c:pt>
                <c:pt idx="5980">
                  <c:v>-0.8</c:v>
                </c:pt>
                <c:pt idx="5981">
                  <c:v>-1</c:v>
                </c:pt>
                <c:pt idx="5982">
                  <c:v>-0.8</c:v>
                </c:pt>
                <c:pt idx="5983">
                  <c:v>-2.2000000000000002</c:v>
                </c:pt>
                <c:pt idx="5984">
                  <c:v>-1.2</c:v>
                </c:pt>
                <c:pt idx="5985">
                  <c:v>-2</c:v>
                </c:pt>
                <c:pt idx="5986">
                  <c:v>-2</c:v>
                </c:pt>
                <c:pt idx="5987">
                  <c:v>-2</c:v>
                </c:pt>
                <c:pt idx="5988">
                  <c:v>-2</c:v>
                </c:pt>
                <c:pt idx="5989">
                  <c:v>-2</c:v>
                </c:pt>
                <c:pt idx="5990">
                  <c:v>-1.8</c:v>
                </c:pt>
                <c:pt idx="5991">
                  <c:v>-1.8</c:v>
                </c:pt>
                <c:pt idx="5992">
                  <c:v>-2</c:v>
                </c:pt>
                <c:pt idx="5993">
                  <c:v>-1.8</c:v>
                </c:pt>
                <c:pt idx="5994">
                  <c:v>-2.5</c:v>
                </c:pt>
                <c:pt idx="5995">
                  <c:v>-2.2000000000000002</c:v>
                </c:pt>
                <c:pt idx="5996">
                  <c:v>-1.8</c:v>
                </c:pt>
                <c:pt idx="5997">
                  <c:v>-2.2000000000000002</c:v>
                </c:pt>
                <c:pt idx="5998">
                  <c:v>-2</c:v>
                </c:pt>
                <c:pt idx="5999">
                  <c:v>-2</c:v>
                </c:pt>
                <c:pt idx="6000">
                  <c:v>-2</c:v>
                </c:pt>
                <c:pt idx="6001">
                  <c:v>-1.8</c:v>
                </c:pt>
                <c:pt idx="6002">
                  <c:v>-1.2</c:v>
                </c:pt>
                <c:pt idx="6003">
                  <c:v>-0.2</c:v>
                </c:pt>
                <c:pt idx="6004">
                  <c:v>-1.2</c:v>
                </c:pt>
                <c:pt idx="6005">
                  <c:v>-1</c:v>
                </c:pt>
                <c:pt idx="6006">
                  <c:v>7</c:v>
                </c:pt>
                <c:pt idx="6007">
                  <c:v>5.5</c:v>
                </c:pt>
                <c:pt idx="6008">
                  <c:v>2.2000000000000002</c:v>
                </c:pt>
                <c:pt idx="6009">
                  <c:v>-0.2</c:v>
                </c:pt>
                <c:pt idx="6010">
                  <c:v>-0.5</c:v>
                </c:pt>
                <c:pt idx="6011">
                  <c:v>-1.2</c:v>
                </c:pt>
                <c:pt idx="6012">
                  <c:v>-1.2</c:v>
                </c:pt>
                <c:pt idx="6013">
                  <c:v>-1.2</c:v>
                </c:pt>
                <c:pt idx="6014">
                  <c:v>-2</c:v>
                </c:pt>
                <c:pt idx="6015">
                  <c:v>-1.5</c:v>
                </c:pt>
                <c:pt idx="6016">
                  <c:v>-0.8</c:v>
                </c:pt>
                <c:pt idx="6017">
                  <c:v>-1</c:v>
                </c:pt>
                <c:pt idx="6018">
                  <c:v>-0.5</c:v>
                </c:pt>
                <c:pt idx="6019">
                  <c:v>0</c:v>
                </c:pt>
                <c:pt idx="6020">
                  <c:v>0.2</c:v>
                </c:pt>
                <c:pt idx="6021">
                  <c:v>1</c:v>
                </c:pt>
                <c:pt idx="6022">
                  <c:v>1</c:v>
                </c:pt>
                <c:pt idx="6023">
                  <c:v>0.8</c:v>
                </c:pt>
                <c:pt idx="6024">
                  <c:v>1.2</c:v>
                </c:pt>
                <c:pt idx="6025">
                  <c:v>1</c:v>
                </c:pt>
                <c:pt idx="6026">
                  <c:v>-0.2</c:v>
                </c:pt>
                <c:pt idx="6027">
                  <c:v>-0.2</c:v>
                </c:pt>
                <c:pt idx="6028">
                  <c:v>-1</c:v>
                </c:pt>
                <c:pt idx="6029">
                  <c:v>-1.5</c:v>
                </c:pt>
                <c:pt idx="6030">
                  <c:v>-1.2</c:v>
                </c:pt>
                <c:pt idx="6031">
                  <c:v>-1.2</c:v>
                </c:pt>
                <c:pt idx="6032">
                  <c:v>-0.8</c:v>
                </c:pt>
                <c:pt idx="6033">
                  <c:v>-1.2</c:v>
                </c:pt>
                <c:pt idx="6034">
                  <c:v>-1.2</c:v>
                </c:pt>
                <c:pt idx="6035">
                  <c:v>-2</c:v>
                </c:pt>
                <c:pt idx="6036">
                  <c:v>-1.5</c:v>
                </c:pt>
                <c:pt idx="6037">
                  <c:v>-2.2000000000000002</c:v>
                </c:pt>
                <c:pt idx="6038">
                  <c:v>-1.5</c:v>
                </c:pt>
                <c:pt idx="6039">
                  <c:v>-1.5</c:v>
                </c:pt>
                <c:pt idx="6040">
                  <c:v>-1.5</c:v>
                </c:pt>
                <c:pt idx="6041">
                  <c:v>-1.2</c:v>
                </c:pt>
                <c:pt idx="6042">
                  <c:v>-1.2</c:v>
                </c:pt>
                <c:pt idx="6043">
                  <c:v>-0.2</c:v>
                </c:pt>
                <c:pt idx="6044">
                  <c:v>0.5</c:v>
                </c:pt>
                <c:pt idx="6045">
                  <c:v>1</c:v>
                </c:pt>
                <c:pt idx="6046">
                  <c:v>1.2</c:v>
                </c:pt>
                <c:pt idx="6047">
                  <c:v>1.2</c:v>
                </c:pt>
                <c:pt idx="6048">
                  <c:v>2.2000000000000002</c:v>
                </c:pt>
                <c:pt idx="6049">
                  <c:v>1.5</c:v>
                </c:pt>
                <c:pt idx="6050">
                  <c:v>-0.2</c:v>
                </c:pt>
                <c:pt idx="6051">
                  <c:v>-0.5</c:v>
                </c:pt>
                <c:pt idx="6052">
                  <c:v>0</c:v>
                </c:pt>
                <c:pt idx="6053">
                  <c:v>0.8</c:v>
                </c:pt>
                <c:pt idx="6054">
                  <c:v>1.8</c:v>
                </c:pt>
                <c:pt idx="6055">
                  <c:v>2</c:v>
                </c:pt>
                <c:pt idx="6056">
                  <c:v>0.5</c:v>
                </c:pt>
                <c:pt idx="6057">
                  <c:v>-1</c:v>
                </c:pt>
                <c:pt idx="6058">
                  <c:v>-1.5</c:v>
                </c:pt>
                <c:pt idx="6059">
                  <c:v>-0.2</c:v>
                </c:pt>
                <c:pt idx="6060">
                  <c:v>1.2</c:v>
                </c:pt>
                <c:pt idx="6061">
                  <c:v>5</c:v>
                </c:pt>
                <c:pt idx="6062">
                  <c:v>7</c:v>
                </c:pt>
                <c:pt idx="6063">
                  <c:v>3</c:v>
                </c:pt>
                <c:pt idx="6064">
                  <c:v>1.5</c:v>
                </c:pt>
                <c:pt idx="6065">
                  <c:v>2</c:v>
                </c:pt>
                <c:pt idx="6066">
                  <c:v>0.8</c:v>
                </c:pt>
                <c:pt idx="6067">
                  <c:v>0</c:v>
                </c:pt>
                <c:pt idx="6068">
                  <c:v>-0.8</c:v>
                </c:pt>
                <c:pt idx="6069">
                  <c:v>-1.5</c:v>
                </c:pt>
                <c:pt idx="6070">
                  <c:v>-2.2000000000000002</c:v>
                </c:pt>
                <c:pt idx="6071">
                  <c:v>-2</c:v>
                </c:pt>
                <c:pt idx="6072">
                  <c:v>-1.8</c:v>
                </c:pt>
                <c:pt idx="6073">
                  <c:v>1.5</c:v>
                </c:pt>
                <c:pt idx="6074">
                  <c:v>11.5</c:v>
                </c:pt>
                <c:pt idx="6075">
                  <c:v>19.2</c:v>
                </c:pt>
                <c:pt idx="6076">
                  <c:v>6.5</c:v>
                </c:pt>
                <c:pt idx="6077">
                  <c:v>1</c:v>
                </c:pt>
                <c:pt idx="6078">
                  <c:v>0</c:v>
                </c:pt>
                <c:pt idx="6079">
                  <c:v>-1.2</c:v>
                </c:pt>
                <c:pt idx="6080">
                  <c:v>-0.2</c:v>
                </c:pt>
                <c:pt idx="6081">
                  <c:v>-1</c:v>
                </c:pt>
                <c:pt idx="6082">
                  <c:v>0</c:v>
                </c:pt>
                <c:pt idx="6083">
                  <c:v>-0.5</c:v>
                </c:pt>
                <c:pt idx="6084">
                  <c:v>-1</c:v>
                </c:pt>
                <c:pt idx="6085">
                  <c:v>-1.2</c:v>
                </c:pt>
                <c:pt idx="6086">
                  <c:v>-1.2</c:v>
                </c:pt>
                <c:pt idx="6087">
                  <c:v>-1.5</c:v>
                </c:pt>
                <c:pt idx="6088">
                  <c:v>-0.8</c:v>
                </c:pt>
                <c:pt idx="6089">
                  <c:v>-1</c:v>
                </c:pt>
                <c:pt idx="6090">
                  <c:v>-0.5</c:v>
                </c:pt>
                <c:pt idx="6091">
                  <c:v>-0.8</c:v>
                </c:pt>
                <c:pt idx="6092">
                  <c:v>0</c:v>
                </c:pt>
                <c:pt idx="6093">
                  <c:v>-1</c:v>
                </c:pt>
                <c:pt idx="6094">
                  <c:v>-1</c:v>
                </c:pt>
                <c:pt idx="6095">
                  <c:v>-0.5</c:v>
                </c:pt>
                <c:pt idx="6096">
                  <c:v>-0.8</c:v>
                </c:pt>
                <c:pt idx="6097">
                  <c:v>0.8</c:v>
                </c:pt>
                <c:pt idx="6098">
                  <c:v>-0.2</c:v>
                </c:pt>
                <c:pt idx="6099">
                  <c:v>-1.5</c:v>
                </c:pt>
                <c:pt idx="6100">
                  <c:v>-1</c:v>
                </c:pt>
                <c:pt idx="6101">
                  <c:v>-1.8</c:v>
                </c:pt>
                <c:pt idx="6102">
                  <c:v>-1.5</c:v>
                </c:pt>
                <c:pt idx="6103">
                  <c:v>0</c:v>
                </c:pt>
                <c:pt idx="6104">
                  <c:v>2.5</c:v>
                </c:pt>
                <c:pt idx="6105">
                  <c:v>7.2</c:v>
                </c:pt>
                <c:pt idx="6106">
                  <c:v>7.5</c:v>
                </c:pt>
                <c:pt idx="6107">
                  <c:v>8</c:v>
                </c:pt>
                <c:pt idx="6108">
                  <c:v>10.5</c:v>
                </c:pt>
                <c:pt idx="6109">
                  <c:v>13.8</c:v>
                </c:pt>
                <c:pt idx="6110">
                  <c:v>13.2</c:v>
                </c:pt>
                <c:pt idx="6111">
                  <c:v>9.2000000000000011</c:v>
                </c:pt>
                <c:pt idx="6112">
                  <c:v>4.5</c:v>
                </c:pt>
                <c:pt idx="6113">
                  <c:v>-1</c:v>
                </c:pt>
                <c:pt idx="6114">
                  <c:v>-1.8</c:v>
                </c:pt>
                <c:pt idx="6115">
                  <c:v>-1.8</c:v>
                </c:pt>
                <c:pt idx="6116">
                  <c:v>-1.5</c:v>
                </c:pt>
                <c:pt idx="6117">
                  <c:v>-2</c:v>
                </c:pt>
                <c:pt idx="6118">
                  <c:v>-2.2000000000000002</c:v>
                </c:pt>
                <c:pt idx="6119">
                  <c:v>-2.5</c:v>
                </c:pt>
                <c:pt idx="6120">
                  <c:v>-1.8</c:v>
                </c:pt>
                <c:pt idx="6121">
                  <c:v>-1.8</c:v>
                </c:pt>
                <c:pt idx="6122">
                  <c:v>-2.5</c:v>
                </c:pt>
                <c:pt idx="6123">
                  <c:v>-2.8</c:v>
                </c:pt>
                <c:pt idx="6124">
                  <c:v>-2.2000000000000002</c:v>
                </c:pt>
                <c:pt idx="6125">
                  <c:v>-1</c:v>
                </c:pt>
                <c:pt idx="6126">
                  <c:v>-2</c:v>
                </c:pt>
                <c:pt idx="6127">
                  <c:v>-2.2000000000000002</c:v>
                </c:pt>
                <c:pt idx="6128">
                  <c:v>-1</c:v>
                </c:pt>
                <c:pt idx="6129">
                  <c:v>-0.5</c:v>
                </c:pt>
                <c:pt idx="6130">
                  <c:v>2</c:v>
                </c:pt>
                <c:pt idx="6131">
                  <c:v>11.8</c:v>
                </c:pt>
                <c:pt idx="6132">
                  <c:v>7.2</c:v>
                </c:pt>
                <c:pt idx="6133">
                  <c:v>7.5</c:v>
                </c:pt>
                <c:pt idx="6134">
                  <c:v>1</c:v>
                </c:pt>
                <c:pt idx="6135">
                  <c:v>0.2</c:v>
                </c:pt>
                <c:pt idx="6136">
                  <c:v>-0.2</c:v>
                </c:pt>
                <c:pt idx="6137">
                  <c:v>0</c:v>
                </c:pt>
                <c:pt idx="6138">
                  <c:v>0.5</c:v>
                </c:pt>
                <c:pt idx="6139">
                  <c:v>0</c:v>
                </c:pt>
                <c:pt idx="6140">
                  <c:v>0.8</c:v>
                </c:pt>
                <c:pt idx="6141">
                  <c:v>2.2000000000000002</c:v>
                </c:pt>
                <c:pt idx="6142">
                  <c:v>3.8</c:v>
                </c:pt>
                <c:pt idx="6143">
                  <c:v>0.8</c:v>
                </c:pt>
                <c:pt idx="6144">
                  <c:v>-0.2</c:v>
                </c:pt>
                <c:pt idx="6145">
                  <c:v>0.2</c:v>
                </c:pt>
                <c:pt idx="6146">
                  <c:v>1.5</c:v>
                </c:pt>
                <c:pt idx="6147">
                  <c:v>1.2</c:v>
                </c:pt>
                <c:pt idx="6148">
                  <c:v>1.8</c:v>
                </c:pt>
                <c:pt idx="6149">
                  <c:v>3.2</c:v>
                </c:pt>
                <c:pt idx="6150">
                  <c:v>2.8</c:v>
                </c:pt>
                <c:pt idx="6151">
                  <c:v>2</c:v>
                </c:pt>
                <c:pt idx="6152">
                  <c:v>0.5</c:v>
                </c:pt>
                <c:pt idx="6153">
                  <c:v>0</c:v>
                </c:pt>
                <c:pt idx="6154">
                  <c:v>0.5</c:v>
                </c:pt>
                <c:pt idx="6155">
                  <c:v>0.2</c:v>
                </c:pt>
                <c:pt idx="6156">
                  <c:v>0.8</c:v>
                </c:pt>
                <c:pt idx="6157">
                  <c:v>1</c:v>
                </c:pt>
                <c:pt idx="6158">
                  <c:v>2.2000000000000002</c:v>
                </c:pt>
                <c:pt idx="6159">
                  <c:v>7</c:v>
                </c:pt>
                <c:pt idx="6160">
                  <c:v>6.2</c:v>
                </c:pt>
                <c:pt idx="6161">
                  <c:v>5.2</c:v>
                </c:pt>
                <c:pt idx="6162">
                  <c:v>6</c:v>
                </c:pt>
                <c:pt idx="6163">
                  <c:v>4.2</c:v>
                </c:pt>
                <c:pt idx="6164">
                  <c:v>3.8</c:v>
                </c:pt>
                <c:pt idx="6165">
                  <c:v>4</c:v>
                </c:pt>
                <c:pt idx="6166">
                  <c:v>2</c:v>
                </c:pt>
                <c:pt idx="6167">
                  <c:v>2.8</c:v>
                </c:pt>
                <c:pt idx="6168">
                  <c:v>1.2</c:v>
                </c:pt>
                <c:pt idx="6169">
                  <c:v>4</c:v>
                </c:pt>
                <c:pt idx="6170">
                  <c:v>5.8</c:v>
                </c:pt>
                <c:pt idx="6171">
                  <c:v>1.8</c:v>
                </c:pt>
                <c:pt idx="6172">
                  <c:v>0.8</c:v>
                </c:pt>
                <c:pt idx="6173">
                  <c:v>0.8</c:v>
                </c:pt>
                <c:pt idx="6174">
                  <c:v>0.8</c:v>
                </c:pt>
                <c:pt idx="6175">
                  <c:v>1.8</c:v>
                </c:pt>
                <c:pt idx="6176">
                  <c:v>2.5</c:v>
                </c:pt>
                <c:pt idx="6177">
                  <c:v>1.8</c:v>
                </c:pt>
                <c:pt idx="6178">
                  <c:v>2</c:v>
                </c:pt>
                <c:pt idx="6179">
                  <c:v>-0.2</c:v>
                </c:pt>
                <c:pt idx="6180">
                  <c:v>-0.5</c:v>
                </c:pt>
                <c:pt idx="6181">
                  <c:v>0.5</c:v>
                </c:pt>
                <c:pt idx="6182">
                  <c:v>0.5</c:v>
                </c:pt>
                <c:pt idx="6183">
                  <c:v>0.5</c:v>
                </c:pt>
                <c:pt idx="6184">
                  <c:v>-0.2</c:v>
                </c:pt>
                <c:pt idx="6185">
                  <c:v>1</c:v>
                </c:pt>
                <c:pt idx="6186">
                  <c:v>0</c:v>
                </c:pt>
                <c:pt idx="6187">
                  <c:v>-1</c:v>
                </c:pt>
                <c:pt idx="6188">
                  <c:v>-1.5</c:v>
                </c:pt>
                <c:pt idx="6189">
                  <c:v>-1.5</c:v>
                </c:pt>
                <c:pt idx="6190">
                  <c:v>-2.2000000000000002</c:v>
                </c:pt>
                <c:pt idx="6191">
                  <c:v>-2</c:v>
                </c:pt>
                <c:pt idx="6192">
                  <c:v>-2.2000000000000002</c:v>
                </c:pt>
                <c:pt idx="6193">
                  <c:v>-2.2000000000000002</c:v>
                </c:pt>
                <c:pt idx="6194">
                  <c:v>-0.2</c:v>
                </c:pt>
                <c:pt idx="6195">
                  <c:v>0</c:v>
                </c:pt>
                <c:pt idx="6196">
                  <c:v>0</c:v>
                </c:pt>
                <c:pt idx="6197">
                  <c:v>0.5</c:v>
                </c:pt>
                <c:pt idx="6198">
                  <c:v>-0.2</c:v>
                </c:pt>
                <c:pt idx="6199">
                  <c:v>-0.5</c:v>
                </c:pt>
                <c:pt idx="6200">
                  <c:v>-0.8</c:v>
                </c:pt>
                <c:pt idx="6201">
                  <c:v>-0.5</c:v>
                </c:pt>
                <c:pt idx="6202">
                  <c:v>-0.5</c:v>
                </c:pt>
                <c:pt idx="6203">
                  <c:v>-0.5</c:v>
                </c:pt>
                <c:pt idx="6204">
                  <c:v>1</c:v>
                </c:pt>
                <c:pt idx="6205">
                  <c:v>0</c:v>
                </c:pt>
                <c:pt idx="6206">
                  <c:v>0.5</c:v>
                </c:pt>
                <c:pt idx="6207">
                  <c:v>0.2</c:v>
                </c:pt>
                <c:pt idx="6208">
                  <c:v>-0.8</c:v>
                </c:pt>
                <c:pt idx="6209">
                  <c:v>0.2</c:v>
                </c:pt>
                <c:pt idx="6210">
                  <c:v>0</c:v>
                </c:pt>
                <c:pt idx="6211">
                  <c:v>0.2</c:v>
                </c:pt>
                <c:pt idx="6212">
                  <c:v>0.2</c:v>
                </c:pt>
                <c:pt idx="6213">
                  <c:v>-0.2</c:v>
                </c:pt>
                <c:pt idx="6214">
                  <c:v>-1</c:v>
                </c:pt>
                <c:pt idx="6215">
                  <c:v>-1.5</c:v>
                </c:pt>
                <c:pt idx="6216">
                  <c:v>-0.5</c:v>
                </c:pt>
                <c:pt idx="6217">
                  <c:v>-0.8</c:v>
                </c:pt>
                <c:pt idx="6218">
                  <c:v>0</c:v>
                </c:pt>
                <c:pt idx="6219">
                  <c:v>-0.5</c:v>
                </c:pt>
                <c:pt idx="6220">
                  <c:v>-0.8</c:v>
                </c:pt>
                <c:pt idx="6221">
                  <c:v>-0.8</c:v>
                </c:pt>
                <c:pt idx="6222">
                  <c:v>-1</c:v>
                </c:pt>
                <c:pt idx="6223">
                  <c:v>-1.8</c:v>
                </c:pt>
                <c:pt idx="6224">
                  <c:v>-1.2</c:v>
                </c:pt>
                <c:pt idx="6225">
                  <c:v>-1.2</c:v>
                </c:pt>
                <c:pt idx="6226">
                  <c:v>-0.2</c:v>
                </c:pt>
                <c:pt idx="6227">
                  <c:v>-0.5</c:v>
                </c:pt>
                <c:pt idx="6228">
                  <c:v>-1</c:v>
                </c:pt>
                <c:pt idx="6229">
                  <c:v>-1</c:v>
                </c:pt>
                <c:pt idx="6230">
                  <c:v>-0.8</c:v>
                </c:pt>
                <c:pt idx="6231">
                  <c:v>-1</c:v>
                </c:pt>
                <c:pt idx="6232">
                  <c:v>-1.5</c:v>
                </c:pt>
                <c:pt idx="6233">
                  <c:v>-2.5</c:v>
                </c:pt>
                <c:pt idx="6234">
                  <c:v>-1.8</c:v>
                </c:pt>
                <c:pt idx="6235">
                  <c:v>-2</c:v>
                </c:pt>
                <c:pt idx="6236">
                  <c:v>-1.8</c:v>
                </c:pt>
                <c:pt idx="6237">
                  <c:v>-2</c:v>
                </c:pt>
                <c:pt idx="6238">
                  <c:v>-2</c:v>
                </c:pt>
                <c:pt idx="6239">
                  <c:v>-2.2000000000000002</c:v>
                </c:pt>
                <c:pt idx="6240">
                  <c:v>-2.5</c:v>
                </c:pt>
                <c:pt idx="6241">
                  <c:v>-2.8</c:v>
                </c:pt>
                <c:pt idx="6242">
                  <c:v>-4.5</c:v>
                </c:pt>
                <c:pt idx="6243">
                  <c:v>-3.8</c:v>
                </c:pt>
                <c:pt idx="6244">
                  <c:v>-1.5</c:v>
                </c:pt>
                <c:pt idx="6245">
                  <c:v>-1.8</c:v>
                </c:pt>
                <c:pt idx="6246">
                  <c:v>-2</c:v>
                </c:pt>
                <c:pt idx="6247">
                  <c:v>-2</c:v>
                </c:pt>
                <c:pt idx="6248">
                  <c:v>-1.2</c:v>
                </c:pt>
                <c:pt idx="6249">
                  <c:v>0</c:v>
                </c:pt>
                <c:pt idx="6250">
                  <c:v>-0.8</c:v>
                </c:pt>
                <c:pt idx="6251">
                  <c:v>0</c:v>
                </c:pt>
                <c:pt idx="6252">
                  <c:v>5</c:v>
                </c:pt>
                <c:pt idx="6253">
                  <c:v>3.5</c:v>
                </c:pt>
                <c:pt idx="6254">
                  <c:v>2.2000000000000002</c:v>
                </c:pt>
                <c:pt idx="6255">
                  <c:v>8.5</c:v>
                </c:pt>
                <c:pt idx="6256">
                  <c:v>16.5</c:v>
                </c:pt>
                <c:pt idx="6257">
                  <c:v>17</c:v>
                </c:pt>
                <c:pt idx="6258">
                  <c:v>13.5</c:v>
                </c:pt>
                <c:pt idx="6259">
                  <c:v>7.8</c:v>
                </c:pt>
                <c:pt idx="6260">
                  <c:v>6.2</c:v>
                </c:pt>
                <c:pt idx="6261">
                  <c:v>8</c:v>
                </c:pt>
                <c:pt idx="6262">
                  <c:v>9.2000000000000011</c:v>
                </c:pt>
                <c:pt idx="6263">
                  <c:v>8.5</c:v>
                </c:pt>
                <c:pt idx="6264">
                  <c:v>6.5</c:v>
                </c:pt>
                <c:pt idx="6265">
                  <c:v>6.8</c:v>
                </c:pt>
                <c:pt idx="6266">
                  <c:v>5.8</c:v>
                </c:pt>
                <c:pt idx="6267">
                  <c:v>17.5</c:v>
                </c:pt>
                <c:pt idx="6268">
                  <c:v>25.2</c:v>
                </c:pt>
                <c:pt idx="6269">
                  <c:v>33.200000000000003</c:v>
                </c:pt>
                <c:pt idx="6270">
                  <c:v>43</c:v>
                </c:pt>
                <c:pt idx="6271">
                  <c:v>51</c:v>
                </c:pt>
                <c:pt idx="6272">
                  <c:v>70.5</c:v>
                </c:pt>
                <c:pt idx="6273">
                  <c:v>86.2</c:v>
                </c:pt>
                <c:pt idx="6274">
                  <c:v>100.8</c:v>
                </c:pt>
                <c:pt idx="6275">
                  <c:v>51.8</c:v>
                </c:pt>
                <c:pt idx="6276">
                  <c:v>44</c:v>
                </c:pt>
                <c:pt idx="6277">
                  <c:v>19.5</c:v>
                </c:pt>
                <c:pt idx="6278">
                  <c:v>16.2</c:v>
                </c:pt>
                <c:pt idx="6279">
                  <c:v>16.2</c:v>
                </c:pt>
                <c:pt idx="6280">
                  <c:v>15</c:v>
                </c:pt>
                <c:pt idx="6281">
                  <c:v>11.2</c:v>
                </c:pt>
                <c:pt idx="6282">
                  <c:v>6.8</c:v>
                </c:pt>
                <c:pt idx="6283">
                  <c:v>1.2</c:v>
                </c:pt>
                <c:pt idx="6284">
                  <c:v>0.5</c:v>
                </c:pt>
                <c:pt idx="6285">
                  <c:v>0.5</c:v>
                </c:pt>
                <c:pt idx="6286">
                  <c:v>0.2</c:v>
                </c:pt>
                <c:pt idx="6287">
                  <c:v>0</c:v>
                </c:pt>
                <c:pt idx="6288">
                  <c:v>0.8</c:v>
                </c:pt>
                <c:pt idx="6289">
                  <c:v>1.8</c:v>
                </c:pt>
                <c:pt idx="6290">
                  <c:v>0</c:v>
                </c:pt>
                <c:pt idx="6291">
                  <c:v>-0.2</c:v>
                </c:pt>
                <c:pt idx="6292">
                  <c:v>0</c:v>
                </c:pt>
                <c:pt idx="6293">
                  <c:v>1.8</c:v>
                </c:pt>
                <c:pt idx="6294">
                  <c:v>1.8</c:v>
                </c:pt>
                <c:pt idx="6295">
                  <c:v>2.5</c:v>
                </c:pt>
                <c:pt idx="6296">
                  <c:v>5.8</c:v>
                </c:pt>
                <c:pt idx="6297">
                  <c:v>6.5</c:v>
                </c:pt>
                <c:pt idx="6298">
                  <c:v>7</c:v>
                </c:pt>
                <c:pt idx="6299">
                  <c:v>6.8</c:v>
                </c:pt>
                <c:pt idx="6300">
                  <c:v>4.8</c:v>
                </c:pt>
                <c:pt idx="6301">
                  <c:v>0</c:v>
                </c:pt>
                <c:pt idx="6302">
                  <c:v>0</c:v>
                </c:pt>
                <c:pt idx="6303">
                  <c:v>-0.5</c:v>
                </c:pt>
                <c:pt idx="6304">
                  <c:v>-0.2</c:v>
                </c:pt>
                <c:pt idx="6305">
                  <c:v>-0.8</c:v>
                </c:pt>
                <c:pt idx="6306">
                  <c:v>0</c:v>
                </c:pt>
                <c:pt idx="6307">
                  <c:v>0</c:v>
                </c:pt>
                <c:pt idx="6308">
                  <c:v>-0.2</c:v>
                </c:pt>
                <c:pt idx="6309">
                  <c:v>-0.5</c:v>
                </c:pt>
                <c:pt idx="6310">
                  <c:v>-0.8</c:v>
                </c:pt>
                <c:pt idx="6311">
                  <c:v>-0.8</c:v>
                </c:pt>
                <c:pt idx="6312">
                  <c:v>-1</c:v>
                </c:pt>
                <c:pt idx="6313">
                  <c:v>-0.8</c:v>
                </c:pt>
                <c:pt idx="6314">
                  <c:v>-1</c:v>
                </c:pt>
                <c:pt idx="6315">
                  <c:v>-0.5</c:v>
                </c:pt>
                <c:pt idx="6316">
                  <c:v>-0.2</c:v>
                </c:pt>
                <c:pt idx="6317">
                  <c:v>-0.5</c:v>
                </c:pt>
                <c:pt idx="6318">
                  <c:v>-1.2</c:v>
                </c:pt>
                <c:pt idx="6319">
                  <c:v>-0.5</c:v>
                </c:pt>
                <c:pt idx="6320">
                  <c:v>0.2</c:v>
                </c:pt>
                <c:pt idx="6321">
                  <c:v>0</c:v>
                </c:pt>
                <c:pt idx="6322">
                  <c:v>-0.8</c:v>
                </c:pt>
                <c:pt idx="6323">
                  <c:v>-0.8</c:v>
                </c:pt>
                <c:pt idx="6324">
                  <c:v>-0.5</c:v>
                </c:pt>
                <c:pt idx="6325">
                  <c:v>0</c:v>
                </c:pt>
                <c:pt idx="6326">
                  <c:v>-0.2</c:v>
                </c:pt>
                <c:pt idx="6327">
                  <c:v>-0.2</c:v>
                </c:pt>
                <c:pt idx="6328">
                  <c:v>-0.8</c:v>
                </c:pt>
                <c:pt idx="6329">
                  <c:v>-0.2</c:v>
                </c:pt>
                <c:pt idx="6330">
                  <c:v>-0.8</c:v>
                </c:pt>
                <c:pt idx="6331">
                  <c:v>-0.5</c:v>
                </c:pt>
                <c:pt idx="6332">
                  <c:v>-0.8</c:v>
                </c:pt>
                <c:pt idx="6333">
                  <c:v>-0.2</c:v>
                </c:pt>
                <c:pt idx="6334">
                  <c:v>-1</c:v>
                </c:pt>
                <c:pt idx="6335">
                  <c:v>-0.8</c:v>
                </c:pt>
                <c:pt idx="6336">
                  <c:v>-0.2</c:v>
                </c:pt>
                <c:pt idx="6337">
                  <c:v>4.8</c:v>
                </c:pt>
                <c:pt idx="6338">
                  <c:v>7</c:v>
                </c:pt>
                <c:pt idx="6339">
                  <c:v>1</c:v>
                </c:pt>
                <c:pt idx="6340">
                  <c:v>-0.5</c:v>
                </c:pt>
                <c:pt idx="6341">
                  <c:v>-1</c:v>
                </c:pt>
                <c:pt idx="6342">
                  <c:v>-1.2</c:v>
                </c:pt>
                <c:pt idx="6343">
                  <c:v>-6</c:v>
                </c:pt>
                <c:pt idx="6344">
                  <c:v>-1.5</c:v>
                </c:pt>
                <c:pt idx="6345">
                  <c:v>0.2</c:v>
                </c:pt>
                <c:pt idx="6346">
                  <c:v>-0.2</c:v>
                </c:pt>
                <c:pt idx="6347">
                  <c:v>-0.5</c:v>
                </c:pt>
                <c:pt idx="6348">
                  <c:v>-1</c:v>
                </c:pt>
                <c:pt idx="6349">
                  <c:v>-0.8</c:v>
                </c:pt>
                <c:pt idx="6350">
                  <c:v>-1</c:v>
                </c:pt>
                <c:pt idx="6351">
                  <c:v>-1.2</c:v>
                </c:pt>
                <c:pt idx="6352">
                  <c:v>-0.8</c:v>
                </c:pt>
                <c:pt idx="6353">
                  <c:v>-1</c:v>
                </c:pt>
                <c:pt idx="6354">
                  <c:v>-1</c:v>
                </c:pt>
                <c:pt idx="6355">
                  <c:v>-1.8</c:v>
                </c:pt>
                <c:pt idx="6356">
                  <c:v>-1</c:v>
                </c:pt>
                <c:pt idx="6357">
                  <c:v>-1.2</c:v>
                </c:pt>
                <c:pt idx="6358">
                  <c:v>-1.2</c:v>
                </c:pt>
                <c:pt idx="6359">
                  <c:v>-1</c:v>
                </c:pt>
                <c:pt idx="6360">
                  <c:v>-1</c:v>
                </c:pt>
                <c:pt idx="6361">
                  <c:v>-0.5</c:v>
                </c:pt>
                <c:pt idx="6362">
                  <c:v>-1.8</c:v>
                </c:pt>
                <c:pt idx="6363">
                  <c:v>-1.2</c:v>
                </c:pt>
                <c:pt idx="6364">
                  <c:v>-1.2</c:v>
                </c:pt>
                <c:pt idx="6365">
                  <c:v>-0.8</c:v>
                </c:pt>
                <c:pt idx="6366">
                  <c:v>-0.5</c:v>
                </c:pt>
                <c:pt idx="6367">
                  <c:v>-0.8</c:v>
                </c:pt>
                <c:pt idx="6368">
                  <c:v>-1.2</c:v>
                </c:pt>
                <c:pt idx="6369">
                  <c:v>-1.2</c:v>
                </c:pt>
                <c:pt idx="6370">
                  <c:v>-1</c:v>
                </c:pt>
                <c:pt idx="6371">
                  <c:v>-1.5</c:v>
                </c:pt>
                <c:pt idx="6372">
                  <c:v>-1</c:v>
                </c:pt>
                <c:pt idx="6373">
                  <c:v>-2</c:v>
                </c:pt>
                <c:pt idx="6374">
                  <c:v>-1.8</c:v>
                </c:pt>
                <c:pt idx="6375">
                  <c:v>-1.2</c:v>
                </c:pt>
                <c:pt idx="6376">
                  <c:v>-1</c:v>
                </c:pt>
                <c:pt idx="6377">
                  <c:v>-1.5</c:v>
                </c:pt>
                <c:pt idx="6378">
                  <c:v>-1</c:v>
                </c:pt>
                <c:pt idx="6379">
                  <c:v>3</c:v>
                </c:pt>
                <c:pt idx="6380">
                  <c:v>5.2</c:v>
                </c:pt>
                <c:pt idx="6381">
                  <c:v>-1</c:v>
                </c:pt>
                <c:pt idx="6382">
                  <c:v>-1.8</c:v>
                </c:pt>
                <c:pt idx="6383">
                  <c:v>-4.2</c:v>
                </c:pt>
                <c:pt idx="6384">
                  <c:v>-2.2000000000000002</c:v>
                </c:pt>
                <c:pt idx="6385">
                  <c:v>-2.8</c:v>
                </c:pt>
                <c:pt idx="6386">
                  <c:v>-2.5</c:v>
                </c:pt>
                <c:pt idx="6387">
                  <c:v>-2.8</c:v>
                </c:pt>
                <c:pt idx="6388">
                  <c:v>0.2</c:v>
                </c:pt>
                <c:pt idx="6389">
                  <c:v>-3.5</c:v>
                </c:pt>
                <c:pt idx="6390">
                  <c:v>-1</c:v>
                </c:pt>
                <c:pt idx="6391">
                  <c:v>0</c:v>
                </c:pt>
                <c:pt idx="6392">
                  <c:v>-1</c:v>
                </c:pt>
                <c:pt idx="6393">
                  <c:v>-1.8</c:v>
                </c:pt>
                <c:pt idx="6394">
                  <c:v>-2</c:v>
                </c:pt>
                <c:pt idx="6395">
                  <c:v>-1.8</c:v>
                </c:pt>
                <c:pt idx="6396">
                  <c:v>-1.8</c:v>
                </c:pt>
                <c:pt idx="6397">
                  <c:v>-1.8</c:v>
                </c:pt>
                <c:pt idx="6398">
                  <c:v>-1.8</c:v>
                </c:pt>
                <c:pt idx="6399">
                  <c:v>-4</c:v>
                </c:pt>
                <c:pt idx="6400">
                  <c:v>2</c:v>
                </c:pt>
                <c:pt idx="6401">
                  <c:v>5.8</c:v>
                </c:pt>
                <c:pt idx="6402">
                  <c:v>2.8</c:v>
                </c:pt>
                <c:pt idx="6403">
                  <c:v>0.5</c:v>
                </c:pt>
                <c:pt idx="6404">
                  <c:v>0.5</c:v>
                </c:pt>
                <c:pt idx="6405">
                  <c:v>-2.2000000000000002</c:v>
                </c:pt>
                <c:pt idx="6406">
                  <c:v>-2.8</c:v>
                </c:pt>
                <c:pt idx="6407">
                  <c:v>-1.5</c:v>
                </c:pt>
                <c:pt idx="6408">
                  <c:v>-1.5</c:v>
                </c:pt>
                <c:pt idx="6409">
                  <c:v>-1.8</c:v>
                </c:pt>
                <c:pt idx="6410">
                  <c:v>-2</c:v>
                </c:pt>
                <c:pt idx="6411">
                  <c:v>-2.5</c:v>
                </c:pt>
                <c:pt idx="6412">
                  <c:v>-2</c:v>
                </c:pt>
                <c:pt idx="6413">
                  <c:v>-2.2000000000000002</c:v>
                </c:pt>
                <c:pt idx="6414">
                  <c:v>-3.2</c:v>
                </c:pt>
                <c:pt idx="6415">
                  <c:v>-2</c:v>
                </c:pt>
                <c:pt idx="6416">
                  <c:v>-1</c:v>
                </c:pt>
                <c:pt idx="6417">
                  <c:v>-1.2</c:v>
                </c:pt>
                <c:pt idx="6418">
                  <c:v>-2.5</c:v>
                </c:pt>
                <c:pt idx="6419">
                  <c:v>-2.2000000000000002</c:v>
                </c:pt>
                <c:pt idx="6420">
                  <c:v>-1</c:v>
                </c:pt>
                <c:pt idx="6421">
                  <c:v>-2.2000000000000002</c:v>
                </c:pt>
                <c:pt idx="6422">
                  <c:v>-2.8</c:v>
                </c:pt>
                <c:pt idx="6423">
                  <c:v>-2.2000000000000002</c:v>
                </c:pt>
                <c:pt idx="6424">
                  <c:v>-2.2000000000000002</c:v>
                </c:pt>
                <c:pt idx="6425">
                  <c:v>-0.5</c:v>
                </c:pt>
                <c:pt idx="6426">
                  <c:v>-0.2</c:v>
                </c:pt>
                <c:pt idx="6427">
                  <c:v>-0.5</c:v>
                </c:pt>
                <c:pt idx="6428">
                  <c:v>-0.8</c:v>
                </c:pt>
                <c:pt idx="6429">
                  <c:v>-1.2</c:v>
                </c:pt>
                <c:pt idx="6430">
                  <c:v>-0.8</c:v>
                </c:pt>
                <c:pt idx="6431">
                  <c:v>-1.2</c:v>
                </c:pt>
                <c:pt idx="6432">
                  <c:v>-0.8</c:v>
                </c:pt>
                <c:pt idx="6433">
                  <c:v>-1.2</c:v>
                </c:pt>
                <c:pt idx="6434">
                  <c:v>-1.2</c:v>
                </c:pt>
                <c:pt idx="6435">
                  <c:v>-1.5</c:v>
                </c:pt>
                <c:pt idx="6436">
                  <c:v>-1.5</c:v>
                </c:pt>
                <c:pt idx="6437">
                  <c:v>-1.2</c:v>
                </c:pt>
                <c:pt idx="6438">
                  <c:v>-1</c:v>
                </c:pt>
                <c:pt idx="6439">
                  <c:v>-1</c:v>
                </c:pt>
                <c:pt idx="6440">
                  <c:v>-1.2</c:v>
                </c:pt>
                <c:pt idx="6441">
                  <c:v>-1.2</c:v>
                </c:pt>
                <c:pt idx="6442">
                  <c:v>-0.8</c:v>
                </c:pt>
                <c:pt idx="6443">
                  <c:v>-1.2</c:v>
                </c:pt>
                <c:pt idx="6444">
                  <c:v>-0.8</c:v>
                </c:pt>
                <c:pt idx="6445">
                  <c:v>-1</c:v>
                </c:pt>
                <c:pt idx="6446">
                  <c:v>-1</c:v>
                </c:pt>
                <c:pt idx="6447">
                  <c:v>-0.8</c:v>
                </c:pt>
                <c:pt idx="6448">
                  <c:v>0.5</c:v>
                </c:pt>
                <c:pt idx="6449">
                  <c:v>2</c:v>
                </c:pt>
                <c:pt idx="6450">
                  <c:v>4</c:v>
                </c:pt>
                <c:pt idx="6451">
                  <c:v>4</c:v>
                </c:pt>
                <c:pt idx="6452">
                  <c:v>2.8</c:v>
                </c:pt>
                <c:pt idx="6453">
                  <c:v>0.5</c:v>
                </c:pt>
                <c:pt idx="6454">
                  <c:v>0</c:v>
                </c:pt>
                <c:pt idx="6455">
                  <c:v>-0.8</c:v>
                </c:pt>
                <c:pt idx="6456">
                  <c:v>0.5</c:v>
                </c:pt>
                <c:pt idx="6457">
                  <c:v>1.8</c:v>
                </c:pt>
                <c:pt idx="6458">
                  <c:v>0.2</c:v>
                </c:pt>
                <c:pt idx="6459">
                  <c:v>-1.2</c:v>
                </c:pt>
                <c:pt idx="6460">
                  <c:v>-1</c:v>
                </c:pt>
                <c:pt idx="6461">
                  <c:v>-0.8</c:v>
                </c:pt>
                <c:pt idx="6462">
                  <c:v>4.5</c:v>
                </c:pt>
                <c:pt idx="6463">
                  <c:v>4.5</c:v>
                </c:pt>
                <c:pt idx="6464">
                  <c:v>3.5</c:v>
                </c:pt>
                <c:pt idx="6465">
                  <c:v>2.5</c:v>
                </c:pt>
                <c:pt idx="6466">
                  <c:v>4.5</c:v>
                </c:pt>
                <c:pt idx="6467">
                  <c:v>4.2</c:v>
                </c:pt>
                <c:pt idx="6468">
                  <c:v>2.2000000000000002</c:v>
                </c:pt>
                <c:pt idx="6469">
                  <c:v>1.5</c:v>
                </c:pt>
                <c:pt idx="6470">
                  <c:v>0</c:v>
                </c:pt>
                <c:pt idx="6471">
                  <c:v>0.2</c:v>
                </c:pt>
                <c:pt idx="6472">
                  <c:v>1</c:v>
                </c:pt>
                <c:pt idx="6473">
                  <c:v>-0.2</c:v>
                </c:pt>
                <c:pt idx="6474">
                  <c:v>-0.2</c:v>
                </c:pt>
                <c:pt idx="6475">
                  <c:v>-1.5</c:v>
                </c:pt>
                <c:pt idx="6476">
                  <c:v>-1</c:v>
                </c:pt>
                <c:pt idx="6477">
                  <c:v>-0.2</c:v>
                </c:pt>
                <c:pt idx="6478">
                  <c:v>-1</c:v>
                </c:pt>
                <c:pt idx="6479">
                  <c:v>-2.2000000000000002</c:v>
                </c:pt>
                <c:pt idx="6480">
                  <c:v>-2.5</c:v>
                </c:pt>
                <c:pt idx="6481">
                  <c:v>-2.5</c:v>
                </c:pt>
                <c:pt idx="6482">
                  <c:v>-2.2000000000000002</c:v>
                </c:pt>
                <c:pt idx="6483">
                  <c:v>-3</c:v>
                </c:pt>
                <c:pt idx="6484">
                  <c:v>-2.5</c:v>
                </c:pt>
                <c:pt idx="6485">
                  <c:v>-2.2000000000000002</c:v>
                </c:pt>
                <c:pt idx="6486">
                  <c:v>-2</c:v>
                </c:pt>
                <c:pt idx="6487">
                  <c:v>-2</c:v>
                </c:pt>
                <c:pt idx="6488">
                  <c:v>-1.5</c:v>
                </c:pt>
                <c:pt idx="6489">
                  <c:v>-1.5</c:v>
                </c:pt>
                <c:pt idx="6490">
                  <c:v>-1.2</c:v>
                </c:pt>
                <c:pt idx="6491">
                  <c:v>-2.2000000000000002</c:v>
                </c:pt>
                <c:pt idx="6492">
                  <c:v>-2</c:v>
                </c:pt>
                <c:pt idx="6493">
                  <c:v>-1.5</c:v>
                </c:pt>
                <c:pt idx="6494">
                  <c:v>-1.2</c:v>
                </c:pt>
                <c:pt idx="6495">
                  <c:v>-3.8</c:v>
                </c:pt>
                <c:pt idx="6496">
                  <c:v>2.5</c:v>
                </c:pt>
                <c:pt idx="6497">
                  <c:v>1.5</c:v>
                </c:pt>
                <c:pt idx="6498">
                  <c:v>0.2</c:v>
                </c:pt>
                <c:pt idx="6499">
                  <c:v>0</c:v>
                </c:pt>
                <c:pt idx="6500">
                  <c:v>0.2</c:v>
                </c:pt>
                <c:pt idx="6501">
                  <c:v>0</c:v>
                </c:pt>
                <c:pt idx="6502">
                  <c:v>0</c:v>
                </c:pt>
                <c:pt idx="6503">
                  <c:v>-0.2</c:v>
                </c:pt>
                <c:pt idx="6504">
                  <c:v>0</c:v>
                </c:pt>
                <c:pt idx="6505">
                  <c:v>-0.8</c:v>
                </c:pt>
                <c:pt idx="6506">
                  <c:v>0</c:v>
                </c:pt>
                <c:pt idx="6507">
                  <c:v>-0.2</c:v>
                </c:pt>
                <c:pt idx="6508">
                  <c:v>0.8</c:v>
                </c:pt>
                <c:pt idx="6509">
                  <c:v>0.8</c:v>
                </c:pt>
                <c:pt idx="6510">
                  <c:v>0</c:v>
                </c:pt>
                <c:pt idx="6511">
                  <c:v>-0.2</c:v>
                </c:pt>
                <c:pt idx="6512">
                  <c:v>0.2</c:v>
                </c:pt>
                <c:pt idx="6513">
                  <c:v>2.8</c:v>
                </c:pt>
                <c:pt idx="6514">
                  <c:v>8</c:v>
                </c:pt>
                <c:pt idx="6515">
                  <c:v>6.8</c:v>
                </c:pt>
                <c:pt idx="6516">
                  <c:v>5.2</c:v>
                </c:pt>
                <c:pt idx="6517">
                  <c:v>1.8</c:v>
                </c:pt>
                <c:pt idx="6518">
                  <c:v>0.8</c:v>
                </c:pt>
                <c:pt idx="6519">
                  <c:v>-0.2</c:v>
                </c:pt>
                <c:pt idx="6520">
                  <c:v>-0.5</c:v>
                </c:pt>
                <c:pt idx="6521">
                  <c:v>-0.8</c:v>
                </c:pt>
                <c:pt idx="6522">
                  <c:v>-0.5</c:v>
                </c:pt>
                <c:pt idx="6523">
                  <c:v>-0.8</c:v>
                </c:pt>
                <c:pt idx="6524">
                  <c:v>-1</c:v>
                </c:pt>
                <c:pt idx="6525">
                  <c:v>-1</c:v>
                </c:pt>
                <c:pt idx="6526">
                  <c:v>-1.2</c:v>
                </c:pt>
                <c:pt idx="6527">
                  <c:v>-1</c:v>
                </c:pt>
                <c:pt idx="6528">
                  <c:v>-1.2</c:v>
                </c:pt>
                <c:pt idx="6529">
                  <c:v>-1.5</c:v>
                </c:pt>
                <c:pt idx="6530">
                  <c:v>-1</c:v>
                </c:pt>
                <c:pt idx="6531">
                  <c:v>-0.2</c:v>
                </c:pt>
                <c:pt idx="6532">
                  <c:v>0.8</c:v>
                </c:pt>
                <c:pt idx="6533">
                  <c:v>1.8</c:v>
                </c:pt>
                <c:pt idx="6534">
                  <c:v>-0.2</c:v>
                </c:pt>
                <c:pt idx="6535">
                  <c:v>0.2</c:v>
                </c:pt>
                <c:pt idx="6536">
                  <c:v>-2</c:v>
                </c:pt>
                <c:pt idx="6537">
                  <c:v>-0.5</c:v>
                </c:pt>
                <c:pt idx="6538">
                  <c:v>-0.2</c:v>
                </c:pt>
                <c:pt idx="6539">
                  <c:v>0.5</c:v>
                </c:pt>
                <c:pt idx="6540">
                  <c:v>-0.5</c:v>
                </c:pt>
                <c:pt idx="6541">
                  <c:v>-0.5</c:v>
                </c:pt>
                <c:pt idx="6542">
                  <c:v>-1.2</c:v>
                </c:pt>
                <c:pt idx="6543">
                  <c:v>-0.8</c:v>
                </c:pt>
                <c:pt idx="6544">
                  <c:v>-0.2</c:v>
                </c:pt>
                <c:pt idx="6545">
                  <c:v>16</c:v>
                </c:pt>
                <c:pt idx="6546">
                  <c:v>2</c:v>
                </c:pt>
                <c:pt idx="6547">
                  <c:v>1</c:v>
                </c:pt>
                <c:pt idx="6548">
                  <c:v>1</c:v>
                </c:pt>
                <c:pt idx="6549">
                  <c:v>0.5</c:v>
                </c:pt>
                <c:pt idx="6550">
                  <c:v>1</c:v>
                </c:pt>
                <c:pt idx="6551">
                  <c:v>0.2</c:v>
                </c:pt>
                <c:pt idx="6552">
                  <c:v>0.2</c:v>
                </c:pt>
                <c:pt idx="6553">
                  <c:v>-0.2</c:v>
                </c:pt>
                <c:pt idx="6554">
                  <c:v>0</c:v>
                </c:pt>
                <c:pt idx="6555">
                  <c:v>-0.2</c:v>
                </c:pt>
                <c:pt idx="6556">
                  <c:v>0.2</c:v>
                </c:pt>
                <c:pt idx="6557">
                  <c:v>0.2</c:v>
                </c:pt>
                <c:pt idx="6558">
                  <c:v>-0.8</c:v>
                </c:pt>
                <c:pt idx="6559">
                  <c:v>0</c:v>
                </c:pt>
                <c:pt idx="6560">
                  <c:v>-0.8</c:v>
                </c:pt>
                <c:pt idx="6561">
                  <c:v>-1</c:v>
                </c:pt>
                <c:pt idx="6562">
                  <c:v>-0.8</c:v>
                </c:pt>
                <c:pt idx="6563">
                  <c:v>-0.2</c:v>
                </c:pt>
                <c:pt idx="6564">
                  <c:v>-0.5</c:v>
                </c:pt>
                <c:pt idx="6565">
                  <c:v>-1</c:v>
                </c:pt>
                <c:pt idx="6566">
                  <c:v>-1</c:v>
                </c:pt>
                <c:pt idx="6567">
                  <c:v>-1</c:v>
                </c:pt>
                <c:pt idx="6568">
                  <c:v>-1</c:v>
                </c:pt>
                <c:pt idx="6569">
                  <c:v>-1.2</c:v>
                </c:pt>
                <c:pt idx="6570">
                  <c:v>-1</c:v>
                </c:pt>
                <c:pt idx="6571">
                  <c:v>-1.5</c:v>
                </c:pt>
                <c:pt idx="6572">
                  <c:v>-2</c:v>
                </c:pt>
                <c:pt idx="6573">
                  <c:v>-2.2000000000000002</c:v>
                </c:pt>
                <c:pt idx="6574">
                  <c:v>-2.2000000000000002</c:v>
                </c:pt>
                <c:pt idx="6575">
                  <c:v>-2</c:v>
                </c:pt>
                <c:pt idx="6576">
                  <c:v>-2</c:v>
                </c:pt>
                <c:pt idx="6577">
                  <c:v>-2.2000000000000002</c:v>
                </c:pt>
                <c:pt idx="6578">
                  <c:v>-1.8</c:v>
                </c:pt>
                <c:pt idx="6579">
                  <c:v>-2</c:v>
                </c:pt>
                <c:pt idx="6580">
                  <c:v>-2.2000000000000002</c:v>
                </c:pt>
                <c:pt idx="6581">
                  <c:v>-1.8</c:v>
                </c:pt>
                <c:pt idx="6582">
                  <c:v>-2</c:v>
                </c:pt>
                <c:pt idx="6583">
                  <c:v>-2.2000000000000002</c:v>
                </c:pt>
                <c:pt idx="6584">
                  <c:v>-2.2000000000000002</c:v>
                </c:pt>
                <c:pt idx="6585">
                  <c:v>-2.2000000000000002</c:v>
                </c:pt>
                <c:pt idx="6586">
                  <c:v>-2</c:v>
                </c:pt>
                <c:pt idx="6587">
                  <c:v>-2.8</c:v>
                </c:pt>
                <c:pt idx="6588">
                  <c:v>-2.5</c:v>
                </c:pt>
                <c:pt idx="6589">
                  <c:v>-2.2000000000000002</c:v>
                </c:pt>
                <c:pt idx="6590">
                  <c:v>-2.2000000000000002</c:v>
                </c:pt>
                <c:pt idx="6591">
                  <c:v>-2.8</c:v>
                </c:pt>
                <c:pt idx="6592">
                  <c:v>-2.2000000000000002</c:v>
                </c:pt>
                <c:pt idx="6593">
                  <c:v>-2</c:v>
                </c:pt>
                <c:pt idx="6594">
                  <c:v>-2.2000000000000002</c:v>
                </c:pt>
                <c:pt idx="6595">
                  <c:v>-1.8</c:v>
                </c:pt>
                <c:pt idx="6596">
                  <c:v>-2</c:v>
                </c:pt>
                <c:pt idx="6597">
                  <c:v>-2.2000000000000002</c:v>
                </c:pt>
                <c:pt idx="6598">
                  <c:v>-2</c:v>
                </c:pt>
                <c:pt idx="6599">
                  <c:v>-2</c:v>
                </c:pt>
                <c:pt idx="6600">
                  <c:v>-1.8</c:v>
                </c:pt>
                <c:pt idx="6601">
                  <c:v>-1.5</c:v>
                </c:pt>
                <c:pt idx="6602">
                  <c:v>-1.5</c:v>
                </c:pt>
                <c:pt idx="6603">
                  <c:v>-1.5</c:v>
                </c:pt>
                <c:pt idx="6604">
                  <c:v>-0.5</c:v>
                </c:pt>
                <c:pt idx="6605">
                  <c:v>-1.2</c:v>
                </c:pt>
                <c:pt idx="6606">
                  <c:v>-1.5</c:v>
                </c:pt>
                <c:pt idx="6607">
                  <c:v>2</c:v>
                </c:pt>
                <c:pt idx="6608">
                  <c:v>-0.5</c:v>
                </c:pt>
                <c:pt idx="6609">
                  <c:v>-2</c:v>
                </c:pt>
                <c:pt idx="6610">
                  <c:v>-1.8</c:v>
                </c:pt>
                <c:pt idx="6611">
                  <c:v>-1.2</c:v>
                </c:pt>
                <c:pt idx="6612">
                  <c:v>0</c:v>
                </c:pt>
                <c:pt idx="6613">
                  <c:v>-2.5</c:v>
                </c:pt>
                <c:pt idx="6614">
                  <c:v>-2.5</c:v>
                </c:pt>
                <c:pt idx="6615">
                  <c:v>-1.8</c:v>
                </c:pt>
                <c:pt idx="6616">
                  <c:v>-2.5</c:v>
                </c:pt>
                <c:pt idx="6617">
                  <c:v>-2</c:v>
                </c:pt>
                <c:pt idx="6618">
                  <c:v>-2</c:v>
                </c:pt>
                <c:pt idx="6619">
                  <c:v>-2.5</c:v>
                </c:pt>
                <c:pt idx="6620">
                  <c:v>-2</c:v>
                </c:pt>
                <c:pt idx="6621">
                  <c:v>-2</c:v>
                </c:pt>
                <c:pt idx="6622">
                  <c:v>-2.2000000000000002</c:v>
                </c:pt>
                <c:pt idx="6623">
                  <c:v>-2</c:v>
                </c:pt>
                <c:pt idx="6624">
                  <c:v>-1.5</c:v>
                </c:pt>
                <c:pt idx="6625">
                  <c:v>-2</c:v>
                </c:pt>
                <c:pt idx="6626">
                  <c:v>-2.2000000000000002</c:v>
                </c:pt>
                <c:pt idx="6627">
                  <c:v>-2.2000000000000002</c:v>
                </c:pt>
                <c:pt idx="6628">
                  <c:v>-1.8</c:v>
                </c:pt>
                <c:pt idx="6629">
                  <c:v>-2</c:v>
                </c:pt>
                <c:pt idx="6630">
                  <c:v>-1.8</c:v>
                </c:pt>
                <c:pt idx="6631">
                  <c:v>-1.5</c:v>
                </c:pt>
                <c:pt idx="6632">
                  <c:v>-1.8</c:v>
                </c:pt>
                <c:pt idx="6633">
                  <c:v>-2.2000000000000002</c:v>
                </c:pt>
                <c:pt idx="6634">
                  <c:v>-0.5</c:v>
                </c:pt>
                <c:pt idx="6635">
                  <c:v>0</c:v>
                </c:pt>
                <c:pt idx="6636">
                  <c:v>-0.5</c:v>
                </c:pt>
                <c:pt idx="6637">
                  <c:v>-0.8</c:v>
                </c:pt>
                <c:pt idx="6638">
                  <c:v>0.2</c:v>
                </c:pt>
                <c:pt idx="6639">
                  <c:v>2</c:v>
                </c:pt>
                <c:pt idx="6640">
                  <c:v>4.2</c:v>
                </c:pt>
                <c:pt idx="6641">
                  <c:v>0.5</c:v>
                </c:pt>
                <c:pt idx="6642">
                  <c:v>0.2</c:v>
                </c:pt>
                <c:pt idx="6643">
                  <c:v>0</c:v>
                </c:pt>
                <c:pt idx="6644">
                  <c:v>-0.2</c:v>
                </c:pt>
                <c:pt idx="6645">
                  <c:v>-0.8</c:v>
                </c:pt>
                <c:pt idx="6646">
                  <c:v>-0.2</c:v>
                </c:pt>
                <c:pt idx="6647">
                  <c:v>-0.2</c:v>
                </c:pt>
                <c:pt idx="6648">
                  <c:v>-0.5</c:v>
                </c:pt>
                <c:pt idx="6649">
                  <c:v>-0.2</c:v>
                </c:pt>
                <c:pt idx="6650">
                  <c:v>0.2</c:v>
                </c:pt>
                <c:pt idx="6651">
                  <c:v>0.2</c:v>
                </c:pt>
                <c:pt idx="6652">
                  <c:v>0.5</c:v>
                </c:pt>
                <c:pt idx="6653">
                  <c:v>2.8</c:v>
                </c:pt>
                <c:pt idx="6654">
                  <c:v>2.8</c:v>
                </c:pt>
                <c:pt idx="6655">
                  <c:v>3</c:v>
                </c:pt>
                <c:pt idx="6656">
                  <c:v>0.5</c:v>
                </c:pt>
                <c:pt idx="6657">
                  <c:v>0.5</c:v>
                </c:pt>
                <c:pt idx="6658">
                  <c:v>0</c:v>
                </c:pt>
                <c:pt idx="6659">
                  <c:v>1.2</c:v>
                </c:pt>
                <c:pt idx="6660">
                  <c:v>0.2</c:v>
                </c:pt>
                <c:pt idx="6661">
                  <c:v>0.5</c:v>
                </c:pt>
                <c:pt idx="6662">
                  <c:v>3.5</c:v>
                </c:pt>
                <c:pt idx="6663">
                  <c:v>6</c:v>
                </c:pt>
                <c:pt idx="6664">
                  <c:v>4.2</c:v>
                </c:pt>
                <c:pt idx="6665">
                  <c:v>2.5</c:v>
                </c:pt>
                <c:pt idx="6666">
                  <c:v>2.8</c:v>
                </c:pt>
                <c:pt idx="6667">
                  <c:v>5</c:v>
                </c:pt>
                <c:pt idx="6668">
                  <c:v>6</c:v>
                </c:pt>
                <c:pt idx="6669">
                  <c:v>7.8</c:v>
                </c:pt>
                <c:pt idx="6670">
                  <c:v>8.8000000000000007</c:v>
                </c:pt>
                <c:pt idx="6671">
                  <c:v>5.5</c:v>
                </c:pt>
                <c:pt idx="6672">
                  <c:v>-0.5</c:v>
                </c:pt>
                <c:pt idx="6673">
                  <c:v>2.2000000000000002</c:v>
                </c:pt>
                <c:pt idx="6674">
                  <c:v>4</c:v>
                </c:pt>
                <c:pt idx="6675">
                  <c:v>6</c:v>
                </c:pt>
                <c:pt idx="6676">
                  <c:v>7</c:v>
                </c:pt>
                <c:pt idx="6677">
                  <c:v>7</c:v>
                </c:pt>
                <c:pt idx="6678">
                  <c:v>8.8000000000000007</c:v>
                </c:pt>
                <c:pt idx="6679">
                  <c:v>5</c:v>
                </c:pt>
                <c:pt idx="6680">
                  <c:v>2.8</c:v>
                </c:pt>
                <c:pt idx="6681">
                  <c:v>1.5</c:v>
                </c:pt>
                <c:pt idx="6682">
                  <c:v>1.5</c:v>
                </c:pt>
                <c:pt idx="6683">
                  <c:v>-1.5</c:v>
                </c:pt>
                <c:pt idx="6684">
                  <c:v>1.5</c:v>
                </c:pt>
                <c:pt idx="6685">
                  <c:v>-1.2</c:v>
                </c:pt>
                <c:pt idx="6686">
                  <c:v>-0.8</c:v>
                </c:pt>
                <c:pt idx="6687">
                  <c:v>1.2</c:v>
                </c:pt>
                <c:pt idx="6688">
                  <c:v>5.2</c:v>
                </c:pt>
                <c:pt idx="6689">
                  <c:v>5</c:v>
                </c:pt>
                <c:pt idx="6690">
                  <c:v>3</c:v>
                </c:pt>
                <c:pt idx="6691">
                  <c:v>4</c:v>
                </c:pt>
                <c:pt idx="6692">
                  <c:v>2.8</c:v>
                </c:pt>
                <c:pt idx="6693">
                  <c:v>4</c:v>
                </c:pt>
                <c:pt idx="6694">
                  <c:v>7.5</c:v>
                </c:pt>
                <c:pt idx="6695">
                  <c:v>5</c:v>
                </c:pt>
                <c:pt idx="6696">
                  <c:v>3.8</c:v>
                </c:pt>
                <c:pt idx="6697">
                  <c:v>5</c:v>
                </c:pt>
                <c:pt idx="6698">
                  <c:v>3.5</c:v>
                </c:pt>
                <c:pt idx="6699">
                  <c:v>5.5</c:v>
                </c:pt>
                <c:pt idx="6700">
                  <c:v>4.5</c:v>
                </c:pt>
                <c:pt idx="6701">
                  <c:v>6.2</c:v>
                </c:pt>
                <c:pt idx="6702">
                  <c:v>8.2000000000000011</c:v>
                </c:pt>
                <c:pt idx="6703">
                  <c:v>4.8</c:v>
                </c:pt>
                <c:pt idx="6704">
                  <c:v>6.5</c:v>
                </c:pt>
                <c:pt idx="6705">
                  <c:v>10.200000000000001</c:v>
                </c:pt>
                <c:pt idx="6706">
                  <c:v>21.2</c:v>
                </c:pt>
                <c:pt idx="6707">
                  <c:v>7.5</c:v>
                </c:pt>
                <c:pt idx="6708">
                  <c:v>6.5</c:v>
                </c:pt>
                <c:pt idx="6709">
                  <c:v>4.8</c:v>
                </c:pt>
                <c:pt idx="6710">
                  <c:v>3.5</c:v>
                </c:pt>
                <c:pt idx="6711">
                  <c:v>2.8</c:v>
                </c:pt>
                <c:pt idx="6712">
                  <c:v>5</c:v>
                </c:pt>
                <c:pt idx="6713">
                  <c:v>8.2000000000000011</c:v>
                </c:pt>
                <c:pt idx="6714">
                  <c:v>20.8</c:v>
                </c:pt>
                <c:pt idx="6715">
                  <c:v>12</c:v>
                </c:pt>
                <c:pt idx="6716">
                  <c:v>6.8</c:v>
                </c:pt>
                <c:pt idx="6717">
                  <c:v>4.5</c:v>
                </c:pt>
                <c:pt idx="6718">
                  <c:v>4</c:v>
                </c:pt>
                <c:pt idx="6719">
                  <c:v>7.5</c:v>
                </c:pt>
                <c:pt idx="6720">
                  <c:v>18.5</c:v>
                </c:pt>
                <c:pt idx="6721">
                  <c:v>14.2</c:v>
                </c:pt>
                <c:pt idx="6722">
                  <c:v>7.5</c:v>
                </c:pt>
                <c:pt idx="6723">
                  <c:v>10.200000000000001</c:v>
                </c:pt>
                <c:pt idx="6724">
                  <c:v>10</c:v>
                </c:pt>
                <c:pt idx="6725">
                  <c:v>4.8</c:v>
                </c:pt>
                <c:pt idx="6726">
                  <c:v>4</c:v>
                </c:pt>
                <c:pt idx="6727">
                  <c:v>11.8</c:v>
                </c:pt>
                <c:pt idx="6728">
                  <c:v>9.5</c:v>
                </c:pt>
                <c:pt idx="6729">
                  <c:v>7</c:v>
                </c:pt>
                <c:pt idx="6730">
                  <c:v>10.8</c:v>
                </c:pt>
                <c:pt idx="6731">
                  <c:v>18</c:v>
                </c:pt>
                <c:pt idx="6732">
                  <c:v>6.5</c:v>
                </c:pt>
                <c:pt idx="6733">
                  <c:v>2</c:v>
                </c:pt>
                <c:pt idx="6734">
                  <c:v>3</c:v>
                </c:pt>
                <c:pt idx="6735">
                  <c:v>8.8000000000000007</c:v>
                </c:pt>
                <c:pt idx="6736">
                  <c:v>13.5</c:v>
                </c:pt>
                <c:pt idx="6737">
                  <c:v>7.8</c:v>
                </c:pt>
                <c:pt idx="6738">
                  <c:v>18.8</c:v>
                </c:pt>
                <c:pt idx="6739">
                  <c:v>36.200000000000003</c:v>
                </c:pt>
                <c:pt idx="6740">
                  <c:v>19</c:v>
                </c:pt>
                <c:pt idx="6741">
                  <c:v>7.5</c:v>
                </c:pt>
                <c:pt idx="6742">
                  <c:v>6.5</c:v>
                </c:pt>
                <c:pt idx="6743">
                  <c:v>6.8</c:v>
                </c:pt>
                <c:pt idx="6744">
                  <c:v>5.5</c:v>
                </c:pt>
                <c:pt idx="6745">
                  <c:v>11</c:v>
                </c:pt>
                <c:pt idx="6746">
                  <c:v>13.2</c:v>
                </c:pt>
                <c:pt idx="6747">
                  <c:v>9.2000000000000011</c:v>
                </c:pt>
                <c:pt idx="6748">
                  <c:v>8.5</c:v>
                </c:pt>
                <c:pt idx="6749">
                  <c:v>5</c:v>
                </c:pt>
                <c:pt idx="6750">
                  <c:v>11</c:v>
                </c:pt>
                <c:pt idx="6751">
                  <c:v>10.200000000000001</c:v>
                </c:pt>
                <c:pt idx="6752">
                  <c:v>2.8</c:v>
                </c:pt>
                <c:pt idx="6753">
                  <c:v>3.2</c:v>
                </c:pt>
                <c:pt idx="6754">
                  <c:v>7.2</c:v>
                </c:pt>
                <c:pt idx="6755">
                  <c:v>9.2000000000000011</c:v>
                </c:pt>
                <c:pt idx="6756">
                  <c:v>2.2000000000000002</c:v>
                </c:pt>
                <c:pt idx="6757">
                  <c:v>4.2</c:v>
                </c:pt>
                <c:pt idx="6758">
                  <c:v>7.5</c:v>
                </c:pt>
                <c:pt idx="6759">
                  <c:v>19</c:v>
                </c:pt>
                <c:pt idx="6760">
                  <c:v>27</c:v>
                </c:pt>
                <c:pt idx="6761">
                  <c:v>21</c:v>
                </c:pt>
                <c:pt idx="6762">
                  <c:v>17</c:v>
                </c:pt>
                <c:pt idx="6763">
                  <c:v>22.2</c:v>
                </c:pt>
                <c:pt idx="6764">
                  <c:v>12.5</c:v>
                </c:pt>
                <c:pt idx="6765">
                  <c:v>12.2</c:v>
                </c:pt>
                <c:pt idx="6766">
                  <c:v>14.5</c:v>
                </c:pt>
                <c:pt idx="6767">
                  <c:v>27.5</c:v>
                </c:pt>
                <c:pt idx="6768">
                  <c:v>38.200000000000003</c:v>
                </c:pt>
                <c:pt idx="6769">
                  <c:v>43</c:v>
                </c:pt>
                <c:pt idx="6770">
                  <c:v>24.8</c:v>
                </c:pt>
                <c:pt idx="6771">
                  <c:v>15.8</c:v>
                </c:pt>
                <c:pt idx="6772">
                  <c:v>29</c:v>
                </c:pt>
                <c:pt idx="6773">
                  <c:v>31.5</c:v>
                </c:pt>
                <c:pt idx="6774">
                  <c:v>28</c:v>
                </c:pt>
                <c:pt idx="6775">
                  <c:v>16.5</c:v>
                </c:pt>
                <c:pt idx="6776">
                  <c:v>9.5</c:v>
                </c:pt>
                <c:pt idx="6777">
                  <c:v>16.2</c:v>
                </c:pt>
                <c:pt idx="6778">
                  <c:v>27.8</c:v>
                </c:pt>
                <c:pt idx="6779">
                  <c:v>18.2</c:v>
                </c:pt>
                <c:pt idx="6780">
                  <c:v>16</c:v>
                </c:pt>
                <c:pt idx="6781">
                  <c:v>33</c:v>
                </c:pt>
                <c:pt idx="6782">
                  <c:v>18.8</c:v>
                </c:pt>
                <c:pt idx="6783">
                  <c:v>20.5</c:v>
                </c:pt>
                <c:pt idx="6784">
                  <c:v>23.2</c:v>
                </c:pt>
                <c:pt idx="6785">
                  <c:v>27.5</c:v>
                </c:pt>
                <c:pt idx="6786">
                  <c:v>50</c:v>
                </c:pt>
                <c:pt idx="6787">
                  <c:v>62.8</c:v>
                </c:pt>
                <c:pt idx="6788">
                  <c:v>53.8</c:v>
                </c:pt>
                <c:pt idx="6789">
                  <c:v>43.2</c:v>
                </c:pt>
                <c:pt idx="6790">
                  <c:v>51.8</c:v>
                </c:pt>
                <c:pt idx="6791">
                  <c:v>52</c:v>
                </c:pt>
                <c:pt idx="6792">
                  <c:v>23.8</c:v>
                </c:pt>
                <c:pt idx="6793">
                  <c:v>11.2</c:v>
                </c:pt>
                <c:pt idx="6794">
                  <c:v>14.8</c:v>
                </c:pt>
                <c:pt idx="6795">
                  <c:v>41.2</c:v>
                </c:pt>
                <c:pt idx="6796">
                  <c:v>70.5</c:v>
                </c:pt>
                <c:pt idx="6797">
                  <c:v>47.2</c:v>
                </c:pt>
                <c:pt idx="6798">
                  <c:v>26.5</c:v>
                </c:pt>
                <c:pt idx="6799">
                  <c:v>18.2</c:v>
                </c:pt>
                <c:pt idx="6800">
                  <c:v>12</c:v>
                </c:pt>
                <c:pt idx="6801">
                  <c:v>16.5</c:v>
                </c:pt>
                <c:pt idx="6802">
                  <c:v>24</c:v>
                </c:pt>
                <c:pt idx="6803">
                  <c:v>26</c:v>
                </c:pt>
                <c:pt idx="6804">
                  <c:v>25</c:v>
                </c:pt>
                <c:pt idx="6805">
                  <c:v>13.2</c:v>
                </c:pt>
                <c:pt idx="6806">
                  <c:v>8</c:v>
                </c:pt>
                <c:pt idx="6807">
                  <c:v>4.2</c:v>
                </c:pt>
                <c:pt idx="6808">
                  <c:v>6.8</c:v>
                </c:pt>
                <c:pt idx="6809">
                  <c:v>2.5</c:v>
                </c:pt>
                <c:pt idx="6810">
                  <c:v>1.5</c:v>
                </c:pt>
                <c:pt idx="6811">
                  <c:v>4.2</c:v>
                </c:pt>
                <c:pt idx="6812">
                  <c:v>3.8</c:v>
                </c:pt>
                <c:pt idx="6813">
                  <c:v>16.2</c:v>
                </c:pt>
                <c:pt idx="6814">
                  <c:v>16.5</c:v>
                </c:pt>
                <c:pt idx="6815">
                  <c:v>6</c:v>
                </c:pt>
                <c:pt idx="6816">
                  <c:v>4</c:v>
                </c:pt>
                <c:pt idx="6817">
                  <c:v>5</c:v>
                </c:pt>
                <c:pt idx="6818">
                  <c:v>11.5</c:v>
                </c:pt>
                <c:pt idx="6819">
                  <c:v>9.2000000000000011</c:v>
                </c:pt>
                <c:pt idx="6820">
                  <c:v>17.5</c:v>
                </c:pt>
                <c:pt idx="6821">
                  <c:v>44.5</c:v>
                </c:pt>
                <c:pt idx="6822">
                  <c:v>77.2</c:v>
                </c:pt>
                <c:pt idx="6823">
                  <c:v>110.8</c:v>
                </c:pt>
                <c:pt idx="6824">
                  <c:v>74.2</c:v>
                </c:pt>
                <c:pt idx="6825">
                  <c:v>24.2</c:v>
                </c:pt>
                <c:pt idx="6826">
                  <c:v>9</c:v>
                </c:pt>
                <c:pt idx="6827">
                  <c:v>10.200000000000001</c:v>
                </c:pt>
                <c:pt idx="6828">
                  <c:v>7</c:v>
                </c:pt>
                <c:pt idx="6829">
                  <c:v>8.5</c:v>
                </c:pt>
                <c:pt idx="6830">
                  <c:v>9.2000000000000011</c:v>
                </c:pt>
                <c:pt idx="6831">
                  <c:v>2.5</c:v>
                </c:pt>
                <c:pt idx="6832">
                  <c:v>5.5</c:v>
                </c:pt>
                <c:pt idx="6833">
                  <c:v>13</c:v>
                </c:pt>
                <c:pt idx="6834">
                  <c:v>20.2</c:v>
                </c:pt>
                <c:pt idx="6835">
                  <c:v>32.5</c:v>
                </c:pt>
                <c:pt idx="6836">
                  <c:v>11</c:v>
                </c:pt>
                <c:pt idx="6837">
                  <c:v>9.2000000000000011</c:v>
                </c:pt>
                <c:pt idx="6838">
                  <c:v>9</c:v>
                </c:pt>
                <c:pt idx="6839">
                  <c:v>1.2</c:v>
                </c:pt>
                <c:pt idx="6840">
                  <c:v>9.5</c:v>
                </c:pt>
                <c:pt idx="6841">
                  <c:v>6</c:v>
                </c:pt>
                <c:pt idx="6842">
                  <c:v>2.2000000000000002</c:v>
                </c:pt>
                <c:pt idx="6843">
                  <c:v>2.8</c:v>
                </c:pt>
                <c:pt idx="6844">
                  <c:v>3.8</c:v>
                </c:pt>
                <c:pt idx="6845">
                  <c:v>9</c:v>
                </c:pt>
                <c:pt idx="6846">
                  <c:v>22.2</c:v>
                </c:pt>
                <c:pt idx="6847">
                  <c:v>28</c:v>
                </c:pt>
                <c:pt idx="6848">
                  <c:v>29.2</c:v>
                </c:pt>
                <c:pt idx="6849">
                  <c:v>10.8</c:v>
                </c:pt>
                <c:pt idx="6850">
                  <c:v>6.2</c:v>
                </c:pt>
                <c:pt idx="6851">
                  <c:v>15.5</c:v>
                </c:pt>
                <c:pt idx="6852">
                  <c:v>5.8</c:v>
                </c:pt>
                <c:pt idx="6853">
                  <c:v>8.8000000000000007</c:v>
                </c:pt>
                <c:pt idx="6854">
                  <c:v>29</c:v>
                </c:pt>
                <c:pt idx="6855">
                  <c:v>71.2</c:v>
                </c:pt>
                <c:pt idx="6856">
                  <c:v>169.2</c:v>
                </c:pt>
                <c:pt idx="6857">
                  <c:v>180.5</c:v>
                </c:pt>
                <c:pt idx="6858">
                  <c:v>41.8</c:v>
                </c:pt>
                <c:pt idx="6859">
                  <c:v>16.8</c:v>
                </c:pt>
                <c:pt idx="6860">
                  <c:v>11</c:v>
                </c:pt>
                <c:pt idx="6861">
                  <c:v>6.2</c:v>
                </c:pt>
                <c:pt idx="6862">
                  <c:v>3.8</c:v>
                </c:pt>
                <c:pt idx="6863">
                  <c:v>6.2</c:v>
                </c:pt>
                <c:pt idx="6864">
                  <c:v>11</c:v>
                </c:pt>
                <c:pt idx="6865">
                  <c:v>34.5</c:v>
                </c:pt>
                <c:pt idx="6866">
                  <c:v>22.2</c:v>
                </c:pt>
                <c:pt idx="6867">
                  <c:v>7.5</c:v>
                </c:pt>
                <c:pt idx="6868">
                  <c:v>9.2000000000000011</c:v>
                </c:pt>
                <c:pt idx="6869">
                  <c:v>8.2000000000000011</c:v>
                </c:pt>
                <c:pt idx="6870">
                  <c:v>8</c:v>
                </c:pt>
                <c:pt idx="6871">
                  <c:v>9.8000000000000007</c:v>
                </c:pt>
                <c:pt idx="6872">
                  <c:v>8.8000000000000007</c:v>
                </c:pt>
                <c:pt idx="6873">
                  <c:v>8</c:v>
                </c:pt>
                <c:pt idx="6874">
                  <c:v>6.5</c:v>
                </c:pt>
                <c:pt idx="6875">
                  <c:v>1.8</c:v>
                </c:pt>
                <c:pt idx="6876">
                  <c:v>1.2</c:v>
                </c:pt>
                <c:pt idx="6877">
                  <c:v>0.8</c:v>
                </c:pt>
                <c:pt idx="6878">
                  <c:v>2.2000000000000002</c:v>
                </c:pt>
                <c:pt idx="6879">
                  <c:v>4.2</c:v>
                </c:pt>
                <c:pt idx="6880">
                  <c:v>3.2</c:v>
                </c:pt>
                <c:pt idx="6881">
                  <c:v>2.2000000000000002</c:v>
                </c:pt>
                <c:pt idx="6882">
                  <c:v>0.2</c:v>
                </c:pt>
                <c:pt idx="6883">
                  <c:v>-0.2</c:v>
                </c:pt>
                <c:pt idx="6884">
                  <c:v>1</c:v>
                </c:pt>
                <c:pt idx="6885">
                  <c:v>3.8</c:v>
                </c:pt>
                <c:pt idx="6886">
                  <c:v>4.5</c:v>
                </c:pt>
                <c:pt idx="6887">
                  <c:v>4.8</c:v>
                </c:pt>
                <c:pt idx="6888">
                  <c:v>6.2</c:v>
                </c:pt>
                <c:pt idx="6889">
                  <c:v>8</c:v>
                </c:pt>
                <c:pt idx="6890">
                  <c:v>4.8</c:v>
                </c:pt>
                <c:pt idx="6891">
                  <c:v>1.5</c:v>
                </c:pt>
                <c:pt idx="6892">
                  <c:v>0.5</c:v>
                </c:pt>
                <c:pt idx="6893">
                  <c:v>1.2</c:v>
                </c:pt>
                <c:pt idx="6894">
                  <c:v>11</c:v>
                </c:pt>
                <c:pt idx="6895">
                  <c:v>13</c:v>
                </c:pt>
                <c:pt idx="6896">
                  <c:v>5</c:v>
                </c:pt>
                <c:pt idx="6897">
                  <c:v>1.5</c:v>
                </c:pt>
                <c:pt idx="6898">
                  <c:v>8.2000000000000011</c:v>
                </c:pt>
                <c:pt idx="6899">
                  <c:v>8.8000000000000007</c:v>
                </c:pt>
                <c:pt idx="6900">
                  <c:v>5.8</c:v>
                </c:pt>
                <c:pt idx="6901">
                  <c:v>4.5</c:v>
                </c:pt>
                <c:pt idx="6902">
                  <c:v>0.2</c:v>
                </c:pt>
                <c:pt idx="6903">
                  <c:v>0.8</c:v>
                </c:pt>
                <c:pt idx="6904">
                  <c:v>2</c:v>
                </c:pt>
                <c:pt idx="6905">
                  <c:v>3.2</c:v>
                </c:pt>
                <c:pt idx="6906">
                  <c:v>2.2000000000000002</c:v>
                </c:pt>
                <c:pt idx="6907">
                  <c:v>-0.5</c:v>
                </c:pt>
                <c:pt idx="6908">
                  <c:v>1</c:v>
                </c:pt>
                <c:pt idx="6909">
                  <c:v>3.8</c:v>
                </c:pt>
                <c:pt idx="6910">
                  <c:v>6</c:v>
                </c:pt>
                <c:pt idx="6911">
                  <c:v>4.8</c:v>
                </c:pt>
                <c:pt idx="6912">
                  <c:v>2.2000000000000002</c:v>
                </c:pt>
                <c:pt idx="6913">
                  <c:v>0.8</c:v>
                </c:pt>
                <c:pt idx="6914">
                  <c:v>0.5</c:v>
                </c:pt>
                <c:pt idx="6915">
                  <c:v>0.5</c:v>
                </c:pt>
                <c:pt idx="6916">
                  <c:v>1.5</c:v>
                </c:pt>
                <c:pt idx="6917">
                  <c:v>5</c:v>
                </c:pt>
                <c:pt idx="6918">
                  <c:v>14.8</c:v>
                </c:pt>
                <c:pt idx="6919">
                  <c:v>27.2</c:v>
                </c:pt>
                <c:pt idx="6920">
                  <c:v>21.5</c:v>
                </c:pt>
                <c:pt idx="6921">
                  <c:v>22.2</c:v>
                </c:pt>
                <c:pt idx="6922">
                  <c:v>8.2000000000000011</c:v>
                </c:pt>
                <c:pt idx="6923">
                  <c:v>4.8</c:v>
                </c:pt>
                <c:pt idx="6924">
                  <c:v>9.2000000000000011</c:v>
                </c:pt>
                <c:pt idx="6925">
                  <c:v>17.2</c:v>
                </c:pt>
                <c:pt idx="6926">
                  <c:v>18</c:v>
                </c:pt>
                <c:pt idx="6927">
                  <c:v>9.2000000000000011</c:v>
                </c:pt>
                <c:pt idx="6928">
                  <c:v>5.2</c:v>
                </c:pt>
                <c:pt idx="6929">
                  <c:v>5.5</c:v>
                </c:pt>
                <c:pt idx="6930">
                  <c:v>13.8</c:v>
                </c:pt>
                <c:pt idx="6931">
                  <c:v>19.5</c:v>
                </c:pt>
                <c:pt idx="6932">
                  <c:v>7.5</c:v>
                </c:pt>
                <c:pt idx="6933">
                  <c:v>4</c:v>
                </c:pt>
                <c:pt idx="6934">
                  <c:v>1.8</c:v>
                </c:pt>
                <c:pt idx="6935">
                  <c:v>1.5</c:v>
                </c:pt>
                <c:pt idx="6936">
                  <c:v>1.8</c:v>
                </c:pt>
                <c:pt idx="6937">
                  <c:v>1.5</c:v>
                </c:pt>
                <c:pt idx="6938">
                  <c:v>0</c:v>
                </c:pt>
                <c:pt idx="6939">
                  <c:v>-0.8</c:v>
                </c:pt>
                <c:pt idx="6940">
                  <c:v>2.8</c:v>
                </c:pt>
                <c:pt idx="6941">
                  <c:v>2</c:v>
                </c:pt>
                <c:pt idx="6942">
                  <c:v>4</c:v>
                </c:pt>
                <c:pt idx="6943">
                  <c:v>14.8</c:v>
                </c:pt>
                <c:pt idx="6944">
                  <c:v>14.8</c:v>
                </c:pt>
                <c:pt idx="6945">
                  <c:v>8.2000000000000011</c:v>
                </c:pt>
                <c:pt idx="6946">
                  <c:v>4.8</c:v>
                </c:pt>
                <c:pt idx="6947">
                  <c:v>9.8000000000000007</c:v>
                </c:pt>
                <c:pt idx="6948">
                  <c:v>9</c:v>
                </c:pt>
                <c:pt idx="6949">
                  <c:v>6</c:v>
                </c:pt>
                <c:pt idx="6950">
                  <c:v>3.2</c:v>
                </c:pt>
                <c:pt idx="6951">
                  <c:v>1.2</c:v>
                </c:pt>
                <c:pt idx="6952">
                  <c:v>3.2</c:v>
                </c:pt>
                <c:pt idx="6953">
                  <c:v>10.200000000000001</c:v>
                </c:pt>
                <c:pt idx="6954">
                  <c:v>16.8</c:v>
                </c:pt>
                <c:pt idx="6955">
                  <c:v>15</c:v>
                </c:pt>
                <c:pt idx="6956">
                  <c:v>10.5</c:v>
                </c:pt>
                <c:pt idx="6957">
                  <c:v>6</c:v>
                </c:pt>
                <c:pt idx="6958">
                  <c:v>7</c:v>
                </c:pt>
                <c:pt idx="6959">
                  <c:v>8.5</c:v>
                </c:pt>
                <c:pt idx="6960">
                  <c:v>9.2000000000000011</c:v>
                </c:pt>
                <c:pt idx="6961">
                  <c:v>8.8000000000000007</c:v>
                </c:pt>
                <c:pt idx="6962">
                  <c:v>7</c:v>
                </c:pt>
                <c:pt idx="6963">
                  <c:v>5.2</c:v>
                </c:pt>
                <c:pt idx="6964">
                  <c:v>3</c:v>
                </c:pt>
                <c:pt idx="6965">
                  <c:v>2.5</c:v>
                </c:pt>
                <c:pt idx="6966">
                  <c:v>3</c:v>
                </c:pt>
                <c:pt idx="6967">
                  <c:v>3.2</c:v>
                </c:pt>
                <c:pt idx="6968">
                  <c:v>3.5</c:v>
                </c:pt>
                <c:pt idx="6969">
                  <c:v>3.2</c:v>
                </c:pt>
                <c:pt idx="6970">
                  <c:v>7.5</c:v>
                </c:pt>
                <c:pt idx="6971">
                  <c:v>5.2</c:v>
                </c:pt>
                <c:pt idx="6972">
                  <c:v>3</c:v>
                </c:pt>
                <c:pt idx="6973">
                  <c:v>2.2000000000000002</c:v>
                </c:pt>
                <c:pt idx="6974">
                  <c:v>7.2</c:v>
                </c:pt>
                <c:pt idx="6975">
                  <c:v>6.2</c:v>
                </c:pt>
                <c:pt idx="6976">
                  <c:v>3.5</c:v>
                </c:pt>
                <c:pt idx="6977">
                  <c:v>4.2</c:v>
                </c:pt>
                <c:pt idx="6978">
                  <c:v>13.8</c:v>
                </c:pt>
                <c:pt idx="6979">
                  <c:v>26</c:v>
                </c:pt>
                <c:pt idx="6980">
                  <c:v>7.8</c:v>
                </c:pt>
                <c:pt idx="6981">
                  <c:v>4.8</c:v>
                </c:pt>
                <c:pt idx="6982">
                  <c:v>4.5</c:v>
                </c:pt>
                <c:pt idx="6983">
                  <c:v>2.5</c:v>
                </c:pt>
                <c:pt idx="6984">
                  <c:v>1.2</c:v>
                </c:pt>
                <c:pt idx="6985">
                  <c:v>0.5</c:v>
                </c:pt>
                <c:pt idx="6986">
                  <c:v>0</c:v>
                </c:pt>
                <c:pt idx="6987">
                  <c:v>4</c:v>
                </c:pt>
                <c:pt idx="6988">
                  <c:v>8.8000000000000007</c:v>
                </c:pt>
                <c:pt idx="6989">
                  <c:v>12.2</c:v>
                </c:pt>
                <c:pt idx="6990">
                  <c:v>11.8</c:v>
                </c:pt>
                <c:pt idx="6991">
                  <c:v>11.2</c:v>
                </c:pt>
                <c:pt idx="6992">
                  <c:v>10.5</c:v>
                </c:pt>
                <c:pt idx="6993">
                  <c:v>12.2</c:v>
                </c:pt>
                <c:pt idx="6994">
                  <c:v>13</c:v>
                </c:pt>
                <c:pt idx="6995">
                  <c:v>3.2</c:v>
                </c:pt>
                <c:pt idx="6996">
                  <c:v>8</c:v>
                </c:pt>
                <c:pt idx="6997">
                  <c:v>8.2000000000000011</c:v>
                </c:pt>
                <c:pt idx="6998">
                  <c:v>6.2</c:v>
                </c:pt>
                <c:pt idx="6999">
                  <c:v>6.5</c:v>
                </c:pt>
                <c:pt idx="7000">
                  <c:v>10</c:v>
                </c:pt>
                <c:pt idx="7001">
                  <c:v>11.5</c:v>
                </c:pt>
                <c:pt idx="7002">
                  <c:v>7</c:v>
                </c:pt>
                <c:pt idx="7003">
                  <c:v>6.2</c:v>
                </c:pt>
                <c:pt idx="7004">
                  <c:v>8</c:v>
                </c:pt>
                <c:pt idx="7005">
                  <c:v>8.2000000000000011</c:v>
                </c:pt>
                <c:pt idx="7006">
                  <c:v>5</c:v>
                </c:pt>
                <c:pt idx="7007">
                  <c:v>9.5</c:v>
                </c:pt>
                <c:pt idx="7008">
                  <c:v>14.2</c:v>
                </c:pt>
                <c:pt idx="7009">
                  <c:v>12</c:v>
                </c:pt>
                <c:pt idx="7010">
                  <c:v>9.8000000000000007</c:v>
                </c:pt>
                <c:pt idx="7011">
                  <c:v>8.5</c:v>
                </c:pt>
                <c:pt idx="7012">
                  <c:v>7.8</c:v>
                </c:pt>
                <c:pt idx="7013">
                  <c:v>2.5</c:v>
                </c:pt>
                <c:pt idx="7014">
                  <c:v>3.2</c:v>
                </c:pt>
                <c:pt idx="7015">
                  <c:v>2.2000000000000002</c:v>
                </c:pt>
                <c:pt idx="7016">
                  <c:v>5</c:v>
                </c:pt>
                <c:pt idx="7017">
                  <c:v>8.5</c:v>
                </c:pt>
                <c:pt idx="7018">
                  <c:v>12.2</c:v>
                </c:pt>
                <c:pt idx="7019">
                  <c:v>8.5</c:v>
                </c:pt>
                <c:pt idx="7020">
                  <c:v>3.5</c:v>
                </c:pt>
                <c:pt idx="7021">
                  <c:v>5</c:v>
                </c:pt>
                <c:pt idx="7022">
                  <c:v>8.8000000000000007</c:v>
                </c:pt>
                <c:pt idx="7023">
                  <c:v>5.8</c:v>
                </c:pt>
                <c:pt idx="7024">
                  <c:v>1.8</c:v>
                </c:pt>
                <c:pt idx="7025">
                  <c:v>4.2</c:v>
                </c:pt>
                <c:pt idx="7026">
                  <c:v>6.2</c:v>
                </c:pt>
                <c:pt idx="7027">
                  <c:v>3.2</c:v>
                </c:pt>
                <c:pt idx="7028">
                  <c:v>4</c:v>
                </c:pt>
                <c:pt idx="7029">
                  <c:v>8.5</c:v>
                </c:pt>
                <c:pt idx="7030">
                  <c:v>3</c:v>
                </c:pt>
                <c:pt idx="7031">
                  <c:v>3.5</c:v>
                </c:pt>
                <c:pt idx="7032">
                  <c:v>3.2</c:v>
                </c:pt>
                <c:pt idx="7033">
                  <c:v>2.5</c:v>
                </c:pt>
                <c:pt idx="7034">
                  <c:v>2.5</c:v>
                </c:pt>
                <c:pt idx="7035">
                  <c:v>3.2</c:v>
                </c:pt>
                <c:pt idx="7036">
                  <c:v>2.5</c:v>
                </c:pt>
                <c:pt idx="7037">
                  <c:v>1.2</c:v>
                </c:pt>
                <c:pt idx="7038">
                  <c:v>-1</c:v>
                </c:pt>
                <c:pt idx="7039">
                  <c:v>-0.8</c:v>
                </c:pt>
                <c:pt idx="7040">
                  <c:v>2.5</c:v>
                </c:pt>
                <c:pt idx="7041">
                  <c:v>2.5</c:v>
                </c:pt>
                <c:pt idx="7042">
                  <c:v>1.8</c:v>
                </c:pt>
                <c:pt idx="7043">
                  <c:v>4</c:v>
                </c:pt>
                <c:pt idx="7044">
                  <c:v>3.8</c:v>
                </c:pt>
                <c:pt idx="7045">
                  <c:v>4</c:v>
                </c:pt>
                <c:pt idx="7046">
                  <c:v>2.8</c:v>
                </c:pt>
                <c:pt idx="7047">
                  <c:v>3</c:v>
                </c:pt>
                <c:pt idx="7048">
                  <c:v>2</c:v>
                </c:pt>
                <c:pt idx="7049">
                  <c:v>2</c:v>
                </c:pt>
                <c:pt idx="7050">
                  <c:v>3.2</c:v>
                </c:pt>
                <c:pt idx="7051">
                  <c:v>4.2</c:v>
                </c:pt>
                <c:pt idx="7052">
                  <c:v>3.5</c:v>
                </c:pt>
                <c:pt idx="7053">
                  <c:v>5</c:v>
                </c:pt>
                <c:pt idx="7054">
                  <c:v>5.2</c:v>
                </c:pt>
                <c:pt idx="7055">
                  <c:v>3.5</c:v>
                </c:pt>
                <c:pt idx="7056">
                  <c:v>8.2000000000000011</c:v>
                </c:pt>
                <c:pt idx="7057">
                  <c:v>9.5</c:v>
                </c:pt>
                <c:pt idx="7058">
                  <c:v>9.5</c:v>
                </c:pt>
                <c:pt idx="7059">
                  <c:v>7.8</c:v>
                </c:pt>
                <c:pt idx="7060">
                  <c:v>7.2</c:v>
                </c:pt>
                <c:pt idx="7061">
                  <c:v>7.2</c:v>
                </c:pt>
                <c:pt idx="7062">
                  <c:v>6.2</c:v>
                </c:pt>
                <c:pt idx="7063">
                  <c:v>5</c:v>
                </c:pt>
                <c:pt idx="7064">
                  <c:v>5</c:v>
                </c:pt>
                <c:pt idx="7065">
                  <c:v>6.5</c:v>
                </c:pt>
                <c:pt idx="7066">
                  <c:v>7</c:v>
                </c:pt>
                <c:pt idx="7067">
                  <c:v>6.5</c:v>
                </c:pt>
                <c:pt idx="7068">
                  <c:v>4.5</c:v>
                </c:pt>
                <c:pt idx="7069">
                  <c:v>5</c:v>
                </c:pt>
                <c:pt idx="7070">
                  <c:v>4</c:v>
                </c:pt>
                <c:pt idx="7071">
                  <c:v>4.5</c:v>
                </c:pt>
                <c:pt idx="7072">
                  <c:v>6</c:v>
                </c:pt>
                <c:pt idx="7073">
                  <c:v>5</c:v>
                </c:pt>
                <c:pt idx="7074">
                  <c:v>4.5</c:v>
                </c:pt>
                <c:pt idx="7075">
                  <c:v>5</c:v>
                </c:pt>
                <c:pt idx="7076">
                  <c:v>9.8000000000000007</c:v>
                </c:pt>
                <c:pt idx="7077">
                  <c:v>14</c:v>
                </c:pt>
                <c:pt idx="7078">
                  <c:v>12.5</c:v>
                </c:pt>
                <c:pt idx="7079">
                  <c:v>10.5</c:v>
                </c:pt>
                <c:pt idx="7080">
                  <c:v>10</c:v>
                </c:pt>
                <c:pt idx="7081">
                  <c:v>12.5</c:v>
                </c:pt>
                <c:pt idx="7082">
                  <c:v>13.8</c:v>
                </c:pt>
                <c:pt idx="7083">
                  <c:v>12.8</c:v>
                </c:pt>
                <c:pt idx="7084">
                  <c:v>10.5</c:v>
                </c:pt>
                <c:pt idx="7085">
                  <c:v>10</c:v>
                </c:pt>
                <c:pt idx="7086">
                  <c:v>9.5</c:v>
                </c:pt>
                <c:pt idx="7087">
                  <c:v>8</c:v>
                </c:pt>
                <c:pt idx="7088">
                  <c:v>7</c:v>
                </c:pt>
                <c:pt idx="7089">
                  <c:v>6.8</c:v>
                </c:pt>
                <c:pt idx="7090">
                  <c:v>7.5</c:v>
                </c:pt>
                <c:pt idx="7091">
                  <c:v>10</c:v>
                </c:pt>
                <c:pt idx="7092">
                  <c:v>12.5</c:v>
                </c:pt>
                <c:pt idx="7093">
                  <c:v>13.8</c:v>
                </c:pt>
                <c:pt idx="7094">
                  <c:v>14.5</c:v>
                </c:pt>
                <c:pt idx="7095">
                  <c:v>15.2</c:v>
                </c:pt>
                <c:pt idx="7096">
                  <c:v>14.8</c:v>
                </c:pt>
                <c:pt idx="7097">
                  <c:v>13.8</c:v>
                </c:pt>
                <c:pt idx="7098">
                  <c:v>15</c:v>
                </c:pt>
                <c:pt idx="7099">
                  <c:v>13.5</c:v>
                </c:pt>
                <c:pt idx="7100">
                  <c:v>13.2</c:v>
                </c:pt>
                <c:pt idx="7101">
                  <c:v>13</c:v>
                </c:pt>
                <c:pt idx="7102">
                  <c:v>12.8</c:v>
                </c:pt>
                <c:pt idx="7103">
                  <c:v>11.5</c:v>
                </c:pt>
                <c:pt idx="7104">
                  <c:v>12</c:v>
                </c:pt>
                <c:pt idx="7105">
                  <c:v>11.5</c:v>
                </c:pt>
                <c:pt idx="7106">
                  <c:v>11.8</c:v>
                </c:pt>
                <c:pt idx="7107">
                  <c:v>10.8</c:v>
                </c:pt>
                <c:pt idx="7108">
                  <c:v>10.5</c:v>
                </c:pt>
                <c:pt idx="7109">
                  <c:v>10.200000000000001</c:v>
                </c:pt>
                <c:pt idx="7110">
                  <c:v>10.5</c:v>
                </c:pt>
                <c:pt idx="7111">
                  <c:v>10</c:v>
                </c:pt>
                <c:pt idx="7112">
                  <c:v>11</c:v>
                </c:pt>
                <c:pt idx="7113">
                  <c:v>11.5</c:v>
                </c:pt>
                <c:pt idx="7114">
                  <c:v>8.8000000000000007</c:v>
                </c:pt>
                <c:pt idx="7115">
                  <c:v>4</c:v>
                </c:pt>
                <c:pt idx="7116">
                  <c:v>8.2000000000000011</c:v>
                </c:pt>
                <c:pt idx="7117">
                  <c:v>10.8</c:v>
                </c:pt>
                <c:pt idx="7118">
                  <c:v>11.2</c:v>
                </c:pt>
                <c:pt idx="7119">
                  <c:v>10.8</c:v>
                </c:pt>
                <c:pt idx="7120">
                  <c:v>8</c:v>
                </c:pt>
                <c:pt idx="7121">
                  <c:v>5.8</c:v>
                </c:pt>
                <c:pt idx="7122">
                  <c:v>8.2000000000000011</c:v>
                </c:pt>
                <c:pt idx="7123">
                  <c:v>12.2</c:v>
                </c:pt>
                <c:pt idx="7124">
                  <c:v>14.5</c:v>
                </c:pt>
                <c:pt idx="7125">
                  <c:v>13.8</c:v>
                </c:pt>
                <c:pt idx="7126">
                  <c:v>11.5</c:v>
                </c:pt>
                <c:pt idx="7127">
                  <c:v>9</c:v>
                </c:pt>
                <c:pt idx="7128">
                  <c:v>10.5</c:v>
                </c:pt>
                <c:pt idx="7129">
                  <c:v>11.5</c:v>
                </c:pt>
                <c:pt idx="7130">
                  <c:v>13.5</c:v>
                </c:pt>
                <c:pt idx="7131">
                  <c:v>13.8</c:v>
                </c:pt>
                <c:pt idx="7132">
                  <c:v>12.5</c:v>
                </c:pt>
                <c:pt idx="7133">
                  <c:v>10</c:v>
                </c:pt>
                <c:pt idx="7134">
                  <c:v>10.200000000000001</c:v>
                </c:pt>
                <c:pt idx="7135">
                  <c:v>11</c:v>
                </c:pt>
                <c:pt idx="7136">
                  <c:v>11</c:v>
                </c:pt>
                <c:pt idx="7137">
                  <c:v>8.8000000000000007</c:v>
                </c:pt>
                <c:pt idx="7138">
                  <c:v>6.8</c:v>
                </c:pt>
                <c:pt idx="7139">
                  <c:v>10.8</c:v>
                </c:pt>
                <c:pt idx="7140">
                  <c:v>12.8</c:v>
                </c:pt>
                <c:pt idx="7141">
                  <c:v>10</c:v>
                </c:pt>
                <c:pt idx="7142">
                  <c:v>7</c:v>
                </c:pt>
                <c:pt idx="7143">
                  <c:v>6</c:v>
                </c:pt>
                <c:pt idx="7144">
                  <c:v>11.2</c:v>
                </c:pt>
                <c:pt idx="7145">
                  <c:v>13.8</c:v>
                </c:pt>
                <c:pt idx="7146">
                  <c:v>12</c:v>
                </c:pt>
                <c:pt idx="7147">
                  <c:v>9.5</c:v>
                </c:pt>
                <c:pt idx="7148">
                  <c:v>14</c:v>
                </c:pt>
                <c:pt idx="7149">
                  <c:v>14</c:v>
                </c:pt>
                <c:pt idx="7150">
                  <c:v>14.5</c:v>
                </c:pt>
                <c:pt idx="7151">
                  <c:v>15.2</c:v>
                </c:pt>
                <c:pt idx="7152">
                  <c:v>16</c:v>
                </c:pt>
                <c:pt idx="7153">
                  <c:v>16.8</c:v>
                </c:pt>
                <c:pt idx="7154">
                  <c:v>17.5</c:v>
                </c:pt>
                <c:pt idx="7155">
                  <c:v>13</c:v>
                </c:pt>
                <c:pt idx="7156">
                  <c:v>9.8000000000000007</c:v>
                </c:pt>
                <c:pt idx="7157">
                  <c:v>12.2</c:v>
                </c:pt>
                <c:pt idx="7158">
                  <c:v>15.5</c:v>
                </c:pt>
                <c:pt idx="7159">
                  <c:v>16</c:v>
                </c:pt>
                <c:pt idx="7160">
                  <c:v>13.8</c:v>
                </c:pt>
                <c:pt idx="7161">
                  <c:v>11.2</c:v>
                </c:pt>
                <c:pt idx="7162">
                  <c:v>12.8</c:v>
                </c:pt>
                <c:pt idx="7163">
                  <c:v>10.5</c:v>
                </c:pt>
                <c:pt idx="7164">
                  <c:v>11.2</c:v>
                </c:pt>
                <c:pt idx="7165">
                  <c:v>14</c:v>
                </c:pt>
                <c:pt idx="7166">
                  <c:v>14.5</c:v>
                </c:pt>
                <c:pt idx="7167">
                  <c:v>10.8</c:v>
                </c:pt>
                <c:pt idx="7168">
                  <c:v>17.2</c:v>
                </c:pt>
                <c:pt idx="7169">
                  <c:v>22.8</c:v>
                </c:pt>
                <c:pt idx="7170">
                  <c:v>27.8</c:v>
                </c:pt>
                <c:pt idx="7171">
                  <c:v>26.5</c:v>
                </c:pt>
                <c:pt idx="7172">
                  <c:v>30.5</c:v>
                </c:pt>
                <c:pt idx="7173">
                  <c:v>32</c:v>
                </c:pt>
                <c:pt idx="7174">
                  <c:v>32.200000000000003</c:v>
                </c:pt>
                <c:pt idx="7175">
                  <c:v>38.5</c:v>
                </c:pt>
                <c:pt idx="7176">
                  <c:v>46</c:v>
                </c:pt>
                <c:pt idx="7177">
                  <c:v>47.5</c:v>
                </c:pt>
                <c:pt idx="7178">
                  <c:v>46.8</c:v>
                </c:pt>
                <c:pt idx="7179">
                  <c:v>42.8</c:v>
                </c:pt>
                <c:pt idx="7180">
                  <c:v>46.5</c:v>
                </c:pt>
                <c:pt idx="7181">
                  <c:v>47.8</c:v>
                </c:pt>
                <c:pt idx="7182">
                  <c:v>50.8</c:v>
                </c:pt>
                <c:pt idx="7183">
                  <c:v>46.8</c:v>
                </c:pt>
                <c:pt idx="7184">
                  <c:v>43</c:v>
                </c:pt>
                <c:pt idx="7185">
                  <c:v>55.2</c:v>
                </c:pt>
                <c:pt idx="7186">
                  <c:v>67.5</c:v>
                </c:pt>
                <c:pt idx="7187">
                  <c:v>68</c:v>
                </c:pt>
                <c:pt idx="7188">
                  <c:v>61</c:v>
                </c:pt>
                <c:pt idx="7189">
                  <c:v>53</c:v>
                </c:pt>
                <c:pt idx="7190">
                  <c:v>51.8</c:v>
                </c:pt>
                <c:pt idx="7191">
                  <c:v>54.5</c:v>
                </c:pt>
                <c:pt idx="7192">
                  <c:v>57.2</c:v>
                </c:pt>
                <c:pt idx="7193">
                  <c:v>61</c:v>
                </c:pt>
                <c:pt idx="7194">
                  <c:v>59.8</c:v>
                </c:pt>
                <c:pt idx="7195">
                  <c:v>58.5</c:v>
                </c:pt>
                <c:pt idx="7196">
                  <c:v>60</c:v>
                </c:pt>
                <c:pt idx="7197">
                  <c:v>66.8</c:v>
                </c:pt>
                <c:pt idx="7198">
                  <c:v>60.2</c:v>
                </c:pt>
                <c:pt idx="7199">
                  <c:v>65.2</c:v>
                </c:pt>
                <c:pt idx="7200">
                  <c:v>71.8</c:v>
                </c:pt>
                <c:pt idx="7201">
                  <c:v>69.2</c:v>
                </c:pt>
                <c:pt idx="7202">
                  <c:v>69.2</c:v>
                </c:pt>
                <c:pt idx="7203">
                  <c:v>71.5</c:v>
                </c:pt>
                <c:pt idx="7204">
                  <c:v>66.5</c:v>
                </c:pt>
                <c:pt idx="7205">
                  <c:v>64.2</c:v>
                </c:pt>
                <c:pt idx="7206">
                  <c:v>73.8</c:v>
                </c:pt>
                <c:pt idx="7207">
                  <c:v>74.2</c:v>
                </c:pt>
                <c:pt idx="7208">
                  <c:v>78.5</c:v>
                </c:pt>
                <c:pt idx="7209">
                  <c:v>70.8</c:v>
                </c:pt>
                <c:pt idx="7210">
                  <c:v>70.2</c:v>
                </c:pt>
                <c:pt idx="7211">
                  <c:v>72</c:v>
                </c:pt>
                <c:pt idx="7212">
                  <c:v>71.5</c:v>
                </c:pt>
                <c:pt idx="7213">
                  <c:v>70.8</c:v>
                </c:pt>
                <c:pt idx="7214">
                  <c:v>52.8</c:v>
                </c:pt>
                <c:pt idx="7215">
                  <c:v>37.5</c:v>
                </c:pt>
                <c:pt idx="7216">
                  <c:v>32.5</c:v>
                </c:pt>
                <c:pt idx="7217">
                  <c:v>13.2</c:v>
                </c:pt>
                <c:pt idx="7218">
                  <c:v>22.8</c:v>
                </c:pt>
                <c:pt idx="7219">
                  <c:v>22</c:v>
                </c:pt>
                <c:pt idx="7220">
                  <c:v>30.8</c:v>
                </c:pt>
                <c:pt idx="7221">
                  <c:v>32</c:v>
                </c:pt>
                <c:pt idx="7222">
                  <c:v>23.5</c:v>
                </c:pt>
                <c:pt idx="7223">
                  <c:v>19.2</c:v>
                </c:pt>
                <c:pt idx="7224">
                  <c:v>14.2</c:v>
                </c:pt>
                <c:pt idx="7225">
                  <c:v>15</c:v>
                </c:pt>
                <c:pt idx="7226">
                  <c:v>20</c:v>
                </c:pt>
                <c:pt idx="7227">
                  <c:v>39.200000000000003</c:v>
                </c:pt>
                <c:pt idx="7228">
                  <c:v>32.200000000000003</c:v>
                </c:pt>
                <c:pt idx="7229">
                  <c:v>16.8</c:v>
                </c:pt>
                <c:pt idx="7230">
                  <c:v>18.2</c:v>
                </c:pt>
                <c:pt idx="7231">
                  <c:v>17.2</c:v>
                </c:pt>
                <c:pt idx="7232">
                  <c:v>26.8</c:v>
                </c:pt>
                <c:pt idx="7233">
                  <c:v>23</c:v>
                </c:pt>
                <c:pt idx="7234">
                  <c:v>24</c:v>
                </c:pt>
                <c:pt idx="7235">
                  <c:v>14.5</c:v>
                </c:pt>
                <c:pt idx="7236">
                  <c:v>6.8</c:v>
                </c:pt>
                <c:pt idx="7237">
                  <c:v>14.2</c:v>
                </c:pt>
                <c:pt idx="7238">
                  <c:v>27.8</c:v>
                </c:pt>
                <c:pt idx="7239">
                  <c:v>21</c:v>
                </c:pt>
                <c:pt idx="7240">
                  <c:v>38</c:v>
                </c:pt>
                <c:pt idx="7241">
                  <c:v>30.2</c:v>
                </c:pt>
                <c:pt idx="7242">
                  <c:v>24</c:v>
                </c:pt>
                <c:pt idx="7243">
                  <c:v>28</c:v>
                </c:pt>
                <c:pt idx="7244">
                  <c:v>56.5</c:v>
                </c:pt>
                <c:pt idx="7245">
                  <c:v>49.8</c:v>
                </c:pt>
                <c:pt idx="7246">
                  <c:v>29.5</c:v>
                </c:pt>
                <c:pt idx="7247">
                  <c:v>27</c:v>
                </c:pt>
                <c:pt idx="7248">
                  <c:v>47.8</c:v>
                </c:pt>
                <c:pt idx="7249">
                  <c:v>50.2</c:v>
                </c:pt>
                <c:pt idx="7250">
                  <c:v>49.2</c:v>
                </c:pt>
                <c:pt idx="7251">
                  <c:v>30</c:v>
                </c:pt>
                <c:pt idx="7252">
                  <c:v>37.800000000000004</c:v>
                </c:pt>
                <c:pt idx="7253">
                  <c:v>40</c:v>
                </c:pt>
                <c:pt idx="7254">
                  <c:v>47.2</c:v>
                </c:pt>
                <c:pt idx="7255">
                  <c:v>37.200000000000003</c:v>
                </c:pt>
                <c:pt idx="7256">
                  <c:v>25.5</c:v>
                </c:pt>
                <c:pt idx="7257">
                  <c:v>40.5</c:v>
                </c:pt>
                <c:pt idx="7258">
                  <c:v>25.8</c:v>
                </c:pt>
                <c:pt idx="7259">
                  <c:v>40.200000000000003</c:v>
                </c:pt>
                <c:pt idx="7260">
                  <c:v>44.5</c:v>
                </c:pt>
                <c:pt idx="7261">
                  <c:v>39.800000000000004</c:v>
                </c:pt>
                <c:pt idx="7262">
                  <c:v>32.5</c:v>
                </c:pt>
                <c:pt idx="7263">
                  <c:v>49.8</c:v>
                </c:pt>
                <c:pt idx="7264">
                  <c:v>36.200000000000003</c:v>
                </c:pt>
                <c:pt idx="7265">
                  <c:v>76</c:v>
                </c:pt>
                <c:pt idx="7266">
                  <c:v>82.2</c:v>
                </c:pt>
                <c:pt idx="7267">
                  <c:v>76</c:v>
                </c:pt>
                <c:pt idx="7268">
                  <c:v>25.8</c:v>
                </c:pt>
                <c:pt idx="7269">
                  <c:v>102.2</c:v>
                </c:pt>
                <c:pt idx="7270">
                  <c:v>288</c:v>
                </c:pt>
                <c:pt idx="7271">
                  <c:v>352.8</c:v>
                </c:pt>
                <c:pt idx="7272">
                  <c:v>367.5</c:v>
                </c:pt>
                <c:pt idx="7273">
                  <c:v>369</c:v>
                </c:pt>
                <c:pt idx="7274">
                  <c:v>367</c:v>
                </c:pt>
                <c:pt idx="7275">
                  <c:v>331</c:v>
                </c:pt>
                <c:pt idx="7276">
                  <c:v>169</c:v>
                </c:pt>
                <c:pt idx="7277">
                  <c:v>110</c:v>
                </c:pt>
                <c:pt idx="7278">
                  <c:v>205</c:v>
                </c:pt>
                <c:pt idx="7279">
                  <c:v>133.80000000000001</c:v>
                </c:pt>
                <c:pt idx="7280">
                  <c:v>115.2</c:v>
                </c:pt>
                <c:pt idx="7281">
                  <c:v>100.8</c:v>
                </c:pt>
                <c:pt idx="7282">
                  <c:v>77</c:v>
                </c:pt>
                <c:pt idx="7283">
                  <c:v>143</c:v>
                </c:pt>
                <c:pt idx="7284">
                  <c:v>166.5</c:v>
                </c:pt>
                <c:pt idx="7285">
                  <c:v>176.5</c:v>
                </c:pt>
                <c:pt idx="7286">
                  <c:v>176</c:v>
                </c:pt>
                <c:pt idx="7287">
                  <c:v>167.5</c:v>
                </c:pt>
                <c:pt idx="7288">
                  <c:v>164.2</c:v>
                </c:pt>
                <c:pt idx="7289">
                  <c:v>118</c:v>
                </c:pt>
                <c:pt idx="7290">
                  <c:v>166.5</c:v>
                </c:pt>
                <c:pt idx="7291">
                  <c:v>176.8</c:v>
                </c:pt>
                <c:pt idx="7292">
                  <c:v>176</c:v>
                </c:pt>
                <c:pt idx="7293">
                  <c:v>170.2</c:v>
                </c:pt>
                <c:pt idx="7294">
                  <c:v>168.5</c:v>
                </c:pt>
                <c:pt idx="7295">
                  <c:v>159.19999999999999</c:v>
                </c:pt>
                <c:pt idx="7296">
                  <c:v>163.5</c:v>
                </c:pt>
                <c:pt idx="7297">
                  <c:v>172</c:v>
                </c:pt>
                <c:pt idx="7298">
                  <c:v>171</c:v>
                </c:pt>
                <c:pt idx="7299">
                  <c:v>198.2</c:v>
                </c:pt>
                <c:pt idx="7300">
                  <c:v>195.5</c:v>
                </c:pt>
                <c:pt idx="7301">
                  <c:v>162.19999999999999</c:v>
                </c:pt>
                <c:pt idx="7302">
                  <c:v>135.80000000000001</c:v>
                </c:pt>
                <c:pt idx="7303">
                  <c:v>146.5</c:v>
                </c:pt>
                <c:pt idx="7304">
                  <c:v>140</c:v>
                </c:pt>
                <c:pt idx="7305">
                  <c:v>151</c:v>
                </c:pt>
                <c:pt idx="7306">
                  <c:v>211.2</c:v>
                </c:pt>
                <c:pt idx="7307">
                  <c:v>214.5</c:v>
                </c:pt>
                <c:pt idx="7308">
                  <c:v>234</c:v>
                </c:pt>
                <c:pt idx="7309">
                  <c:v>242.2</c:v>
                </c:pt>
                <c:pt idx="7310">
                  <c:v>230.8</c:v>
                </c:pt>
                <c:pt idx="7311">
                  <c:v>230.8</c:v>
                </c:pt>
                <c:pt idx="7312">
                  <c:v>275.5</c:v>
                </c:pt>
                <c:pt idx="7313">
                  <c:v>253</c:v>
                </c:pt>
                <c:pt idx="7314">
                  <c:v>257</c:v>
                </c:pt>
                <c:pt idx="7315">
                  <c:v>253.8</c:v>
                </c:pt>
                <c:pt idx="7316">
                  <c:v>227.8</c:v>
                </c:pt>
                <c:pt idx="7317">
                  <c:v>151.19999999999999</c:v>
                </c:pt>
                <c:pt idx="7318">
                  <c:v>119.5</c:v>
                </c:pt>
                <c:pt idx="7319">
                  <c:v>180.8</c:v>
                </c:pt>
                <c:pt idx="7320">
                  <c:v>176.2</c:v>
                </c:pt>
                <c:pt idx="7321">
                  <c:v>184.8</c:v>
                </c:pt>
                <c:pt idx="7322">
                  <c:v>307.2</c:v>
                </c:pt>
                <c:pt idx="7323">
                  <c:v>1115.8</c:v>
                </c:pt>
                <c:pt idx="7324">
                  <c:v>1572</c:v>
                </c:pt>
                <c:pt idx="7325">
                  <c:v>1549</c:v>
                </c:pt>
                <c:pt idx="7326">
                  <c:v>891.8</c:v>
                </c:pt>
                <c:pt idx="7327">
                  <c:v>361.2</c:v>
                </c:pt>
                <c:pt idx="7328">
                  <c:v>473.2</c:v>
                </c:pt>
                <c:pt idx="7329">
                  <c:v>355</c:v>
                </c:pt>
                <c:pt idx="7330">
                  <c:v>340.8</c:v>
                </c:pt>
                <c:pt idx="7331">
                  <c:v>342.8</c:v>
                </c:pt>
                <c:pt idx="7332">
                  <c:v>284.8</c:v>
                </c:pt>
                <c:pt idx="7333">
                  <c:v>296</c:v>
                </c:pt>
                <c:pt idx="7334">
                  <c:v>409.5</c:v>
                </c:pt>
                <c:pt idx="7335">
                  <c:v>692</c:v>
                </c:pt>
                <c:pt idx="7336">
                  <c:v>764</c:v>
                </c:pt>
                <c:pt idx="7337">
                  <c:v>825</c:v>
                </c:pt>
                <c:pt idx="7338">
                  <c:v>298.2</c:v>
                </c:pt>
                <c:pt idx="7339">
                  <c:v>347.2</c:v>
                </c:pt>
                <c:pt idx="7340">
                  <c:v>421</c:v>
                </c:pt>
                <c:pt idx="7341">
                  <c:v>479</c:v>
                </c:pt>
                <c:pt idx="7342">
                  <c:v>557.5</c:v>
                </c:pt>
                <c:pt idx="7343">
                  <c:v>580.5</c:v>
                </c:pt>
                <c:pt idx="7344">
                  <c:v>629.20000000000005</c:v>
                </c:pt>
                <c:pt idx="7345">
                  <c:v>575.20000000000005</c:v>
                </c:pt>
                <c:pt idx="7346">
                  <c:v>464</c:v>
                </c:pt>
                <c:pt idx="7347">
                  <c:v>394</c:v>
                </c:pt>
                <c:pt idx="7348">
                  <c:v>305.5</c:v>
                </c:pt>
                <c:pt idx="7349">
                  <c:v>240.8</c:v>
                </c:pt>
                <c:pt idx="7350">
                  <c:v>330.2</c:v>
                </c:pt>
                <c:pt idx="7351">
                  <c:v>468.8</c:v>
                </c:pt>
                <c:pt idx="7352">
                  <c:v>443.5</c:v>
                </c:pt>
                <c:pt idx="7353">
                  <c:v>316.8</c:v>
                </c:pt>
                <c:pt idx="7354">
                  <c:v>344.8</c:v>
                </c:pt>
                <c:pt idx="7355">
                  <c:v>314.2</c:v>
                </c:pt>
                <c:pt idx="7356">
                  <c:v>264.5</c:v>
                </c:pt>
                <c:pt idx="7357">
                  <c:v>239.2</c:v>
                </c:pt>
                <c:pt idx="7358">
                  <c:v>242</c:v>
                </c:pt>
                <c:pt idx="7359">
                  <c:v>194.2</c:v>
                </c:pt>
                <c:pt idx="7360">
                  <c:v>219</c:v>
                </c:pt>
                <c:pt idx="7361">
                  <c:v>295.8</c:v>
                </c:pt>
                <c:pt idx="7362">
                  <c:v>285.5</c:v>
                </c:pt>
                <c:pt idx="7363">
                  <c:v>408.2</c:v>
                </c:pt>
                <c:pt idx="7364">
                  <c:v>535.20000000000005</c:v>
                </c:pt>
                <c:pt idx="7365">
                  <c:v>367</c:v>
                </c:pt>
                <c:pt idx="7366">
                  <c:v>205</c:v>
                </c:pt>
                <c:pt idx="7367">
                  <c:v>130.19999999999999</c:v>
                </c:pt>
                <c:pt idx="7368">
                  <c:v>116.2</c:v>
                </c:pt>
                <c:pt idx="7369">
                  <c:v>72.8</c:v>
                </c:pt>
                <c:pt idx="7370">
                  <c:v>63</c:v>
                </c:pt>
                <c:pt idx="7371">
                  <c:v>65.2</c:v>
                </c:pt>
                <c:pt idx="7372">
                  <c:v>64.2</c:v>
                </c:pt>
                <c:pt idx="7373">
                  <c:v>62.2</c:v>
                </c:pt>
                <c:pt idx="7374">
                  <c:v>60.5</c:v>
                </c:pt>
                <c:pt idx="7375">
                  <c:v>68.5</c:v>
                </c:pt>
                <c:pt idx="7376">
                  <c:v>64.5</c:v>
                </c:pt>
                <c:pt idx="7377">
                  <c:v>66.2</c:v>
                </c:pt>
                <c:pt idx="7378">
                  <c:v>63</c:v>
                </c:pt>
                <c:pt idx="7379">
                  <c:v>65</c:v>
                </c:pt>
                <c:pt idx="7380">
                  <c:v>66.2</c:v>
                </c:pt>
                <c:pt idx="7381">
                  <c:v>70.8</c:v>
                </c:pt>
                <c:pt idx="7382">
                  <c:v>86.8</c:v>
                </c:pt>
                <c:pt idx="7383">
                  <c:v>72.5</c:v>
                </c:pt>
                <c:pt idx="7384">
                  <c:v>78.2</c:v>
                </c:pt>
                <c:pt idx="7385">
                  <c:v>72.8</c:v>
                </c:pt>
                <c:pt idx="7386">
                  <c:v>75.5</c:v>
                </c:pt>
                <c:pt idx="7387">
                  <c:v>72.8</c:v>
                </c:pt>
                <c:pt idx="7388">
                  <c:v>63.5</c:v>
                </c:pt>
                <c:pt idx="7389">
                  <c:v>81</c:v>
                </c:pt>
                <c:pt idx="7390">
                  <c:v>88.5</c:v>
                </c:pt>
                <c:pt idx="7391">
                  <c:v>64.8</c:v>
                </c:pt>
                <c:pt idx="7392">
                  <c:v>76</c:v>
                </c:pt>
                <c:pt idx="7393">
                  <c:v>94.8</c:v>
                </c:pt>
                <c:pt idx="7394">
                  <c:v>90.2</c:v>
                </c:pt>
                <c:pt idx="7395">
                  <c:v>71</c:v>
                </c:pt>
                <c:pt idx="7396">
                  <c:v>90.2</c:v>
                </c:pt>
                <c:pt idx="7397">
                  <c:v>78.8</c:v>
                </c:pt>
                <c:pt idx="7398">
                  <c:v>82.5</c:v>
                </c:pt>
                <c:pt idx="7399">
                  <c:v>110.2</c:v>
                </c:pt>
                <c:pt idx="7400">
                  <c:v>128</c:v>
                </c:pt>
                <c:pt idx="7401">
                  <c:v>140</c:v>
                </c:pt>
                <c:pt idx="7402">
                  <c:v>166.2</c:v>
                </c:pt>
                <c:pt idx="7403">
                  <c:v>151.5</c:v>
                </c:pt>
                <c:pt idx="7404">
                  <c:v>154</c:v>
                </c:pt>
                <c:pt idx="7405">
                  <c:v>162.80000000000001</c:v>
                </c:pt>
                <c:pt idx="7406">
                  <c:v>168.8</c:v>
                </c:pt>
                <c:pt idx="7407">
                  <c:v>215.2</c:v>
                </c:pt>
                <c:pt idx="7408">
                  <c:v>229</c:v>
                </c:pt>
                <c:pt idx="7409">
                  <c:v>175</c:v>
                </c:pt>
                <c:pt idx="7410">
                  <c:v>142</c:v>
                </c:pt>
                <c:pt idx="7411">
                  <c:v>100.8</c:v>
                </c:pt>
                <c:pt idx="7412">
                  <c:v>89.2</c:v>
                </c:pt>
                <c:pt idx="7413">
                  <c:v>154.80000000000001</c:v>
                </c:pt>
                <c:pt idx="7414">
                  <c:v>213.8</c:v>
                </c:pt>
                <c:pt idx="7415">
                  <c:v>226.8</c:v>
                </c:pt>
                <c:pt idx="7416">
                  <c:v>245.8</c:v>
                </c:pt>
                <c:pt idx="7417">
                  <c:v>317.5</c:v>
                </c:pt>
                <c:pt idx="7418">
                  <c:v>427.8</c:v>
                </c:pt>
                <c:pt idx="7419">
                  <c:v>399.2</c:v>
                </c:pt>
                <c:pt idx="7420">
                  <c:v>463.2</c:v>
                </c:pt>
                <c:pt idx="7421">
                  <c:v>448</c:v>
                </c:pt>
                <c:pt idx="7422">
                  <c:v>368.8</c:v>
                </c:pt>
                <c:pt idx="7423">
                  <c:v>254.2</c:v>
                </c:pt>
                <c:pt idx="7424">
                  <c:v>191</c:v>
                </c:pt>
                <c:pt idx="7425">
                  <c:v>182.5</c:v>
                </c:pt>
                <c:pt idx="7426">
                  <c:v>170.8</c:v>
                </c:pt>
                <c:pt idx="7427">
                  <c:v>188.2</c:v>
                </c:pt>
                <c:pt idx="7428">
                  <c:v>173.8</c:v>
                </c:pt>
                <c:pt idx="7429">
                  <c:v>162</c:v>
                </c:pt>
                <c:pt idx="7430">
                  <c:v>159</c:v>
                </c:pt>
                <c:pt idx="7431">
                  <c:v>127.5</c:v>
                </c:pt>
                <c:pt idx="7432">
                  <c:v>229</c:v>
                </c:pt>
                <c:pt idx="7433">
                  <c:v>163.5</c:v>
                </c:pt>
                <c:pt idx="7434">
                  <c:v>75.8</c:v>
                </c:pt>
                <c:pt idx="7435">
                  <c:v>74.8</c:v>
                </c:pt>
                <c:pt idx="7436">
                  <c:v>126</c:v>
                </c:pt>
                <c:pt idx="7437">
                  <c:v>88</c:v>
                </c:pt>
                <c:pt idx="7438">
                  <c:v>103.5</c:v>
                </c:pt>
                <c:pt idx="7439">
                  <c:v>102.8</c:v>
                </c:pt>
                <c:pt idx="7440">
                  <c:v>95.8</c:v>
                </c:pt>
                <c:pt idx="7441">
                  <c:v>110.5</c:v>
                </c:pt>
                <c:pt idx="7442">
                  <c:v>107.8</c:v>
                </c:pt>
                <c:pt idx="7443">
                  <c:v>129.5</c:v>
                </c:pt>
                <c:pt idx="7444">
                  <c:v>70.5</c:v>
                </c:pt>
                <c:pt idx="7445">
                  <c:v>92</c:v>
                </c:pt>
                <c:pt idx="7446">
                  <c:v>71.8</c:v>
                </c:pt>
                <c:pt idx="7447">
                  <c:v>98.5</c:v>
                </c:pt>
                <c:pt idx="7448">
                  <c:v>66.5</c:v>
                </c:pt>
                <c:pt idx="7449">
                  <c:v>66</c:v>
                </c:pt>
                <c:pt idx="7450">
                  <c:v>75.8</c:v>
                </c:pt>
                <c:pt idx="7451">
                  <c:v>84</c:v>
                </c:pt>
                <c:pt idx="7452">
                  <c:v>76.8</c:v>
                </c:pt>
                <c:pt idx="7453">
                  <c:v>68.2</c:v>
                </c:pt>
                <c:pt idx="7454">
                  <c:v>60</c:v>
                </c:pt>
                <c:pt idx="7455">
                  <c:v>54</c:v>
                </c:pt>
                <c:pt idx="7456">
                  <c:v>51</c:v>
                </c:pt>
                <c:pt idx="7457">
                  <c:v>48.8</c:v>
                </c:pt>
                <c:pt idx="7458">
                  <c:v>57</c:v>
                </c:pt>
                <c:pt idx="7459">
                  <c:v>61</c:v>
                </c:pt>
                <c:pt idx="7460">
                  <c:v>63.2</c:v>
                </c:pt>
                <c:pt idx="7461">
                  <c:v>67</c:v>
                </c:pt>
                <c:pt idx="7462">
                  <c:v>71.5</c:v>
                </c:pt>
                <c:pt idx="7463">
                  <c:v>70.5</c:v>
                </c:pt>
                <c:pt idx="7464">
                  <c:v>77</c:v>
                </c:pt>
                <c:pt idx="7465">
                  <c:v>79</c:v>
                </c:pt>
                <c:pt idx="7466">
                  <c:v>75.8</c:v>
                </c:pt>
                <c:pt idx="7467">
                  <c:v>69.2</c:v>
                </c:pt>
                <c:pt idx="7468">
                  <c:v>64</c:v>
                </c:pt>
                <c:pt idx="7469">
                  <c:v>79.2</c:v>
                </c:pt>
                <c:pt idx="7470">
                  <c:v>83.2</c:v>
                </c:pt>
                <c:pt idx="7471">
                  <c:v>85.2</c:v>
                </c:pt>
                <c:pt idx="7472">
                  <c:v>78.8</c:v>
                </c:pt>
                <c:pt idx="7473">
                  <c:v>81.2</c:v>
                </c:pt>
                <c:pt idx="7474">
                  <c:v>96.5</c:v>
                </c:pt>
                <c:pt idx="7475">
                  <c:v>74</c:v>
                </c:pt>
                <c:pt idx="7476">
                  <c:v>79.5</c:v>
                </c:pt>
                <c:pt idx="7477">
                  <c:v>74.5</c:v>
                </c:pt>
                <c:pt idx="7478">
                  <c:v>74.2</c:v>
                </c:pt>
                <c:pt idx="7479">
                  <c:v>77.5</c:v>
                </c:pt>
                <c:pt idx="7480">
                  <c:v>72.8</c:v>
                </c:pt>
                <c:pt idx="7481">
                  <c:v>90</c:v>
                </c:pt>
                <c:pt idx="7482">
                  <c:v>77</c:v>
                </c:pt>
                <c:pt idx="7483">
                  <c:v>64.8</c:v>
                </c:pt>
                <c:pt idx="7484">
                  <c:v>59.5</c:v>
                </c:pt>
                <c:pt idx="7485">
                  <c:v>47.2</c:v>
                </c:pt>
                <c:pt idx="7486">
                  <c:v>42</c:v>
                </c:pt>
                <c:pt idx="7487">
                  <c:v>55</c:v>
                </c:pt>
                <c:pt idx="7488">
                  <c:v>64.5</c:v>
                </c:pt>
                <c:pt idx="7489">
                  <c:v>128.19999999999999</c:v>
                </c:pt>
                <c:pt idx="7490">
                  <c:v>137.5</c:v>
                </c:pt>
                <c:pt idx="7491">
                  <c:v>242.5</c:v>
                </c:pt>
                <c:pt idx="7492">
                  <c:v>394</c:v>
                </c:pt>
                <c:pt idx="7493">
                  <c:v>319.2</c:v>
                </c:pt>
                <c:pt idx="7494">
                  <c:v>383.8</c:v>
                </c:pt>
                <c:pt idx="7495">
                  <c:v>468.2</c:v>
                </c:pt>
                <c:pt idx="7496">
                  <c:v>605.79999999999995</c:v>
                </c:pt>
                <c:pt idx="7497">
                  <c:v>848.8</c:v>
                </c:pt>
                <c:pt idx="7498">
                  <c:v>1012</c:v>
                </c:pt>
                <c:pt idx="7499">
                  <c:v>717</c:v>
                </c:pt>
                <c:pt idx="7500">
                  <c:v>762.5</c:v>
                </c:pt>
                <c:pt idx="7501">
                  <c:v>920.5</c:v>
                </c:pt>
                <c:pt idx="7502">
                  <c:v>1214.8</c:v>
                </c:pt>
                <c:pt idx="7503">
                  <c:v>1311.2</c:v>
                </c:pt>
                <c:pt idx="7504">
                  <c:v>1146.8</c:v>
                </c:pt>
                <c:pt idx="7505">
                  <c:v>1089</c:v>
                </c:pt>
                <c:pt idx="7506">
                  <c:v>705.8</c:v>
                </c:pt>
                <c:pt idx="7507">
                  <c:v>1043.8</c:v>
                </c:pt>
                <c:pt idx="7508">
                  <c:v>1263.8</c:v>
                </c:pt>
                <c:pt idx="7509">
                  <c:v>1337</c:v>
                </c:pt>
                <c:pt idx="7510">
                  <c:v>64.5</c:v>
                </c:pt>
                <c:pt idx="7511">
                  <c:v>71.2</c:v>
                </c:pt>
                <c:pt idx="7512">
                  <c:v>237.8</c:v>
                </c:pt>
                <c:pt idx="7513">
                  <c:v>1073.2</c:v>
                </c:pt>
                <c:pt idx="7514">
                  <c:v>1496.5</c:v>
                </c:pt>
                <c:pt idx="7515">
                  <c:v>1483.8</c:v>
                </c:pt>
                <c:pt idx="7516">
                  <c:v>2281.1999999999998</c:v>
                </c:pt>
                <c:pt idx="7517">
                  <c:v>995.5</c:v>
                </c:pt>
                <c:pt idx="7518">
                  <c:v>570.20000000000005</c:v>
                </c:pt>
                <c:pt idx="7519">
                  <c:v>777.2</c:v>
                </c:pt>
                <c:pt idx="7520">
                  <c:v>840.8</c:v>
                </c:pt>
                <c:pt idx="7521">
                  <c:v>762.8</c:v>
                </c:pt>
                <c:pt idx="7522">
                  <c:v>416.5</c:v>
                </c:pt>
                <c:pt idx="7523">
                  <c:v>319</c:v>
                </c:pt>
                <c:pt idx="7524">
                  <c:v>1979.2</c:v>
                </c:pt>
                <c:pt idx="7525">
                  <c:v>2484.8000000000002</c:v>
                </c:pt>
                <c:pt idx="7526">
                  <c:v>2198.5</c:v>
                </c:pt>
                <c:pt idx="7527">
                  <c:v>2211.5</c:v>
                </c:pt>
                <c:pt idx="7528">
                  <c:v>2044</c:v>
                </c:pt>
                <c:pt idx="7529">
                  <c:v>1438</c:v>
                </c:pt>
                <c:pt idx="7530">
                  <c:v>234.8</c:v>
                </c:pt>
                <c:pt idx="7531">
                  <c:v>168.2</c:v>
                </c:pt>
                <c:pt idx="7532">
                  <c:v>199</c:v>
                </c:pt>
                <c:pt idx="7533">
                  <c:v>109.8</c:v>
                </c:pt>
                <c:pt idx="7534">
                  <c:v>178.5</c:v>
                </c:pt>
                <c:pt idx="7535">
                  <c:v>168</c:v>
                </c:pt>
                <c:pt idx="7536">
                  <c:v>100.2</c:v>
                </c:pt>
                <c:pt idx="7537">
                  <c:v>86.2</c:v>
                </c:pt>
                <c:pt idx="7538">
                  <c:v>101.5</c:v>
                </c:pt>
                <c:pt idx="7539">
                  <c:v>269.5</c:v>
                </c:pt>
                <c:pt idx="7540">
                  <c:v>241.5</c:v>
                </c:pt>
                <c:pt idx="7541">
                  <c:v>262.2</c:v>
                </c:pt>
                <c:pt idx="7542">
                  <c:v>213</c:v>
                </c:pt>
                <c:pt idx="7543">
                  <c:v>159.80000000000001</c:v>
                </c:pt>
                <c:pt idx="7544">
                  <c:v>104.2</c:v>
                </c:pt>
                <c:pt idx="7545">
                  <c:v>115.2</c:v>
                </c:pt>
                <c:pt idx="7546">
                  <c:v>116</c:v>
                </c:pt>
                <c:pt idx="7547">
                  <c:v>75.8</c:v>
                </c:pt>
                <c:pt idx="7548">
                  <c:v>273</c:v>
                </c:pt>
                <c:pt idx="7549">
                  <c:v>120.5</c:v>
                </c:pt>
                <c:pt idx="7550">
                  <c:v>122</c:v>
                </c:pt>
                <c:pt idx="7551">
                  <c:v>245.2</c:v>
                </c:pt>
                <c:pt idx="7552">
                  <c:v>272.8</c:v>
                </c:pt>
                <c:pt idx="7553">
                  <c:v>99.2</c:v>
                </c:pt>
                <c:pt idx="7554">
                  <c:v>302.8</c:v>
                </c:pt>
                <c:pt idx="7555">
                  <c:v>353.2</c:v>
                </c:pt>
                <c:pt idx="7556">
                  <c:v>283</c:v>
                </c:pt>
                <c:pt idx="7557">
                  <c:v>249.8</c:v>
                </c:pt>
                <c:pt idx="7558">
                  <c:v>180.5</c:v>
                </c:pt>
                <c:pt idx="7559">
                  <c:v>257</c:v>
                </c:pt>
                <c:pt idx="7560">
                  <c:v>96</c:v>
                </c:pt>
                <c:pt idx="7561">
                  <c:v>49.8</c:v>
                </c:pt>
                <c:pt idx="7562">
                  <c:v>49</c:v>
                </c:pt>
                <c:pt idx="7563">
                  <c:v>59.2</c:v>
                </c:pt>
                <c:pt idx="7564">
                  <c:v>72.5</c:v>
                </c:pt>
                <c:pt idx="7565">
                  <c:v>68.2</c:v>
                </c:pt>
                <c:pt idx="7566">
                  <c:v>96</c:v>
                </c:pt>
                <c:pt idx="7567">
                  <c:v>104</c:v>
                </c:pt>
                <c:pt idx="7568">
                  <c:v>87.2</c:v>
                </c:pt>
                <c:pt idx="7569">
                  <c:v>194.5</c:v>
                </c:pt>
                <c:pt idx="7570">
                  <c:v>347</c:v>
                </c:pt>
                <c:pt idx="7571">
                  <c:v>327</c:v>
                </c:pt>
                <c:pt idx="7572">
                  <c:v>349.8</c:v>
                </c:pt>
                <c:pt idx="7573">
                  <c:v>433</c:v>
                </c:pt>
                <c:pt idx="7574">
                  <c:v>432.2</c:v>
                </c:pt>
                <c:pt idx="7575">
                  <c:v>389.8</c:v>
                </c:pt>
                <c:pt idx="7576">
                  <c:v>417</c:v>
                </c:pt>
                <c:pt idx="7577">
                  <c:v>429.5</c:v>
                </c:pt>
                <c:pt idx="7578">
                  <c:v>269</c:v>
                </c:pt>
                <c:pt idx="7579">
                  <c:v>131.19999999999999</c:v>
                </c:pt>
                <c:pt idx="7580">
                  <c:v>79.8</c:v>
                </c:pt>
                <c:pt idx="7581">
                  <c:v>66.8</c:v>
                </c:pt>
                <c:pt idx="7582">
                  <c:v>37</c:v>
                </c:pt>
                <c:pt idx="7583">
                  <c:v>40.200000000000003</c:v>
                </c:pt>
                <c:pt idx="7584">
                  <c:v>117</c:v>
                </c:pt>
                <c:pt idx="7585">
                  <c:v>143.19999999999999</c:v>
                </c:pt>
                <c:pt idx="7586">
                  <c:v>153</c:v>
                </c:pt>
                <c:pt idx="7587">
                  <c:v>161.19999999999999</c:v>
                </c:pt>
                <c:pt idx="7588">
                  <c:v>68</c:v>
                </c:pt>
                <c:pt idx="7589">
                  <c:v>37.200000000000003</c:v>
                </c:pt>
                <c:pt idx="7590">
                  <c:v>38</c:v>
                </c:pt>
                <c:pt idx="7591">
                  <c:v>39.800000000000004</c:v>
                </c:pt>
                <c:pt idx="7592">
                  <c:v>31.5</c:v>
                </c:pt>
                <c:pt idx="7593">
                  <c:v>44.2</c:v>
                </c:pt>
                <c:pt idx="7594">
                  <c:v>64.5</c:v>
                </c:pt>
                <c:pt idx="7595">
                  <c:v>157.80000000000001</c:v>
                </c:pt>
                <c:pt idx="7596">
                  <c:v>331</c:v>
                </c:pt>
                <c:pt idx="7597">
                  <c:v>165.2</c:v>
                </c:pt>
                <c:pt idx="7598">
                  <c:v>123.8</c:v>
                </c:pt>
                <c:pt idx="7599">
                  <c:v>149.80000000000001</c:v>
                </c:pt>
                <c:pt idx="7600">
                  <c:v>185.8</c:v>
                </c:pt>
                <c:pt idx="7601">
                  <c:v>275.8</c:v>
                </c:pt>
                <c:pt idx="7602">
                  <c:v>369</c:v>
                </c:pt>
                <c:pt idx="7603">
                  <c:v>391.5</c:v>
                </c:pt>
                <c:pt idx="7604">
                  <c:v>442.8</c:v>
                </c:pt>
                <c:pt idx="7605">
                  <c:v>417.8</c:v>
                </c:pt>
                <c:pt idx="7606">
                  <c:v>395.2</c:v>
                </c:pt>
                <c:pt idx="7607">
                  <c:v>321</c:v>
                </c:pt>
                <c:pt idx="7608">
                  <c:v>183</c:v>
                </c:pt>
                <c:pt idx="7609">
                  <c:v>173.2</c:v>
                </c:pt>
                <c:pt idx="7610">
                  <c:v>167</c:v>
                </c:pt>
                <c:pt idx="7611">
                  <c:v>142</c:v>
                </c:pt>
                <c:pt idx="7612">
                  <c:v>123</c:v>
                </c:pt>
                <c:pt idx="7613">
                  <c:v>110</c:v>
                </c:pt>
                <c:pt idx="7614">
                  <c:v>151.80000000000001</c:v>
                </c:pt>
                <c:pt idx="7615">
                  <c:v>172.8</c:v>
                </c:pt>
                <c:pt idx="7616">
                  <c:v>219.5</c:v>
                </c:pt>
                <c:pt idx="7617">
                  <c:v>282.8</c:v>
                </c:pt>
                <c:pt idx="7618">
                  <c:v>308.2</c:v>
                </c:pt>
                <c:pt idx="7619">
                  <c:v>295</c:v>
                </c:pt>
                <c:pt idx="7620">
                  <c:v>251</c:v>
                </c:pt>
                <c:pt idx="7621">
                  <c:v>280</c:v>
                </c:pt>
                <c:pt idx="7622">
                  <c:v>292.5</c:v>
                </c:pt>
                <c:pt idx="7623">
                  <c:v>219.5</c:v>
                </c:pt>
                <c:pt idx="7624">
                  <c:v>246</c:v>
                </c:pt>
                <c:pt idx="7625">
                  <c:v>180.2</c:v>
                </c:pt>
                <c:pt idx="7626">
                  <c:v>97.8</c:v>
                </c:pt>
                <c:pt idx="7627">
                  <c:v>68</c:v>
                </c:pt>
                <c:pt idx="7628">
                  <c:v>57</c:v>
                </c:pt>
                <c:pt idx="7629">
                  <c:v>75</c:v>
                </c:pt>
                <c:pt idx="7630">
                  <c:v>119.8</c:v>
                </c:pt>
                <c:pt idx="7631">
                  <c:v>348.5</c:v>
                </c:pt>
                <c:pt idx="7632">
                  <c:v>813.2</c:v>
                </c:pt>
                <c:pt idx="7633">
                  <c:v>1005.2</c:v>
                </c:pt>
                <c:pt idx="7634">
                  <c:v>1131</c:v>
                </c:pt>
                <c:pt idx="7635">
                  <c:v>811.8</c:v>
                </c:pt>
                <c:pt idx="7636">
                  <c:v>528</c:v>
                </c:pt>
                <c:pt idx="7637">
                  <c:v>508.2</c:v>
                </c:pt>
                <c:pt idx="7638">
                  <c:v>765.5</c:v>
                </c:pt>
                <c:pt idx="7639">
                  <c:v>1095</c:v>
                </c:pt>
                <c:pt idx="7640">
                  <c:v>1159.2</c:v>
                </c:pt>
                <c:pt idx="7641">
                  <c:v>991.2</c:v>
                </c:pt>
                <c:pt idx="7642">
                  <c:v>1352.8</c:v>
                </c:pt>
                <c:pt idx="7643">
                  <c:v>1372.2</c:v>
                </c:pt>
                <c:pt idx="7644">
                  <c:v>1029.8</c:v>
                </c:pt>
                <c:pt idx="7645">
                  <c:v>460.2</c:v>
                </c:pt>
                <c:pt idx="7646">
                  <c:v>792.5</c:v>
                </c:pt>
                <c:pt idx="7647">
                  <c:v>534.79999999999995</c:v>
                </c:pt>
                <c:pt idx="7648">
                  <c:v>566</c:v>
                </c:pt>
                <c:pt idx="7649">
                  <c:v>383</c:v>
                </c:pt>
                <c:pt idx="7650">
                  <c:v>391.5</c:v>
                </c:pt>
                <c:pt idx="7651">
                  <c:v>1036.5</c:v>
                </c:pt>
                <c:pt idx="7652">
                  <c:v>3261.5</c:v>
                </c:pt>
                <c:pt idx="7653">
                  <c:v>1018.2</c:v>
                </c:pt>
                <c:pt idx="7654">
                  <c:v>287.5</c:v>
                </c:pt>
                <c:pt idx="7655">
                  <c:v>253.2</c:v>
                </c:pt>
                <c:pt idx="7656">
                  <c:v>222.2</c:v>
                </c:pt>
                <c:pt idx="7657">
                  <c:v>132</c:v>
                </c:pt>
                <c:pt idx="7658">
                  <c:v>235.2</c:v>
                </c:pt>
                <c:pt idx="7659">
                  <c:v>569.79999999999995</c:v>
                </c:pt>
                <c:pt idx="7660">
                  <c:v>617.5</c:v>
                </c:pt>
                <c:pt idx="7661">
                  <c:v>1078.5</c:v>
                </c:pt>
                <c:pt idx="7662">
                  <c:v>1206.5</c:v>
                </c:pt>
                <c:pt idx="7663">
                  <c:v>874</c:v>
                </c:pt>
                <c:pt idx="7664">
                  <c:v>1193</c:v>
                </c:pt>
                <c:pt idx="7665">
                  <c:v>873.8</c:v>
                </c:pt>
                <c:pt idx="7666">
                  <c:v>689.2</c:v>
                </c:pt>
                <c:pt idx="7667">
                  <c:v>840.8</c:v>
                </c:pt>
                <c:pt idx="7668">
                  <c:v>1172</c:v>
                </c:pt>
                <c:pt idx="7669">
                  <c:v>1221.2</c:v>
                </c:pt>
                <c:pt idx="7670">
                  <c:v>970.8</c:v>
                </c:pt>
                <c:pt idx="7671">
                  <c:v>1047.8</c:v>
                </c:pt>
                <c:pt idx="7672">
                  <c:v>948.8</c:v>
                </c:pt>
                <c:pt idx="7673">
                  <c:v>926.5</c:v>
                </c:pt>
                <c:pt idx="7674">
                  <c:v>839.2</c:v>
                </c:pt>
                <c:pt idx="7675">
                  <c:v>811.2</c:v>
                </c:pt>
                <c:pt idx="7676">
                  <c:v>971.8</c:v>
                </c:pt>
                <c:pt idx="7677">
                  <c:v>1083.8</c:v>
                </c:pt>
                <c:pt idx="7678">
                  <c:v>1029.2</c:v>
                </c:pt>
                <c:pt idx="7679">
                  <c:v>926</c:v>
                </c:pt>
                <c:pt idx="7680">
                  <c:v>900</c:v>
                </c:pt>
                <c:pt idx="7681">
                  <c:v>881.5</c:v>
                </c:pt>
                <c:pt idx="7682">
                  <c:v>918.2</c:v>
                </c:pt>
                <c:pt idx="7683">
                  <c:v>755.2</c:v>
                </c:pt>
                <c:pt idx="7684">
                  <c:v>587.20000000000005</c:v>
                </c:pt>
                <c:pt idx="7685">
                  <c:v>480</c:v>
                </c:pt>
                <c:pt idx="7686">
                  <c:v>632</c:v>
                </c:pt>
                <c:pt idx="7687">
                  <c:v>886.2</c:v>
                </c:pt>
                <c:pt idx="7688">
                  <c:v>1092</c:v>
                </c:pt>
                <c:pt idx="7689">
                  <c:v>914.8</c:v>
                </c:pt>
                <c:pt idx="7690">
                  <c:v>903.2</c:v>
                </c:pt>
                <c:pt idx="7691">
                  <c:v>824</c:v>
                </c:pt>
                <c:pt idx="7692">
                  <c:v>646</c:v>
                </c:pt>
                <c:pt idx="7693">
                  <c:v>652.79999999999995</c:v>
                </c:pt>
                <c:pt idx="7694">
                  <c:v>572</c:v>
                </c:pt>
                <c:pt idx="7695">
                  <c:v>621.5</c:v>
                </c:pt>
                <c:pt idx="7696">
                  <c:v>674</c:v>
                </c:pt>
                <c:pt idx="7697">
                  <c:v>801.2</c:v>
                </c:pt>
                <c:pt idx="7698">
                  <c:v>996.5</c:v>
                </c:pt>
                <c:pt idx="7699">
                  <c:v>1033.5</c:v>
                </c:pt>
                <c:pt idx="7700">
                  <c:v>995.8</c:v>
                </c:pt>
                <c:pt idx="7701">
                  <c:v>1048.8</c:v>
                </c:pt>
                <c:pt idx="7702">
                  <c:v>837.5</c:v>
                </c:pt>
                <c:pt idx="7703">
                  <c:v>504.5</c:v>
                </c:pt>
                <c:pt idx="7704">
                  <c:v>528.5</c:v>
                </c:pt>
                <c:pt idx="7705">
                  <c:v>696.8</c:v>
                </c:pt>
                <c:pt idx="7706">
                  <c:v>671.5</c:v>
                </c:pt>
                <c:pt idx="7707">
                  <c:v>339</c:v>
                </c:pt>
                <c:pt idx="7708">
                  <c:v>264.2</c:v>
                </c:pt>
                <c:pt idx="7709">
                  <c:v>239.5</c:v>
                </c:pt>
                <c:pt idx="7710">
                  <c:v>345</c:v>
                </c:pt>
                <c:pt idx="7711">
                  <c:v>430.8</c:v>
                </c:pt>
                <c:pt idx="7712">
                  <c:v>327.8</c:v>
                </c:pt>
                <c:pt idx="7713">
                  <c:v>330</c:v>
                </c:pt>
                <c:pt idx="7714">
                  <c:v>437.8</c:v>
                </c:pt>
                <c:pt idx="7715">
                  <c:v>454.5</c:v>
                </c:pt>
                <c:pt idx="7716">
                  <c:v>482.5</c:v>
                </c:pt>
                <c:pt idx="7717">
                  <c:v>530</c:v>
                </c:pt>
                <c:pt idx="7718">
                  <c:v>488</c:v>
                </c:pt>
                <c:pt idx="7719">
                  <c:v>549.79999999999995</c:v>
                </c:pt>
                <c:pt idx="7720">
                  <c:v>594.5</c:v>
                </c:pt>
                <c:pt idx="7721">
                  <c:v>566</c:v>
                </c:pt>
                <c:pt idx="7722">
                  <c:v>624.79999999999995</c:v>
                </c:pt>
                <c:pt idx="7723">
                  <c:v>625.79999999999995</c:v>
                </c:pt>
                <c:pt idx="7724">
                  <c:v>632.5</c:v>
                </c:pt>
                <c:pt idx="7725">
                  <c:v>690.2</c:v>
                </c:pt>
                <c:pt idx="7726">
                  <c:v>757.8</c:v>
                </c:pt>
                <c:pt idx="7727">
                  <c:v>699</c:v>
                </c:pt>
                <c:pt idx="7728">
                  <c:v>723.8</c:v>
                </c:pt>
                <c:pt idx="7729">
                  <c:v>727.5</c:v>
                </c:pt>
                <c:pt idx="7730">
                  <c:v>705.8</c:v>
                </c:pt>
                <c:pt idx="7731">
                  <c:v>600.79999999999995</c:v>
                </c:pt>
                <c:pt idx="7732">
                  <c:v>614.79999999999995</c:v>
                </c:pt>
                <c:pt idx="7733">
                  <c:v>711</c:v>
                </c:pt>
                <c:pt idx="7734">
                  <c:v>559.5</c:v>
                </c:pt>
                <c:pt idx="7735">
                  <c:v>608.5</c:v>
                </c:pt>
                <c:pt idx="7736">
                  <c:v>603</c:v>
                </c:pt>
                <c:pt idx="7737">
                  <c:v>615.20000000000005</c:v>
                </c:pt>
                <c:pt idx="7738">
                  <c:v>662</c:v>
                </c:pt>
                <c:pt idx="7739">
                  <c:v>563.5</c:v>
                </c:pt>
                <c:pt idx="7740">
                  <c:v>487.5</c:v>
                </c:pt>
                <c:pt idx="7741">
                  <c:v>498</c:v>
                </c:pt>
                <c:pt idx="7742">
                  <c:v>533.79999999999995</c:v>
                </c:pt>
                <c:pt idx="7743">
                  <c:v>633.5</c:v>
                </c:pt>
                <c:pt idx="7744">
                  <c:v>548.79999999999995</c:v>
                </c:pt>
                <c:pt idx="7745">
                  <c:v>772.8</c:v>
                </c:pt>
                <c:pt idx="7746">
                  <c:v>858</c:v>
                </c:pt>
                <c:pt idx="7747">
                  <c:v>814.8</c:v>
                </c:pt>
                <c:pt idx="7748">
                  <c:v>1591.2</c:v>
                </c:pt>
                <c:pt idx="7749">
                  <c:v>1586</c:v>
                </c:pt>
                <c:pt idx="7750">
                  <c:v>1060.5</c:v>
                </c:pt>
                <c:pt idx="7751">
                  <c:v>646.5</c:v>
                </c:pt>
                <c:pt idx="7752">
                  <c:v>517.79999999999995</c:v>
                </c:pt>
                <c:pt idx="7753">
                  <c:v>550</c:v>
                </c:pt>
                <c:pt idx="7754">
                  <c:v>557</c:v>
                </c:pt>
                <c:pt idx="7755">
                  <c:v>533.20000000000005</c:v>
                </c:pt>
                <c:pt idx="7756">
                  <c:v>479.5</c:v>
                </c:pt>
                <c:pt idx="7757">
                  <c:v>449</c:v>
                </c:pt>
                <c:pt idx="7758">
                  <c:v>489</c:v>
                </c:pt>
                <c:pt idx="7759">
                  <c:v>494.5</c:v>
                </c:pt>
                <c:pt idx="7760">
                  <c:v>535.5</c:v>
                </c:pt>
                <c:pt idx="7761">
                  <c:v>452.8</c:v>
                </c:pt>
                <c:pt idx="7762">
                  <c:v>357.8</c:v>
                </c:pt>
                <c:pt idx="7763">
                  <c:v>449.2</c:v>
                </c:pt>
                <c:pt idx="7764">
                  <c:v>490.5</c:v>
                </c:pt>
                <c:pt idx="7765">
                  <c:v>513.20000000000005</c:v>
                </c:pt>
                <c:pt idx="7766">
                  <c:v>520.20000000000005</c:v>
                </c:pt>
                <c:pt idx="7767">
                  <c:v>446.8</c:v>
                </c:pt>
                <c:pt idx="7768">
                  <c:v>493.8</c:v>
                </c:pt>
                <c:pt idx="7769">
                  <c:v>451.8</c:v>
                </c:pt>
                <c:pt idx="7770">
                  <c:v>410</c:v>
                </c:pt>
                <c:pt idx="7771">
                  <c:v>468.8</c:v>
                </c:pt>
                <c:pt idx="7772">
                  <c:v>435</c:v>
                </c:pt>
                <c:pt idx="7773">
                  <c:v>445</c:v>
                </c:pt>
                <c:pt idx="7774">
                  <c:v>466.5</c:v>
                </c:pt>
                <c:pt idx="7775">
                  <c:v>466.8</c:v>
                </c:pt>
                <c:pt idx="7776">
                  <c:v>368.5</c:v>
                </c:pt>
                <c:pt idx="7777">
                  <c:v>390.8</c:v>
                </c:pt>
                <c:pt idx="7778">
                  <c:v>441.5</c:v>
                </c:pt>
                <c:pt idx="7779">
                  <c:v>475.5</c:v>
                </c:pt>
                <c:pt idx="7780">
                  <c:v>530.5</c:v>
                </c:pt>
                <c:pt idx="7781">
                  <c:v>486.2</c:v>
                </c:pt>
                <c:pt idx="7782">
                  <c:v>523.5</c:v>
                </c:pt>
                <c:pt idx="7783">
                  <c:v>575</c:v>
                </c:pt>
                <c:pt idx="7784">
                  <c:v>557</c:v>
                </c:pt>
                <c:pt idx="7785">
                  <c:v>560.79999999999995</c:v>
                </c:pt>
                <c:pt idx="7786">
                  <c:v>566.20000000000005</c:v>
                </c:pt>
                <c:pt idx="7787">
                  <c:v>450.2</c:v>
                </c:pt>
                <c:pt idx="7788">
                  <c:v>387.5</c:v>
                </c:pt>
                <c:pt idx="7789">
                  <c:v>476</c:v>
                </c:pt>
                <c:pt idx="7790">
                  <c:v>469.2</c:v>
                </c:pt>
                <c:pt idx="7791">
                  <c:v>446.8</c:v>
                </c:pt>
                <c:pt idx="7792">
                  <c:v>462.5</c:v>
                </c:pt>
                <c:pt idx="7793">
                  <c:v>467.2</c:v>
                </c:pt>
                <c:pt idx="7794">
                  <c:v>556.79999999999995</c:v>
                </c:pt>
                <c:pt idx="7795">
                  <c:v>484.8</c:v>
                </c:pt>
                <c:pt idx="7796">
                  <c:v>463.5</c:v>
                </c:pt>
                <c:pt idx="7797">
                  <c:v>533.79999999999995</c:v>
                </c:pt>
                <c:pt idx="7798">
                  <c:v>517.5</c:v>
                </c:pt>
                <c:pt idx="7799">
                  <c:v>451.2</c:v>
                </c:pt>
                <c:pt idx="7800">
                  <c:v>457.5</c:v>
                </c:pt>
                <c:pt idx="7801">
                  <c:v>444.8</c:v>
                </c:pt>
                <c:pt idx="7802">
                  <c:v>416</c:v>
                </c:pt>
                <c:pt idx="7803">
                  <c:v>426.5</c:v>
                </c:pt>
                <c:pt idx="7804">
                  <c:v>497</c:v>
                </c:pt>
                <c:pt idx="7805">
                  <c:v>484</c:v>
                </c:pt>
                <c:pt idx="7806">
                  <c:v>413.5</c:v>
                </c:pt>
                <c:pt idx="7807">
                  <c:v>437</c:v>
                </c:pt>
                <c:pt idx="7808">
                  <c:v>447.2</c:v>
                </c:pt>
                <c:pt idx="7809">
                  <c:v>446</c:v>
                </c:pt>
                <c:pt idx="7810">
                  <c:v>458.2</c:v>
                </c:pt>
                <c:pt idx="7811">
                  <c:v>453.8</c:v>
                </c:pt>
                <c:pt idx="7812">
                  <c:v>458.8</c:v>
                </c:pt>
                <c:pt idx="7813">
                  <c:v>386.8</c:v>
                </c:pt>
                <c:pt idx="7814">
                  <c:v>404.2</c:v>
                </c:pt>
                <c:pt idx="7815">
                  <c:v>393.5</c:v>
                </c:pt>
                <c:pt idx="7816">
                  <c:v>403.8</c:v>
                </c:pt>
                <c:pt idx="7817">
                  <c:v>546.5</c:v>
                </c:pt>
                <c:pt idx="7818">
                  <c:v>529.5</c:v>
                </c:pt>
                <c:pt idx="7819">
                  <c:v>125.2</c:v>
                </c:pt>
                <c:pt idx="7820">
                  <c:v>52</c:v>
                </c:pt>
                <c:pt idx="7821">
                  <c:v>100.2</c:v>
                </c:pt>
                <c:pt idx="7822">
                  <c:v>118</c:v>
                </c:pt>
                <c:pt idx="7823">
                  <c:v>84.8</c:v>
                </c:pt>
                <c:pt idx="7824">
                  <c:v>62.2</c:v>
                </c:pt>
                <c:pt idx="7825">
                  <c:v>89.2</c:v>
                </c:pt>
                <c:pt idx="7826">
                  <c:v>120.5</c:v>
                </c:pt>
                <c:pt idx="7827">
                  <c:v>184.5</c:v>
                </c:pt>
                <c:pt idx="7828">
                  <c:v>193</c:v>
                </c:pt>
                <c:pt idx="7829">
                  <c:v>188</c:v>
                </c:pt>
                <c:pt idx="7830">
                  <c:v>161</c:v>
                </c:pt>
                <c:pt idx="7831">
                  <c:v>182</c:v>
                </c:pt>
                <c:pt idx="7832">
                  <c:v>203</c:v>
                </c:pt>
                <c:pt idx="7833">
                  <c:v>366</c:v>
                </c:pt>
                <c:pt idx="7834">
                  <c:v>449.2</c:v>
                </c:pt>
                <c:pt idx="7835">
                  <c:v>450.2</c:v>
                </c:pt>
                <c:pt idx="7836">
                  <c:v>395</c:v>
                </c:pt>
                <c:pt idx="7837">
                  <c:v>356.5</c:v>
                </c:pt>
                <c:pt idx="7838">
                  <c:v>344.8</c:v>
                </c:pt>
                <c:pt idx="7839">
                  <c:v>337.2</c:v>
                </c:pt>
                <c:pt idx="7840">
                  <c:v>318.8</c:v>
                </c:pt>
                <c:pt idx="7841">
                  <c:v>382.2</c:v>
                </c:pt>
                <c:pt idx="7842">
                  <c:v>419.5</c:v>
                </c:pt>
                <c:pt idx="7843">
                  <c:v>424.2</c:v>
                </c:pt>
                <c:pt idx="7844">
                  <c:v>489.2</c:v>
                </c:pt>
                <c:pt idx="7845">
                  <c:v>450</c:v>
                </c:pt>
                <c:pt idx="7846">
                  <c:v>428</c:v>
                </c:pt>
                <c:pt idx="7847">
                  <c:v>432</c:v>
                </c:pt>
                <c:pt idx="7848">
                  <c:v>401.5</c:v>
                </c:pt>
                <c:pt idx="7849">
                  <c:v>320.8</c:v>
                </c:pt>
                <c:pt idx="7850">
                  <c:v>332.8</c:v>
                </c:pt>
                <c:pt idx="7851">
                  <c:v>371.8</c:v>
                </c:pt>
                <c:pt idx="7852">
                  <c:v>474.8</c:v>
                </c:pt>
                <c:pt idx="7853">
                  <c:v>488.8</c:v>
                </c:pt>
                <c:pt idx="7854">
                  <c:v>520.20000000000005</c:v>
                </c:pt>
                <c:pt idx="7855">
                  <c:v>531.20000000000005</c:v>
                </c:pt>
                <c:pt idx="7856">
                  <c:v>580.5</c:v>
                </c:pt>
                <c:pt idx="7857">
                  <c:v>588.20000000000005</c:v>
                </c:pt>
                <c:pt idx="7858">
                  <c:v>502.5</c:v>
                </c:pt>
                <c:pt idx="7859">
                  <c:v>561</c:v>
                </c:pt>
                <c:pt idx="7860">
                  <c:v>485.2</c:v>
                </c:pt>
                <c:pt idx="7861">
                  <c:v>531</c:v>
                </c:pt>
                <c:pt idx="7862">
                  <c:v>534.20000000000005</c:v>
                </c:pt>
                <c:pt idx="7863">
                  <c:v>555</c:v>
                </c:pt>
                <c:pt idx="7864">
                  <c:v>576.20000000000005</c:v>
                </c:pt>
                <c:pt idx="7865">
                  <c:v>647.5</c:v>
                </c:pt>
                <c:pt idx="7866">
                  <c:v>603.5</c:v>
                </c:pt>
                <c:pt idx="7867">
                  <c:v>625.5</c:v>
                </c:pt>
                <c:pt idx="7868">
                  <c:v>586.5</c:v>
                </c:pt>
                <c:pt idx="7869">
                  <c:v>572.79999999999995</c:v>
                </c:pt>
                <c:pt idx="7870">
                  <c:v>482.5</c:v>
                </c:pt>
                <c:pt idx="7871">
                  <c:v>695</c:v>
                </c:pt>
                <c:pt idx="7872">
                  <c:v>506</c:v>
                </c:pt>
                <c:pt idx="7873">
                  <c:v>979.2</c:v>
                </c:pt>
                <c:pt idx="7874">
                  <c:v>610</c:v>
                </c:pt>
                <c:pt idx="7875">
                  <c:v>256.8</c:v>
                </c:pt>
                <c:pt idx="7876">
                  <c:v>246.2</c:v>
                </c:pt>
                <c:pt idx="7877">
                  <c:v>226</c:v>
                </c:pt>
                <c:pt idx="7878">
                  <c:v>207</c:v>
                </c:pt>
                <c:pt idx="7879">
                  <c:v>217.2</c:v>
                </c:pt>
                <c:pt idx="7880">
                  <c:v>207.2</c:v>
                </c:pt>
                <c:pt idx="7881">
                  <c:v>208.2</c:v>
                </c:pt>
                <c:pt idx="7882">
                  <c:v>339.5</c:v>
                </c:pt>
                <c:pt idx="7883">
                  <c:v>433.8</c:v>
                </c:pt>
                <c:pt idx="7884">
                  <c:v>479.8</c:v>
                </c:pt>
                <c:pt idx="7885">
                  <c:v>439.5</c:v>
                </c:pt>
                <c:pt idx="7886">
                  <c:v>447.5</c:v>
                </c:pt>
                <c:pt idx="7887">
                  <c:v>533.79999999999995</c:v>
                </c:pt>
                <c:pt idx="7888">
                  <c:v>582</c:v>
                </c:pt>
                <c:pt idx="7889">
                  <c:v>576.5</c:v>
                </c:pt>
                <c:pt idx="7890">
                  <c:v>385.5</c:v>
                </c:pt>
                <c:pt idx="7891">
                  <c:v>46.2</c:v>
                </c:pt>
                <c:pt idx="7892">
                  <c:v>15.2</c:v>
                </c:pt>
                <c:pt idx="7893">
                  <c:v>41.2</c:v>
                </c:pt>
                <c:pt idx="7894">
                  <c:v>129.5</c:v>
                </c:pt>
                <c:pt idx="7895">
                  <c:v>161.19999999999999</c:v>
                </c:pt>
                <c:pt idx="7896">
                  <c:v>334.2</c:v>
                </c:pt>
                <c:pt idx="7897">
                  <c:v>397.5</c:v>
                </c:pt>
                <c:pt idx="7898">
                  <c:v>288</c:v>
                </c:pt>
                <c:pt idx="7899">
                  <c:v>153.80000000000001</c:v>
                </c:pt>
                <c:pt idx="7900">
                  <c:v>123.5</c:v>
                </c:pt>
                <c:pt idx="7901">
                  <c:v>146.80000000000001</c:v>
                </c:pt>
                <c:pt idx="7902">
                  <c:v>300.8</c:v>
                </c:pt>
                <c:pt idx="7903">
                  <c:v>215.2</c:v>
                </c:pt>
                <c:pt idx="7904">
                  <c:v>70</c:v>
                </c:pt>
                <c:pt idx="7905">
                  <c:v>120.2</c:v>
                </c:pt>
                <c:pt idx="7906">
                  <c:v>309.8</c:v>
                </c:pt>
                <c:pt idx="7907">
                  <c:v>636.79999999999995</c:v>
                </c:pt>
                <c:pt idx="7908">
                  <c:v>677</c:v>
                </c:pt>
                <c:pt idx="7909">
                  <c:v>583.79999999999995</c:v>
                </c:pt>
                <c:pt idx="7910">
                  <c:v>506.8</c:v>
                </c:pt>
                <c:pt idx="7911">
                  <c:v>315</c:v>
                </c:pt>
                <c:pt idx="7912">
                  <c:v>98</c:v>
                </c:pt>
                <c:pt idx="7913">
                  <c:v>56</c:v>
                </c:pt>
                <c:pt idx="7914">
                  <c:v>87.5</c:v>
                </c:pt>
                <c:pt idx="7915">
                  <c:v>146.19999999999999</c:v>
                </c:pt>
                <c:pt idx="7916">
                  <c:v>193</c:v>
                </c:pt>
                <c:pt idx="7917">
                  <c:v>115.8</c:v>
                </c:pt>
                <c:pt idx="7918">
                  <c:v>123.2</c:v>
                </c:pt>
                <c:pt idx="7919">
                  <c:v>151.5</c:v>
                </c:pt>
                <c:pt idx="7920">
                  <c:v>240</c:v>
                </c:pt>
                <c:pt idx="7921">
                  <c:v>267</c:v>
                </c:pt>
                <c:pt idx="7922">
                  <c:v>233</c:v>
                </c:pt>
                <c:pt idx="7923">
                  <c:v>174.5</c:v>
                </c:pt>
                <c:pt idx="7924">
                  <c:v>260.8</c:v>
                </c:pt>
                <c:pt idx="7925">
                  <c:v>473</c:v>
                </c:pt>
                <c:pt idx="7926">
                  <c:v>521.20000000000005</c:v>
                </c:pt>
                <c:pt idx="7927">
                  <c:v>225.8</c:v>
                </c:pt>
                <c:pt idx="7928">
                  <c:v>253</c:v>
                </c:pt>
                <c:pt idx="7929">
                  <c:v>168.5</c:v>
                </c:pt>
                <c:pt idx="7930">
                  <c:v>191.2</c:v>
                </c:pt>
                <c:pt idx="7931">
                  <c:v>223.2</c:v>
                </c:pt>
                <c:pt idx="7932">
                  <c:v>302.5</c:v>
                </c:pt>
                <c:pt idx="7933">
                  <c:v>369.8</c:v>
                </c:pt>
                <c:pt idx="7934">
                  <c:v>326.8</c:v>
                </c:pt>
                <c:pt idx="7935">
                  <c:v>162.5</c:v>
                </c:pt>
                <c:pt idx="7936">
                  <c:v>57.2</c:v>
                </c:pt>
                <c:pt idx="7937">
                  <c:v>86</c:v>
                </c:pt>
                <c:pt idx="7938">
                  <c:v>18.8</c:v>
                </c:pt>
                <c:pt idx="7939">
                  <c:v>1115.5</c:v>
                </c:pt>
                <c:pt idx="7940">
                  <c:v>1522.8</c:v>
                </c:pt>
                <c:pt idx="7941">
                  <c:v>1670</c:v>
                </c:pt>
                <c:pt idx="7942">
                  <c:v>1885.8</c:v>
                </c:pt>
                <c:pt idx="7943">
                  <c:v>2062.5</c:v>
                </c:pt>
                <c:pt idx="7944">
                  <c:v>1690.2</c:v>
                </c:pt>
                <c:pt idx="7945">
                  <c:v>474.8</c:v>
                </c:pt>
                <c:pt idx="7946">
                  <c:v>171</c:v>
                </c:pt>
                <c:pt idx="7947">
                  <c:v>59.8</c:v>
                </c:pt>
                <c:pt idx="7948">
                  <c:v>33.5</c:v>
                </c:pt>
                <c:pt idx="7949">
                  <c:v>46</c:v>
                </c:pt>
                <c:pt idx="7950">
                  <c:v>101.2</c:v>
                </c:pt>
                <c:pt idx="7951">
                  <c:v>207.8</c:v>
                </c:pt>
                <c:pt idx="7952">
                  <c:v>212.8</c:v>
                </c:pt>
                <c:pt idx="7953">
                  <c:v>200.8</c:v>
                </c:pt>
                <c:pt idx="7954">
                  <c:v>257.5</c:v>
                </c:pt>
                <c:pt idx="7955">
                  <c:v>424.2</c:v>
                </c:pt>
                <c:pt idx="7956">
                  <c:v>467.5</c:v>
                </c:pt>
                <c:pt idx="7957">
                  <c:v>474.5</c:v>
                </c:pt>
                <c:pt idx="7958">
                  <c:v>518</c:v>
                </c:pt>
                <c:pt idx="7959">
                  <c:v>396.2</c:v>
                </c:pt>
                <c:pt idx="7960">
                  <c:v>220</c:v>
                </c:pt>
                <c:pt idx="7961">
                  <c:v>104.2</c:v>
                </c:pt>
                <c:pt idx="7962">
                  <c:v>153.80000000000001</c:v>
                </c:pt>
                <c:pt idx="7963">
                  <c:v>153.5</c:v>
                </c:pt>
                <c:pt idx="7964">
                  <c:v>73.2</c:v>
                </c:pt>
                <c:pt idx="7965">
                  <c:v>48</c:v>
                </c:pt>
                <c:pt idx="7966">
                  <c:v>45.5</c:v>
                </c:pt>
                <c:pt idx="7967">
                  <c:v>45</c:v>
                </c:pt>
                <c:pt idx="7968">
                  <c:v>25</c:v>
                </c:pt>
                <c:pt idx="7969">
                  <c:v>16.8</c:v>
                </c:pt>
                <c:pt idx="7970">
                  <c:v>20.5</c:v>
                </c:pt>
                <c:pt idx="7971">
                  <c:v>29.8</c:v>
                </c:pt>
                <c:pt idx="7972">
                  <c:v>52.5</c:v>
                </c:pt>
                <c:pt idx="7973">
                  <c:v>19.8</c:v>
                </c:pt>
                <c:pt idx="7974">
                  <c:v>17</c:v>
                </c:pt>
                <c:pt idx="7975">
                  <c:v>23</c:v>
                </c:pt>
                <c:pt idx="7976">
                  <c:v>25.8</c:v>
                </c:pt>
                <c:pt idx="7977">
                  <c:v>60.8</c:v>
                </c:pt>
                <c:pt idx="7978">
                  <c:v>42.8</c:v>
                </c:pt>
                <c:pt idx="7979">
                  <c:v>68.8</c:v>
                </c:pt>
                <c:pt idx="7980">
                  <c:v>73.5</c:v>
                </c:pt>
                <c:pt idx="7981">
                  <c:v>108</c:v>
                </c:pt>
                <c:pt idx="7982">
                  <c:v>109.5</c:v>
                </c:pt>
                <c:pt idx="7983">
                  <c:v>148.19999999999999</c:v>
                </c:pt>
                <c:pt idx="7984">
                  <c:v>128.80000000000001</c:v>
                </c:pt>
                <c:pt idx="7985">
                  <c:v>101.2</c:v>
                </c:pt>
                <c:pt idx="7986">
                  <c:v>68</c:v>
                </c:pt>
                <c:pt idx="7987">
                  <c:v>66.2</c:v>
                </c:pt>
                <c:pt idx="7988">
                  <c:v>61.8</c:v>
                </c:pt>
                <c:pt idx="7989">
                  <c:v>59</c:v>
                </c:pt>
                <c:pt idx="7990">
                  <c:v>43.2</c:v>
                </c:pt>
                <c:pt idx="7991">
                  <c:v>50.5</c:v>
                </c:pt>
                <c:pt idx="7992">
                  <c:v>39.800000000000004</c:v>
                </c:pt>
                <c:pt idx="7993">
                  <c:v>43.5</c:v>
                </c:pt>
                <c:pt idx="7994">
                  <c:v>50.5</c:v>
                </c:pt>
                <c:pt idx="7995">
                  <c:v>144</c:v>
                </c:pt>
                <c:pt idx="7996">
                  <c:v>928.5</c:v>
                </c:pt>
                <c:pt idx="7997">
                  <c:v>1408</c:v>
                </c:pt>
                <c:pt idx="7998">
                  <c:v>1268.8</c:v>
                </c:pt>
                <c:pt idx="7999">
                  <c:v>1350.8</c:v>
                </c:pt>
                <c:pt idx="8000">
                  <c:v>845.5</c:v>
                </c:pt>
                <c:pt idx="8001">
                  <c:v>592.20000000000005</c:v>
                </c:pt>
                <c:pt idx="8002">
                  <c:v>969.2</c:v>
                </c:pt>
                <c:pt idx="8003">
                  <c:v>1353.2</c:v>
                </c:pt>
                <c:pt idx="8004">
                  <c:v>1433.8</c:v>
                </c:pt>
                <c:pt idx="8005">
                  <c:v>108.8</c:v>
                </c:pt>
                <c:pt idx="8006">
                  <c:v>544.79999999999995</c:v>
                </c:pt>
                <c:pt idx="8007">
                  <c:v>1129.2</c:v>
                </c:pt>
                <c:pt idx="8008">
                  <c:v>863.2</c:v>
                </c:pt>
                <c:pt idx="8009">
                  <c:v>993</c:v>
                </c:pt>
                <c:pt idx="8010">
                  <c:v>1056</c:v>
                </c:pt>
                <c:pt idx="8011">
                  <c:v>1300</c:v>
                </c:pt>
                <c:pt idx="8012">
                  <c:v>891.5</c:v>
                </c:pt>
                <c:pt idx="8013">
                  <c:v>1017.2</c:v>
                </c:pt>
                <c:pt idx="8014">
                  <c:v>1123.5</c:v>
                </c:pt>
                <c:pt idx="8015">
                  <c:v>1529</c:v>
                </c:pt>
                <c:pt idx="8016">
                  <c:v>1493.8</c:v>
                </c:pt>
                <c:pt idx="8017">
                  <c:v>904.8</c:v>
                </c:pt>
                <c:pt idx="8018">
                  <c:v>832.2</c:v>
                </c:pt>
                <c:pt idx="8019">
                  <c:v>1518</c:v>
                </c:pt>
                <c:pt idx="8020">
                  <c:v>1672.5</c:v>
                </c:pt>
                <c:pt idx="8021">
                  <c:v>1158.2</c:v>
                </c:pt>
                <c:pt idx="8022">
                  <c:v>1427</c:v>
                </c:pt>
                <c:pt idx="8023">
                  <c:v>1228.5</c:v>
                </c:pt>
                <c:pt idx="8024">
                  <c:v>1067.8</c:v>
                </c:pt>
                <c:pt idx="8025">
                  <c:v>1018.5</c:v>
                </c:pt>
                <c:pt idx="8026">
                  <c:v>546</c:v>
                </c:pt>
                <c:pt idx="8027">
                  <c:v>699.2</c:v>
                </c:pt>
                <c:pt idx="8028">
                  <c:v>358.5</c:v>
                </c:pt>
                <c:pt idx="8029">
                  <c:v>887.2</c:v>
                </c:pt>
                <c:pt idx="8030">
                  <c:v>439.5</c:v>
                </c:pt>
                <c:pt idx="8031">
                  <c:v>177</c:v>
                </c:pt>
                <c:pt idx="8032">
                  <c:v>211.5</c:v>
                </c:pt>
                <c:pt idx="8033">
                  <c:v>371.2</c:v>
                </c:pt>
                <c:pt idx="8034">
                  <c:v>279.5</c:v>
                </c:pt>
                <c:pt idx="8035">
                  <c:v>579</c:v>
                </c:pt>
                <c:pt idx="8036">
                  <c:v>1535.8</c:v>
                </c:pt>
                <c:pt idx="8037">
                  <c:v>2038.8</c:v>
                </c:pt>
                <c:pt idx="8038">
                  <c:v>1094.5</c:v>
                </c:pt>
                <c:pt idx="8039">
                  <c:v>2918.8</c:v>
                </c:pt>
                <c:pt idx="8040">
                  <c:v>2417</c:v>
                </c:pt>
                <c:pt idx="8041">
                  <c:v>2093.5</c:v>
                </c:pt>
                <c:pt idx="8042">
                  <c:v>735.2</c:v>
                </c:pt>
                <c:pt idx="8043">
                  <c:v>1574.5</c:v>
                </c:pt>
                <c:pt idx="8044">
                  <c:v>1471.8</c:v>
                </c:pt>
                <c:pt idx="8045">
                  <c:v>1010.8</c:v>
                </c:pt>
                <c:pt idx="8046">
                  <c:v>1018.8</c:v>
                </c:pt>
                <c:pt idx="8047">
                  <c:v>1207</c:v>
                </c:pt>
                <c:pt idx="8048">
                  <c:v>2223</c:v>
                </c:pt>
                <c:pt idx="8049">
                  <c:v>2458.8000000000002</c:v>
                </c:pt>
                <c:pt idx="8050">
                  <c:v>1406.5</c:v>
                </c:pt>
                <c:pt idx="8051">
                  <c:v>2418.8000000000002</c:v>
                </c:pt>
                <c:pt idx="8052">
                  <c:v>2769</c:v>
                </c:pt>
                <c:pt idx="8053">
                  <c:v>1364</c:v>
                </c:pt>
                <c:pt idx="8054">
                  <c:v>1140</c:v>
                </c:pt>
                <c:pt idx="8055">
                  <c:v>885.2</c:v>
                </c:pt>
                <c:pt idx="8056">
                  <c:v>1609.5</c:v>
                </c:pt>
                <c:pt idx="8057">
                  <c:v>827</c:v>
                </c:pt>
                <c:pt idx="8058">
                  <c:v>661</c:v>
                </c:pt>
                <c:pt idx="8059">
                  <c:v>1174</c:v>
                </c:pt>
                <c:pt idx="8060">
                  <c:v>940.8</c:v>
                </c:pt>
                <c:pt idx="8061">
                  <c:v>1511.2</c:v>
                </c:pt>
                <c:pt idx="8062">
                  <c:v>2070.5</c:v>
                </c:pt>
                <c:pt idx="8063">
                  <c:v>1802.5</c:v>
                </c:pt>
                <c:pt idx="8064">
                  <c:v>1112</c:v>
                </c:pt>
                <c:pt idx="8065">
                  <c:v>1634.5</c:v>
                </c:pt>
                <c:pt idx="8066">
                  <c:v>1459.8</c:v>
                </c:pt>
                <c:pt idx="8067">
                  <c:v>2076</c:v>
                </c:pt>
                <c:pt idx="8068">
                  <c:v>1649</c:v>
                </c:pt>
                <c:pt idx="8069">
                  <c:v>999.8</c:v>
                </c:pt>
                <c:pt idx="8070">
                  <c:v>2038.2</c:v>
                </c:pt>
                <c:pt idx="8071">
                  <c:v>2208.1999999999998</c:v>
                </c:pt>
                <c:pt idx="8072">
                  <c:v>2165.8000000000002</c:v>
                </c:pt>
                <c:pt idx="8073">
                  <c:v>1186.5</c:v>
                </c:pt>
                <c:pt idx="8074">
                  <c:v>1609</c:v>
                </c:pt>
                <c:pt idx="8075">
                  <c:v>2460.5</c:v>
                </c:pt>
                <c:pt idx="8076">
                  <c:v>2639.2</c:v>
                </c:pt>
                <c:pt idx="8077">
                  <c:v>2401.1999999999998</c:v>
                </c:pt>
                <c:pt idx="8078">
                  <c:v>1870.8</c:v>
                </c:pt>
                <c:pt idx="8079">
                  <c:v>2002.5</c:v>
                </c:pt>
                <c:pt idx="8080">
                  <c:v>1810.2</c:v>
                </c:pt>
                <c:pt idx="8081">
                  <c:v>747.8</c:v>
                </c:pt>
                <c:pt idx="8082">
                  <c:v>762</c:v>
                </c:pt>
                <c:pt idx="8083">
                  <c:v>502.8</c:v>
                </c:pt>
                <c:pt idx="8084">
                  <c:v>942</c:v>
                </c:pt>
                <c:pt idx="8085">
                  <c:v>566.20000000000005</c:v>
                </c:pt>
                <c:pt idx="8086">
                  <c:v>1058.2</c:v>
                </c:pt>
                <c:pt idx="8087">
                  <c:v>2315.5</c:v>
                </c:pt>
                <c:pt idx="8088">
                  <c:v>2951</c:v>
                </c:pt>
                <c:pt idx="8089">
                  <c:v>4973.5</c:v>
                </c:pt>
                <c:pt idx="8090">
                  <c:v>6132.8</c:v>
                </c:pt>
                <c:pt idx="8091">
                  <c:v>5465.5</c:v>
                </c:pt>
                <c:pt idx="8092">
                  <c:v>4660</c:v>
                </c:pt>
                <c:pt idx="8093">
                  <c:v>3705.2</c:v>
                </c:pt>
                <c:pt idx="8094">
                  <c:v>2162.1999999999998</c:v>
                </c:pt>
                <c:pt idx="8095">
                  <c:v>779.2</c:v>
                </c:pt>
                <c:pt idx="8096">
                  <c:v>1640.5</c:v>
                </c:pt>
                <c:pt idx="8097">
                  <c:v>1972</c:v>
                </c:pt>
                <c:pt idx="8098">
                  <c:v>1147.2</c:v>
                </c:pt>
                <c:pt idx="8099">
                  <c:v>1724.8</c:v>
                </c:pt>
                <c:pt idx="8100">
                  <c:v>1793.5</c:v>
                </c:pt>
                <c:pt idx="8101">
                  <c:v>2022.2</c:v>
                </c:pt>
                <c:pt idx="8102">
                  <c:v>2248</c:v>
                </c:pt>
                <c:pt idx="8103">
                  <c:v>1201.5</c:v>
                </c:pt>
                <c:pt idx="8104">
                  <c:v>538.20000000000005</c:v>
                </c:pt>
                <c:pt idx="8105">
                  <c:v>523.5</c:v>
                </c:pt>
                <c:pt idx="8106">
                  <c:v>454.8</c:v>
                </c:pt>
                <c:pt idx="8107">
                  <c:v>747.5</c:v>
                </c:pt>
                <c:pt idx="8108">
                  <c:v>812</c:v>
                </c:pt>
                <c:pt idx="8109">
                  <c:v>484.5</c:v>
                </c:pt>
                <c:pt idx="8110">
                  <c:v>749.2</c:v>
                </c:pt>
                <c:pt idx="8111">
                  <c:v>5191.2</c:v>
                </c:pt>
                <c:pt idx="8112">
                  <c:v>5947.2</c:v>
                </c:pt>
                <c:pt idx="8113">
                  <c:v>5397.2</c:v>
                </c:pt>
                <c:pt idx="8114">
                  <c:v>2397.1999999999998</c:v>
                </c:pt>
                <c:pt idx="8115">
                  <c:v>2312</c:v>
                </c:pt>
                <c:pt idx="8116">
                  <c:v>2328.1999999999998</c:v>
                </c:pt>
                <c:pt idx="8117">
                  <c:v>2632</c:v>
                </c:pt>
                <c:pt idx="8118">
                  <c:v>2603.1999999999998</c:v>
                </c:pt>
                <c:pt idx="8119">
                  <c:v>2362</c:v>
                </c:pt>
                <c:pt idx="8120">
                  <c:v>2228.8000000000002</c:v>
                </c:pt>
                <c:pt idx="8121">
                  <c:v>2158.1999999999998</c:v>
                </c:pt>
                <c:pt idx="8122">
                  <c:v>2329</c:v>
                </c:pt>
                <c:pt idx="8123">
                  <c:v>2249.5</c:v>
                </c:pt>
                <c:pt idx="8124">
                  <c:v>2122.1999999999998</c:v>
                </c:pt>
                <c:pt idx="8125">
                  <c:v>2111</c:v>
                </c:pt>
                <c:pt idx="8126">
                  <c:v>1953</c:v>
                </c:pt>
                <c:pt idx="8127">
                  <c:v>2026.5</c:v>
                </c:pt>
                <c:pt idx="8128">
                  <c:v>1995</c:v>
                </c:pt>
                <c:pt idx="8129">
                  <c:v>1325</c:v>
                </c:pt>
                <c:pt idx="8130">
                  <c:v>1531</c:v>
                </c:pt>
                <c:pt idx="8131">
                  <c:v>880.8</c:v>
                </c:pt>
                <c:pt idx="8132">
                  <c:v>1704</c:v>
                </c:pt>
                <c:pt idx="8133">
                  <c:v>1260</c:v>
                </c:pt>
                <c:pt idx="8134">
                  <c:v>1898</c:v>
                </c:pt>
                <c:pt idx="8135">
                  <c:v>1891.5</c:v>
                </c:pt>
                <c:pt idx="8136">
                  <c:v>1343.8</c:v>
                </c:pt>
                <c:pt idx="8137">
                  <c:v>1509.8</c:v>
                </c:pt>
                <c:pt idx="8138">
                  <c:v>880.2</c:v>
                </c:pt>
                <c:pt idx="8139">
                  <c:v>1086</c:v>
                </c:pt>
                <c:pt idx="8140">
                  <c:v>1278.8</c:v>
                </c:pt>
                <c:pt idx="8141">
                  <c:v>931</c:v>
                </c:pt>
                <c:pt idx="8142">
                  <c:v>1465</c:v>
                </c:pt>
                <c:pt idx="8143">
                  <c:v>1482.5</c:v>
                </c:pt>
                <c:pt idx="8144">
                  <c:v>934</c:v>
                </c:pt>
                <c:pt idx="8145">
                  <c:v>1123.8</c:v>
                </c:pt>
                <c:pt idx="8146">
                  <c:v>1504.5</c:v>
                </c:pt>
                <c:pt idx="8147">
                  <c:v>1100.8</c:v>
                </c:pt>
                <c:pt idx="8148">
                  <c:v>853</c:v>
                </c:pt>
                <c:pt idx="8149">
                  <c:v>1282</c:v>
                </c:pt>
                <c:pt idx="8150">
                  <c:v>1246.8</c:v>
                </c:pt>
                <c:pt idx="8151">
                  <c:v>225.8</c:v>
                </c:pt>
                <c:pt idx="8152">
                  <c:v>1665</c:v>
                </c:pt>
                <c:pt idx="8153">
                  <c:v>2550.8000000000002</c:v>
                </c:pt>
                <c:pt idx="8154">
                  <c:v>1057.5</c:v>
                </c:pt>
                <c:pt idx="8155">
                  <c:v>1254</c:v>
                </c:pt>
                <c:pt idx="8156">
                  <c:v>1502.5</c:v>
                </c:pt>
                <c:pt idx="8157">
                  <c:v>1486</c:v>
                </c:pt>
                <c:pt idx="8158">
                  <c:v>1268.5</c:v>
                </c:pt>
                <c:pt idx="8159">
                  <c:v>810.8</c:v>
                </c:pt>
                <c:pt idx="8160">
                  <c:v>1468</c:v>
                </c:pt>
                <c:pt idx="8161">
                  <c:v>1579.8</c:v>
                </c:pt>
                <c:pt idx="8162">
                  <c:v>1523.8</c:v>
                </c:pt>
                <c:pt idx="8163">
                  <c:v>984.8</c:v>
                </c:pt>
                <c:pt idx="8164">
                  <c:v>622.79999999999995</c:v>
                </c:pt>
                <c:pt idx="8165">
                  <c:v>712.5</c:v>
                </c:pt>
                <c:pt idx="8166">
                  <c:v>1172.8</c:v>
                </c:pt>
                <c:pt idx="8167">
                  <c:v>756.5</c:v>
                </c:pt>
                <c:pt idx="8168">
                  <c:v>781</c:v>
                </c:pt>
                <c:pt idx="8169">
                  <c:v>1075</c:v>
                </c:pt>
                <c:pt idx="8170">
                  <c:v>1142.5</c:v>
                </c:pt>
                <c:pt idx="8171">
                  <c:v>1089.8</c:v>
                </c:pt>
                <c:pt idx="8172">
                  <c:v>1728.5</c:v>
                </c:pt>
                <c:pt idx="8173">
                  <c:v>1903.5</c:v>
                </c:pt>
                <c:pt idx="8174">
                  <c:v>1894.2</c:v>
                </c:pt>
                <c:pt idx="8175">
                  <c:v>1334.2</c:v>
                </c:pt>
                <c:pt idx="8176">
                  <c:v>1877.8</c:v>
                </c:pt>
                <c:pt idx="8177">
                  <c:v>1558.2</c:v>
                </c:pt>
                <c:pt idx="8178">
                  <c:v>1165.5</c:v>
                </c:pt>
                <c:pt idx="8179">
                  <c:v>1534.5</c:v>
                </c:pt>
                <c:pt idx="8180">
                  <c:v>1961.2</c:v>
                </c:pt>
                <c:pt idx="8181">
                  <c:v>1145.5</c:v>
                </c:pt>
                <c:pt idx="8182">
                  <c:v>1140.8</c:v>
                </c:pt>
                <c:pt idx="8183">
                  <c:v>1901</c:v>
                </c:pt>
                <c:pt idx="8184">
                  <c:v>1169.8</c:v>
                </c:pt>
                <c:pt idx="8185">
                  <c:v>2237</c:v>
                </c:pt>
                <c:pt idx="8186">
                  <c:v>2814</c:v>
                </c:pt>
                <c:pt idx="8187">
                  <c:v>2953.2</c:v>
                </c:pt>
                <c:pt idx="8188">
                  <c:v>2915.5</c:v>
                </c:pt>
                <c:pt idx="8189">
                  <c:v>2953.8</c:v>
                </c:pt>
                <c:pt idx="8190">
                  <c:v>2944.5</c:v>
                </c:pt>
                <c:pt idx="8191">
                  <c:v>2634.8</c:v>
                </c:pt>
                <c:pt idx="8192">
                  <c:v>2320.1999999999998</c:v>
                </c:pt>
                <c:pt idx="8193">
                  <c:v>2160.8000000000002</c:v>
                </c:pt>
                <c:pt idx="8194">
                  <c:v>2139.1999999999998</c:v>
                </c:pt>
                <c:pt idx="8195">
                  <c:v>2119.8000000000002</c:v>
                </c:pt>
                <c:pt idx="8196">
                  <c:v>1872.5</c:v>
                </c:pt>
                <c:pt idx="8197">
                  <c:v>1170.5</c:v>
                </c:pt>
                <c:pt idx="8198">
                  <c:v>2158.8000000000002</c:v>
                </c:pt>
                <c:pt idx="8199">
                  <c:v>2731.8</c:v>
                </c:pt>
                <c:pt idx="8200">
                  <c:v>3102.5</c:v>
                </c:pt>
                <c:pt idx="8201">
                  <c:v>2987.8</c:v>
                </c:pt>
                <c:pt idx="8202">
                  <c:v>2486.1999999999998</c:v>
                </c:pt>
                <c:pt idx="8203">
                  <c:v>1444.8</c:v>
                </c:pt>
                <c:pt idx="8204">
                  <c:v>1548.8</c:v>
                </c:pt>
                <c:pt idx="8205">
                  <c:v>1464</c:v>
                </c:pt>
                <c:pt idx="8206">
                  <c:v>2122.5</c:v>
                </c:pt>
                <c:pt idx="8207">
                  <c:v>2268.8000000000002</c:v>
                </c:pt>
                <c:pt idx="8208">
                  <c:v>2159.1999999999998</c:v>
                </c:pt>
                <c:pt idx="8209">
                  <c:v>1872.2</c:v>
                </c:pt>
                <c:pt idx="8210">
                  <c:v>1823</c:v>
                </c:pt>
                <c:pt idx="8211">
                  <c:v>1114.2</c:v>
                </c:pt>
                <c:pt idx="8212">
                  <c:v>1455.8</c:v>
                </c:pt>
                <c:pt idx="8213">
                  <c:v>1645.8</c:v>
                </c:pt>
                <c:pt idx="8214">
                  <c:v>2046.5</c:v>
                </c:pt>
                <c:pt idx="8215">
                  <c:v>2476.5</c:v>
                </c:pt>
                <c:pt idx="8216">
                  <c:v>3123.8</c:v>
                </c:pt>
                <c:pt idx="8217">
                  <c:v>3571.5</c:v>
                </c:pt>
                <c:pt idx="8218">
                  <c:v>507.2</c:v>
                </c:pt>
                <c:pt idx="8219">
                  <c:v>4186.8</c:v>
                </c:pt>
                <c:pt idx="8220">
                  <c:v>4344.5</c:v>
                </c:pt>
                <c:pt idx="8221">
                  <c:v>2426</c:v>
                </c:pt>
                <c:pt idx="8222">
                  <c:v>1986</c:v>
                </c:pt>
                <c:pt idx="8223">
                  <c:v>2437.1999999999998</c:v>
                </c:pt>
                <c:pt idx="8224">
                  <c:v>2152.5</c:v>
                </c:pt>
                <c:pt idx="8225">
                  <c:v>1009.8</c:v>
                </c:pt>
                <c:pt idx="8226">
                  <c:v>1564.8</c:v>
                </c:pt>
                <c:pt idx="8227">
                  <c:v>1858.5</c:v>
                </c:pt>
                <c:pt idx="8228">
                  <c:v>2120</c:v>
                </c:pt>
                <c:pt idx="8229">
                  <c:v>1838</c:v>
                </c:pt>
                <c:pt idx="8230">
                  <c:v>2863.5</c:v>
                </c:pt>
                <c:pt idx="8231">
                  <c:v>3762.2</c:v>
                </c:pt>
                <c:pt idx="8232">
                  <c:v>3688.2</c:v>
                </c:pt>
                <c:pt idx="8233">
                  <c:v>3876.5</c:v>
                </c:pt>
                <c:pt idx="8234">
                  <c:v>4208</c:v>
                </c:pt>
                <c:pt idx="8235">
                  <c:v>3991.8</c:v>
                </c:pt>
                <c:pt idx="8236">
                  <c:v>3553.2</c:v>
                </c:pt>
                <c:pt idx="8237">
                  <c:v>2799.8</c:v>
                </c:pt>
                <c:pt idx="8238">
                  <c:v>3779</c:v>
                </c:pt>
                <c:pt idx="8239">
                  <c:v>3510.5</c:v>
                </c:pt>
                <c:pt idx="8240">
                  <c:v>2472.1999999999998</c:v>
                </c:pt>
                <c:pt idx="8241">
                  <c:v>3116</c:v>
                </c:pt>
                <c:pt idx="8242">
                  <c:v>3872.5</c:v>
                </c:pt>
                <c:pt idx="8243">
                  <c:v>4494.2</c:v>
                </c:pt>
                <c:pt idx="8244">
                  <c:v>4762</c:v>
                </c:pt>
                <c:pt idx="8245">
                  <c:v>4444.8</c:v>
                </c:pt>
                <c:pt idx="8246">
                  <c:v>3766.5</c:v>
                </c:pt>
                <c:pt idx="8247">
                  <c:v>1709.8</c:v>
                </c:pt>
                <c:pt idx="8248">
                  <c:v>1310.5</c:v>
                </c:pt>
                <c:pt idx="8249">
                  <c:v>1274</c:v>
                </c:pt>
                <c:pt idx="8250">
                  <c:v>825.5</c:v>
                </c:pt>
                <c:pt idx="8251">
                  <c:v>1229.5</c:v>
                </c:pt>
                <c:pt idx="8252">
                  <c:v>1440</c:v>
                </c:pt>
                <c:pt idx="8253">
                  <c:v>2534.8000000000002</c:v>
                </c:pt>
                <c:pt idx="8254">
                  <c:v>1667</c:v>
                </c:pt>
                <c:pt idx="8255">
                  <c:v>1718</c:v>
                </c:pt>
                <c:pt idx="8256">
                  <c:v>1908.5</c:v>
                </c:pt>
                <c:pt idx="8257">
                  <c:v>1664.2</c:v>
                </c:pt>
                <c:pt idx="8258">
                  <c:v>1758.8</c:v>
                </c:pt>
                <c:pt idx="8259">
                  <c:v>2151</c:v>
                </c:pt>
                <c:pt idx="8260">
                  <c:v>1468.8</c:v>
                </c:pt>
                <c:pt idx="8261">
                  <c:v>1537.5</c:v>
                </c:pt>
                <c:pt idx="8262">
                  <c:v>2767.5</c:v>
                </c:pt>
                <c:pt idx="8263">
                  <c:v>1098.5</c:v>
                </c:pt>
                <c:pt idx="8264">
                  <c:v>1008.8</c:v>
                </c:pt>
                <c:pt idx="8265">
                  <c:v>829.8</c:v>
                </c:pt>
                <c:pt idx="8266">
                  <c:v>1604</c:v>
                </c:pt>
                <c:pt idx="8267">
                  <c:v>1353.8</c:v>
                </c:pt>
                <c:pt idx="8268">
                  <c:v>2225.5</c:v>
                </c:pt>
                <c:pt idx="8269">
                  <c:v>1591.5</c:v>
                </c:pt>
                <c:pt idx="8270">
                  <c:v>3413.8</c:v>
                </c:pt>
                <c:pt idx="8271">
                  <c:v>4790</c:v>
                </c:pt>
                <c:pt idx="8272">
                  <c:v>2889.8</c:v>
                </c:pt>
                <c:pt idx="8273">
                  <c:v>5096.5</c:v>
                </c:pt>
                <c:pt idx="8274">
                  <c:v>5316.8</c:v>
                </c:pt>
                <c:pt idx="8275">
                  <c:v>3788.8</c:v>
                </c:pt>
                <c:pt idx="8276">
                  <c:v>3693</c:v>
                </c:pt>
                <c:pt idx="8277">
                  <c:v>3967.5</c:v>
                </c:pt>
                <c:pt idx="8278">
                  <c:v>5142</c:v>
                </c:pt>
                <c:pt idx="8279">
                  <c:v>5334.2</c:v>
                </c:pt>
                <c:pt idx="8280">
                  <c:v>4280.2</c:v>
                </c:pt>
                <c:pt idx="8281">
                  <c:v>2692.2</c:v>
                </c:pt>
                <c:pt idx="8282">
                  <c:v>3365</c:v>
                </c:pt>
                <c:pt idx="8283">
                  <c:v>3958</c:v>
                </c:pt>
                <c:pt idx="8284">
                  <c:v>3534</c:v>
                </c:pt>
                <c:pt idx="8285">
                  <c:v>2693.5</c:v>
                </c:pt>
                <c:pt idx="8286">
                  <c:v>2775.8</c:v>
                </c:pt>
                <c:pt idx="8287">
                  <c:v>3932.8</c:v>
                </c:pt>
                <c:pt idx="8288">
                  <c:v>6422.2</c:v>
                </c:pt>
                <c:pt idx="8289">
                  <c:v>4405.2</c:v>
                </c:pt>
                <c:pt idx="8290">
                  <c:v>3168.8</c:v>
                </c:pt>
                <c:pt idx="8291">
                  <c:v>3648.2</c:v>
                </c:pt>
                <c:pt idx="8292">
                  <c:v>3158</c:v>
                </c:pt>
                <c:pt idx="8293">
                  <c:v>2285.5</c:v>
                </c:pt>
                <c:pt idx="8294">
                  <c:v>4213.5</c:v>
                </c:pt>
                <c:pt idx="8295">
                  <c:v>5122.5</c:v>
                </c:pt>
                <c:pt idx="8296">
                  <c:v>4953</c:v>
                </c:pt>
                <c:pt idx="8297">
                  <c:v>4064.8</c:v>
                </c:pt>
                <c:pt idx="8298">
                  <c:v>2648.5</c:v>
                </c:pt>
                <c:pt idx="8299">
                  <c:v>3300.5</c:v>
                </c:pt>
                <c:pt idx="8300">
                  <c:v>1913.2</c:v>
                </c:pt>
                <c:pt idx="8301">
                  <c:v>3181.5</c:v>
                </c:pt>
                <c:pt idx="8302">
                  <c:v>1868.8</c:v>
                </c:pt>
                <c:pt idx="8303">
                  <c:v>4222.5</c:v>
                </c:pt>
                <c:pt idx="8304">
                  <c:v>3558.5</c:v>
                </c:pt>
                <c:pt idx="8305">
                  <c:v>5850</c:v>
                </c:pt>
                <c:pt idx="8306">
                  <c:v>3240.5</c:v>
                </c:pt>
                <c:pt idx="8307">
                  <c:v>3838</c:v>
                </c:pt>
                <c:pt idx="8308">
                  <c:v>3059.8</c:v>
                </c:pt>
                <c:pt idx="8309">
                  <c:v>5855</c:v>
                </c:pt>
                <c:pt idx="8310">
                  <c:v>6554.2</c:v>
                </c:pt>
                <c:pt idx="8311">
                  <c:v>4276.2</c:v>
                </c:pt>
                <c:pt idx="8312">
                  <c:v>5745</c:v>
                </c:pt>
                <c:pt idx="8313">
                  <c:v>6643</c:v>
                </c:pt>
                <c:pt idx="8314">
                  <c:v>3592.8</c:v>
                </c:pt>
                <c:pt idx="8315">
                  <c:v>5107.5</c:v>
                </c:pt>
                <c:pt idx="8316">
                  <c:v>3426.8</c:v>
                </c:pt>
                <c:pt idx="8317">
                  <c:v>2478.8000000000002</c:v>
                </c:pt>
                <c:pt idx="8318">
                  <c:v>2607.5</c:v>
                </c:pt>
                <c:pt idx="8319">
                  <c:v>4923.8</c:v>
                </c:pt>
                <c:pt idx="8320">
                  <c:v>4740.8</c:v>
                </c:pt>
                <c:pt idx="8321">
                  <c:v>4573</c:v>
                </c:pt>
                <c:pt idx="8322">
                  <c:v>2161.5</c:v>
                </c:pt>
                <c:pt idx="8323">
                  <c:v>1251.5</c:v>
                </c:pt>
                <c:pt idx="8324">
                  <c:v>2616.1999999999998</c:v>
                </c:pt>
                <c:pt idx="8325">
                  <c:v>3194.2</c:v>
                </c:pt>
                <c:pt idx="8326">
                  <c:v>2832.5</c:v>
                </c:pt>
                <c:pt idx="8327">
                  <c:v>1712.8</c:v>
                </c:pt>
                <c:pt idx="8328">
                  <c:v>1465.2</c:v>
                </c:pt>
                <c:pt idx="8329">
                  <c:v>2696.2</c:v>
                </c:pt>
                <c:pt idx="8330">
                  <c:v>3779</c:v>
                </c:pt>
                <c:pt idx="8331">
                  <c:v>4592</c:v>
                </c:pt>
                <c:pt idx="8332">
                  <c:v>3208</c:v>
                </c:pt>
                <c:pt idx="8333">
                  <c:v>1359.8</c:v>
                </c:pt>
                <c:pt idx="8334">
                  <c:v>2512.5</c:v>
                </c:pt>
                <c:pt idx="8335">
                  <c:v>1461.2</c:v>
                </c:pt>
                <c:pt idx="8336">
                  <c:v>2374.8000000000002</c:v>
                </c:pt>
                <c:pt idx="8337">
                  <c:v>2911.2</c:v>
                </c:pt>
                <c:pt idx="8338">
                  <c:v>2372.8000000000002</c:v>
                </c:pt>
                <c:pt idx="8339">
                  <c:v>1585.2</c:v>
                </c:pt>
                <c:pt idx="8340">
                  <c:v>1537</c:v>
                </c:pt>
                <c:pt idx="8341">
                  <c:v>576</c:v>
                </c:pt>
                <c:pt idx="8342">
                  <c:v>642.20000000000005</c:v>
                </c:pt>
                <c:pt idx="8343">
                  <c:v>468.8</c:v>
                </c:pt>
                <c:pt idx="8344">
                  <c:v>593.79999999999995</c:v>
                </c:pt>
                <c:pt idx="8345">
                  <c:v>1597.5</c:v>
                </c:pt>
                <c:pt idx="8346">
                  <c:v>1094.5</c:v>
                </c:pt>
                <c:pt idx="8347">
                  <c:v>403.2</c:v>
                </c:pt>
                <c:pt idx="8348">
                  <c:v>933</c:v>
                </c:pt>
                <c:pt idx="8349">
                  <c:v>1059.8</c:v>
                </c:pt>
                <c:pt idx="8350">
                  <c:v>1170.2</c:v>
                </c:pt>
                <c:pt idx="8351">
                  <c:v>948.2</c:v>
                </c:pt>
                <c:pt idx="8352">
                  <c:v>1679.2</c:v>
                </c:pt>
                <c:pt idx="8353">
                  <c:v>2278.5</c:v>
                </c:pt>
                <c:pt idx="8354">
                  <c:v>1970.8</c:v>
                </c:pt>
                <c:pt idx="8355">
                  <c:v>1273.8</c:v>
                </c:pt>
                <c:pt idx="8356">
                  <c:v>2449.1999999999998</c:v>
                </c:pt>
                <c:pt idx="8357">
                  <c:v>2414.5</c:v>
                </c:pt>
                <c:pt idx="8358">
                  <c:v>3147.8</c:v>
                </c:pt>
                <c:pt idx="8359">
                  <c:v>773.8</c:v>
                </c:pt>
                <c:pt idx="8360">
                  <c:v>2518</c:v>
                </c:pt>
                <c:pt idx="8361">
                  <c:v>5143</c:v>
                </c:pt>
                <c:pt idx="8362">
                  <c:v>5139.2</c:v>
                </c:pt>
                <c:pt idx="8363">
                  <c:v>1952.5</c:v>
                </c:pt>
                <c:pt idx="8364">
                  <c:v>864.2</c:v>
                </c:pt>
                <c:pt idx="8365">
                  <c:v>1885.8</c:v>
                </c:pt>
                <c:pt idx="8366">
                  <c:v>1273</c:v>
                </c:pt>
                <c:pt idx="8367">
                  <c:v>2162</c:v>
                </c:pt>
                <c:pt idx="8368">
                  <c:v>2457.5</c:v>
                </c:pt>
                <c:pt idx="8369">
                  <c:v>3114</c:v>
                </c:pt>
                <c:pt idx="8370">
                  <c:v>3235.2</c:v>
                </c:pt>
                <c:pt idx="8371">
                  <c:v>3105.5</c:v>
                </c:pt>
                <c:pt idx="8372">
                  <c:v>4073.5</c:v>
                </c:pt>
                <c:pt idx="8373">
                  <c:v>4375.2</c:v>
                </c:pt>
                <c:pt idx="8374">
                  <c:v>4685.8</c:v>
                </c:pt>
                <c:pt idx="8375">
                  <c:v>4552.8</c:v>
                </c:pt>
                <c:pt idx="8376">
                  <c:v>3860.8</c:v>
                </c:pt>
                <c:pt idx="8377">
                  <c:v>3939.5</c:v>
                </c:pt>
                <c:pt idx="8378">
                  <c:v>2895.2</c:v>
                </c:pt>
                <c:pt idx="8379">
                  <c:v>2654</c:v>
                </c:pt>
                <c:pt idx="8380">
                  <c:v>1900.8</c:v>
                </c:pt>
                <c:pt idx="8381">
                  <c:v>1135.8</c:v>
                </c:pt>
                <c:pt idx="8382">
                  <c:v>1804.8</c:v>
                </c:pt>
                <c:pt idx="8383">
                  <c:v>2765.5</c:v>
                </c:pt>
                <c:pt idx="8384">
                  <c:v>3830.5</c:v>
                </c:pt>
                <c:pt idx="8385">
                  <c:v>4552.2</c:v>
                </c:pt>
                <c:pt idx="8386">
                  <c:v>5690.2</c:v>
                </c:pt>
                <c:pt idx="8387">
                  <c:v>7457.5</c:v>
                </c:pt>
                <c:pt idx="8388">
                  <c:v>7478.2</c:v>
                </c:pt>
                <c:pt idx="8389">
                  <c:v>5010.8</c:v>
                </c:pt>
                <c:pt idx="8390">
                  <c:v>5626</c:v>
                </c:pt>
                <c:pt idx="8391">
                  <c:v>5697.2</c:v>
                </c:pt>
                <c:pt idx="8392">
                  <c:v>6103.2</c:v>
                </c:pt>
                <c:pt idx="8393">
                  <c:v>5992</c:v>
                </c:pt>
                <c:pt idx="8394">
                  <c:v>5702.2</c:v>
                </c:pt>
                <c:pt idx="8395">
                  <c:v>5133.2</c:v>
                </c:pt>
                <c:pt idx="8396">
                  <c:v>3973</c:v>
                </c:pt>
                <c:pt idx="8397">
                  <c:v>4203.2</c:v>
                </c:pt>
                <c:pt idx="8398">
                  <c:v>3732</c:v>
                </c:pt>
                <c:pt idx="8399">
                  <c:v>3648.2</c:v>
                </c:pt>
                <c:pt idx="8400">
                  <c:v>3600.5</c:v>
                </c:pt>
                <c:pt idx="8401">
                  <c:v>3984.2</c:v>
                </c:pt>
                <c:pt idx="8402">
                  <c:v>4148.8</c:v>
                </c:pt>
                <c:pt idx="8403">
                  <c:v>3149.8</c:v>
                </c:pt>
                <c:pt idx="8404">
                  <c:v>4143.2</c:v>
                </c:pt>
                <c:pt idx="8405">
                  <c:v>4488.2</c:v>
                </c:pt>
                <c:pt idx="8406">
                  <c:v>4217.5</c:v>
                </c:pt>
                <c:pt idx="8407">
                  <c:v>4183.2</c:v>
                </c:pt>
                <c:pt idx="8408">
                  <c:v>4255</c:v>
                </c:pt>
                <c:pt idx="8409">
                  <c:v>4033</c:v>
                </c:pt>
                <c:pt idx="8410">
                  <c:v>4432.8</c:v>
                </c:pt>
                <c:pt idx="8411">
                  <c:v>4237.8</c:v>
                </c:pt>
                <c:pt idx="8412">
                  <c:v>2994.8</c:v>
                </c:pt>
                <c:pt idx="8413">
                  <c:v>4213.8</c:v>
                </c:pt>
                <c:pt idx="8414">
                  <c:v>4340</c:v>
                </c:pt>
                <c:pt idx="8415">
                  <c:v>3215.2</c:v>
                </c:pt>
                <c:pt idx="8416">
                  <c:v>5385.8</c:v>
                </c:pt>
                <c:pt idx="8417">
                  <c:v>5782.2</c:v>
                </c:pt>
                <c:pt idx="8418">
                  <c:v>5819</c:v>
                </c:pt>
                <c:pt idx="8419">
                  <c:v>4788.5</c:v>
                </c:pt>
                <c:pt idx="8420">
                  <c:v>5731.8</c:v>
                </c:pt>
                <c:pt idx="8421">
                  <c:v>6770.2</c:v>
                </c:pt>
                <c:pt idx="8422">
                  <c:v>7676.2</c:v>
                </c:pt>
                <c:pt idx="8423">
                  <c:v>8535.2000000000007</c:v>
                </c:pt>
                <c:pt idx="8424">
                  <c:v>9065.5</c:v>
                </c:pt>
                <c:pt idx="8425">
                  <c:v>9558.5</c:v>
                </c:pt>
                <c:pt idx="8426">
                  <c:v>9075.2000000000007</c:v>
                </c:pt>
                <c:pt idx="8427">
                  <c:v>8617.5</c:v>
                </c:pt>
                <c:pt idx="8428">
                  <c:v>8062.8</c:v>
                </c:pt>
                <c:pt idx="8429">
                  <c:v>6688</c:v>
                </c:pt>
                <c:pt idx="8430">
                  <c:v>4877</c:v>
                </c:pt>
                <c:pt idx="8431">
                  <c:v>5006.2</c:v>
                </c:pt>
                <c:pt idx="8432">
                  <c:v>2607.5</c:v>
                </c:pt>
                <c:pt idx="8433">
                  <c:v>2487.5</c:v>
                </c:pt>
                <c:pt idx="8434">
                  <c:v>2605</c:v>
                </c:pt>
                <c:pt idx="8435">
                  <c:v>2711</c:v>
                </c:pt>
                <c:pt idx="8436">
                  <c:v>2814.5</c:v>
                </c:pt>
                <c:pt idx="8437">
                  <c:v>1975.8</c:v>
                </c:pt>
                <c:pt idx="8438">
                  <c:v>1997.5</c:v>
                </c:pt>
                <c:pt idx="8439">
                  <c:v>3376.2</c:v>
                </c:pt>
                <c:pt idx="8440">
                  <c:v>4355.2</c:v>
                </c:pt>
                <c:pt idx="8441">
                  <c:v>2594.1999999999998</c:v>
                </c:pt>
                <c:pt idx="8442">
                  <c:v>3861</c:v>
                </c:pt>
                <c:pt idx="8443">
                  <c:v>3781.8</c:v>
                </c:pt>
                <c:pt idx="8444">
                  <c:v>3389</c:v>
                </c:pt>
                <c:pt idx="8445">
                  <c:v>3054.5</c:v>
                </c:pt>
                <c:pt idx="8446">
                  <c:v>3035.5</c:v>
                </c:pt>
                <c:pt idx="8447">
                  <c:v>2989.5</c:v>
                </c:pt>
                <c:pt idx="8448">
                  <c:v>3001.8</c:v>
                </c:pt>
                <c:pt idx="8449">
                  <c:v>2907.5</c:v>
                </c:pt>
                <c:pt idx="8450">
                  <c:v>2265.1999999999998</c:v>
                </c:pt>
                <c:pt idx="8451">
                  <c:v>2183.5</c:v>
                </c:pt>
                <c:pt idx="8452">
                  <c:v>3004.2</c:v>
                </c:pt>
                <c:pt idx="8453">
                  <c:v>3276.8</c:v>
                </c:pt>
                <c:pt idx="8454">
                  <c:v>3353</c:v>
                </c:pt>
                <c:pt idx="8455">
                  <c:v>3263.2</c:v>
                </c:pt>
                <c:pt idx="8456">
                  <c:v>1814</c:v>
                </c:pt>
                <c:pt idx="8457">
                  <c:v>2543.5</c:v>
                </c:pt>
                <c:pt idx="8458">
                  <c:v>2741.2</c:v>
                </c:pt>
                <c:pt idx="8459">
                  <c:v>2721.8</c:v>
                </c:pt>
                <c:pt idx="8460">
                  <c:v>2487</c:v>
                </c:pt>
                <c:pt idx="8461">
                  <c:v>2356.8000000000002</c:v>
                </c:pt>
                <c:pt idx="8462">
                  <c:v>2700.8</c:v>
                </c:pt>
                <c:pt idx="8463">
                  <c:v>3110.8</c:v>
                </c:pt>
                <c:pt idx="8464">
                  <c:v>1924.8</c:v>
                </c:pt>
                <c:pt idx="8465">
                  <c:v>1489.2</c:v>
                </c:pt>
                <c:pt idx="8466">
                  <c:v>2112</c:v>
                </c:pt>
                <c:pt idx="8467">
                  <c:v>1284.5</c:v>
                </c:pt>
                <c:pt idx="8468">
                  <c:v>490</c:v>
                </c:pt>
                <c:pt idx="8469">
                  <c:v>207.5</c:v>
                </c:pt>
                <c:pt idx="8470">
                  <c:v>342.8</c:v>
                </c:pt>
                <c:pt idx="8471">
                  <c:v>276</c:v>
                </c:pt>
                <c:pt idx="8472">
                  <c:v>494.8</c:v>
                </c:pt>
                <c:pt idx="8473">
                  <c:v>496.8</c:v>
                </c:pt>
                <c:pt idx="8474">
                  <c:v>1405</c:v>
                </c:pt>
                <c:pt idx="8475">
                  <c:v>2570.8000000000002</c:v>
                </c:pt>
                <c:pt idx="8476">
                  <c:v>2356.1999999999998</c:v>
                </c:pt>
                <c:pt idx="8477">
                  <c:v>3146.5</c:v>
                </c:pt>
                <c:pt idx="8478">
                  <c:v>3323.2</c:v>
                </c:pt>
                <c:pt idx="8479">
                  <c:v>1960.8</c:v>
                </c:pt>
                <c:pt idx="8480">
                  <c:v>1931</c:v>
                </c:pt>
                <c:pt idx="8481">
                  <c:v>2652.8</c:v>
                </c:pt>
                <c:pt idx="8482">
                  <c:v>2459</c:v>
                </c:pt>
                <c:pt idx="8483">
                  <c:v>2721.2</c:v>
                </c:pt>
                <c:pt idx="8484">
                  <c:v>2789.2</c:v>
                </c:pt>
                <c:pt idx="8485">
                  <c:v>1496.5</c:v>
                </c:pt>
                <c:pt idx="8486">
                  <c:v>2957.2</c:v>
                </c:pt>
                <c:pt idx="8487">
                  <c:v>2696</c:v>
                </c:pt>
                <c:pt idx="8488">
                  <c:v>1880.8</c:v>
                </c:pt>
                <c:pt idx="8489">
                  <c:v>2894.5</c:v>
                </c:pt>
                <c:pt idx="8490">
                  <c:v>2620.8000000000002</c:v>
                </c:pt>
                <c:pt idx="8491">
                  <c:v>1211.5</c:v>
                </c:pt>
                <c:pt idx="8492">
                  <c:v>1116</c:v>
                </c:pt>
                <c:pt idx="8493">
                  <c:v>1161.2</c:v>
                </c:pt>
                <c:pt idx="8494">
                  <c:v>1739</c:v>
                </c:pt>
                <c:pt idx="8495">
                  <c:v>1619.5</c:v>
                </c:pt>
                <c:pt idx="8496">
                  <c:v>2241.1999999999998</c:v>
                </c:pt>
                <c:pt idx="8497">
                  <c:v>2328</c:v>
                </c:pt>
                <c:pt idx="8498">
                  <c:v>2397.1999999999998</c:v>
                </c:pt>
                <c:pt idx="8499">
                  <c:v>2387.8000000000002</c:v>
                </c:pt>
                <c:pt idx="8500">
                  <c:v>1341.8</c:v>
                </c:pt>
                <c:pt idx="8501">
                  <c:v>2286.5</c:v>
                </c:pt>
                <c:pt idx="8502">
                  <c:v>2761.2</c:v>
                </c:pt>
                <c:pt idx="8503">
                  <c:v>2727.8</c:v>
                </c:pt>
                <c:pt idx="8504">
                  <c:v>2274.5</c:v>
                </c:pt>
                <c:pt idx="8505">
                  <c:v>4750.8</c:v>
                </c:pt>
                <c:pt idx="8506">
                  <c:v>5976.5</c:v>
                </c:pt>
                <c:pt idx="8507">
                  <c:v>6590.2</c:v>
                </c:pt>
                <c:pt idx="8508">
                  <c:v>5086.8</c:v>
                </c:pt>
                <c:pt idx="8509">
                  <c:v>2601.5</c:v>
                </c:pt>
                <c:pt idx="8510">
                  <c:v>2474.5</c:v>
                </c:pt>
                <c:pt idx="8511">
                  <c:v>2621</c:v>
                </c:pt>
                <c:pt idx="8512">
                  <c:v>1618.8</c:v>
                </c:pt>
                <c:pt idx="8513">
                  <c:v>2119.1999999999998</c:v>
                </c:pt>
                <c:pt idx="8514">
                  <c:v>2839</c:v>
                </c:pt>
                <c:pt idx="8515">
                  <c:v>2094.5</c:v>
                </c:pt>
                <c:pt idx="8516">
                  <c:v>2948.8</c:v>
                </c:pt>
                <c:pt idx="8517">
                  <c:v>2717</c:v>
                </c:pt>
                <c:pt idx="8518">
                  <c:v>3470.8</c:v>
                </c:pt>
                <c:pt idx="8519">
                  <c:v>3602</c:v>
                </c:pt>
                <c:pt idx="8520">
                  <c:v>3461.5</c:v>
                </c:pt>
                <c:pt idx="8521">
                  <c:v>3601.8</c:v>
                </c:pt>
                <c:pt idx="8522">
                  <c:v>3714.5</c:v>
                </c:pt>
                <c:pt idx="8523">
                  <c:v>3616.8</c:v>
                </c:pt>
                <c:pt idx="8524">
                  <c:v>3795.5</c:v>
                </c:pt>
                <c:pt idx="8525">
                  <c:v>3585.5</c:v>
                </c:pt>
                <c:pt idx="8526">
                  <c:v>2207.8000000000002</c:v>
                </c:pt>
                <c:pt idx="8527">
                  <c:v>4760.2</c:v>
                </c:pt>
                <c:pt idx="8528">
                  <c:v>7063</c:v>
                </c:pt>
                <c:pt idx="8529">
                  <c:v>6311.8</c:v>
                </c:pt>
                <c:pt idx="8530">
                  <c:v>3417</c:v>
                </c:pt>
                <c:pt idx="8531">
                  <c:v>3591.2</c:v>
                </c:pt>
                <c:pt idx="8532">
                  <c:v>3514</c:v>
                </c:pt>
                <c:pt idx="8533">
                  <c:v>3544.5</c:v>
                </c:pt>
                <c:pt idx="8534">
                  <c:v>3392.5</c:v>
                </c:pt>
                <c:pt idx="8535">
                  <c:v>1948</c:v>
                </c:pt>
                <c:pt idx="8536">
                  <c:v>2832.8</c:v>
                </c:pt>
                <c:pt idx="8537">
                  <c:v>2951.8</c:v>
                </c:pt>
                <c:pt idx="8538">
                  <c:v>2681</c:v>
                </c:pt>
                <c:pt idx="8539">
                  <c:v>1895</c:v>
                </c:pt>
                <c:pt idx="8540">
                  <c:v>3479.8</c:v>
                </c:pt>
                <c:pt idx="8541">
                  <c:v>2926</c:v>
                </c:pt>
                <c:pt idx="8542">
                  <c:v>4061.5</c:v>
                </c:pt>
                <c:pt idx="8543">
                  <c:v>5693.8</c:v>
                </c:pt>
                <c:pt idx="8544">
                  <c:v>5128.2</c:v>
                </c:pt>
                <c:pt idx="8545">
                  <c:v>3726.5</c:v>
                </c:pt>
                <c:pt idx="8546">
                  <c:v>1387.5</c:v>
                </c:pt>
                <c:pt idx="8547">
                  <c:v>2781.2</c:v>
                </c:pt>
                <c:pt idx="8548">
                  <c:v>3147</c:v>
                </c:pt>
                <c:pt idx="8549">
                  <c:v>2743</c:v>
                </c:pt>
                <c:pt idx="8550">
                  <c:v>3864.5</c:v>
                </c:pt>
                <c:pt idx="8551">
                  <c:v>3674.5</c:v>
                </c:pt>
                <c:pt idx="8552">
                  <c:v>3165.2</c:v>
                </c:pt>
                <c:pt idx="8553">
                  <c:v>3141.8</c:v>
                </c:pt>
                <c:pt idx="8554">
                  <c:v>2257.1999999999998</c:v>
                </c:pt>
                <c:pt idx="8555">
                  <c:v>2004</c:v>
                </c:pt>
                <c:pt idx="8556">
                  <c:v>3412</c:v>
                </c:pt>
                <c:pt idx="8557">
                  <c:v>2261</c:v>
                </c:pt>
                <c:pt idx="8558">
                  <c:v>3533</c:v>
                </c:pt>
                <c:pt idx="8559">
                  <c:v>3836.8</c:v>
                </c:pt>
                <c:pt idx="8560">
                  <c:v>3643</c:v>
                </c:pt>
                <c:pt idx="8561">
                  <c:v>3495.5</c:v>
                </c:pt>
                <c:pt idx="8562">
                  <c:v>3629</c:v>
                </c:pt>
                <c:pt idx="8563">
                  <c:v>3535.8</c:v>
                </c:pt>
                <c:pt idx="8564">
                  <c:v>3310.2</c:v>
                </c:pt>
                <c:pt idx="8565">
                  <c:v>3480.5</c:v>
                </c:pt>
                <c:pt idx="8566">
                  <c:v>3579</c:v>
                </c:pt>
                <c:pt idx="8567">
                  <c:v>3498.2</c:v>
                </c:pt>
                <c:pt idx="8568">
                  <c:v>3474</c:v>
                </c:pt>
                <c:pt idx="8569">
                  <c:v>3750</c:v>
                </c:pt>
                <c:pt idx="8570">
                  <c:v>3972.2</c:v>
                </c:pt>
                <c:pt idx="8571">
                  <c:v>3231</c:v>
                </c:pt>
                <c:pt idx="8572">
                  <c:v>3183.2</c:v>
                </c:pt>
                <c:pt idx="8573">
                  <c:v>3210</c:v>
                </c:pt>
                <c:pt idx="8574">
                  <c:v>3203</c:v>
                </c:pt>
                <c:pt idx="8575">
                  <c:v>1884.8</c:v>
                </c:pt>
                <c:pt idx="8576">
                  <c:v>2804.2</c:v>
                </c:pt>
                <c:pt idx="8577">
                  <c:v>3068.2</c:v>
                </c:pt>
                <c:pt idx="8578">
                  <c:v>2822</c:v>
                </c:pt>
                <c:pt idx="8579">
                  <c:v>1048.8</c:v>
                </c:pt>
                <c:pt idx="8580">
                  <c:v>76.2</c:v>
                </c:pt>
                <c:pt idx="8581">
                  <c:v>2538.1999999999998</c:v>
                </c:pt>
                <c:pt idx="8582">
                  <c:v>3283.5</c:v>
                </c:pt>
                <c:pt idx="8583">
                  <c:v>3435</c:v>
                </c:pt>
                <c:pt idx="8584">
                  <c:v>3719.5</c:v>
                </c:pt>
                <c:pt idx="8585">
                  <c:v>4465.2</c:v>
                </c:pt>
                <c:pt idx="8586">
                  <c:v>3430.2</c:v>
                </c:pt>
                <c:pt idx="8587">
                  <c:v>3243.2</c:v>
                </c:pt>
                <c:pt idx="8588">
                  <c:v>3900.2</c:v>
                </c:pt>
                <c:pt idx="8589">
                  <c:v>3740</c:v>
                </c:pt>
                <c:pt idx="8590">
                  <c:v>3524</c:v>
                </c:pt>
                <c:pt idx="8591">
                  <c:v>2199.8000000000002</c:v>
                </c:pt>
                <c:pt idx="8592">
                  <c:v>1880</c:v>
                </c:pt>
                <c:pt idx="8593">
                  <c:v>1963.2</c:v>
                </c:pt>
                <c:pt idx="8594">
                  <c:v>3859.8</c:v>
                </c:pt>
                <c:pt idx="8595">
                  <c:v>3769.5</c:v>
                </c:pt>
                <c:pt idx="8596">
                  <c:v>3635.5</c:v>
                </c:pt>
                <c:pt idx="8597">
                  <c:v>2498.5</c:v>
                </c:pt>
                <c:pt idx="8598">
                  <c:v>2095</c:v>
                </c:pt>
                <c:pt idx="8599">
                  <c:v>2799.2</c:v>
                </c:pt>
                <c:pt idx="8600">
                  <c:v>2986.2</c:v>
                </c:pt>
                <c:pt idx="8601">
                  <c:v>4154</c:v>
                </c:pt>
                <c:pt idx="8602">
                  <c:v>3904.5</c:v>
                </c:pt>
                <c:pt idx="8603">
                  <c:v>2864.8</c:v>
                </c:pt>
                <c:pt idx="8604">
                  <c:v>4723</c:v>
                </c:pt>
                <c:pt idx="8605">
                  <c:v>3301.5</c:v>
                </c:pt>
                <c:pt idx="8606">
                  <c:v>4416.5</c:v>
                </c:pt>
                <c:pt idx="8607">
                  <c:v>6253.8</c:v>
                </c:pt>
                <c:pt idx="8608">
                  <c:v>2712</c:v>
                </c:pt>
                <c:pt idx="8609">
                  <c:v>2066.5</c:v>
                </c:pt>
                <c:pt idx="8610">
                  <c:v>1672.5</c:v>
                </c:pt>
                <c:pt idx="8611">
                  <c:v>1360.8</c:v>
                </c:pt>
                <c:pt idx="8612">
                  <c:v>1386</c:v>
                </c:pt>
                <c:pt idx="8613">
                  <c:v>1163.8</c:v>
                </c:pt>
                <c:pt idx="8614">
                  <c:v>844.8</c:v>
                </c:pt>
                <c:pt idx="8615">
                  <c:v>821</c:v>
                </c:pt>
                <c:pt idx="8616">
                  <c:v>1020.8</c:v>
                </c:pt>
                <c:pt idx="8617">
                  <c:v>653.79999999999995</c:v>
                </c:pt>
                <c:pt idx="8618">
                  <c:v>1220</c:v>
                </c:pt>
                <c:pt idx="8619">
                  <c:v>1395.2</c:v>
                </c:pt>
                <c:pt idx="8620">
                  <c:v>1020.5</c:v>
                </c:pt>
                <c:pt idx="8621">
                  <c:v>1314.2</c:v>
                </c:pt>
                <c:pt idx="8622">
                  <c:v>1713.8</c:v>
                </c:pt>
                <c:pt idx="8623">
                  <c:v>1911.2</c:v>
                </c:pt>
                <c:pt idx="8624">
                  <c:v>1728.2</c:v>
                </c:pt>
                <c:pt idx="8625">
                  <c:v>1516</c:v>
                </c:pt>
                <c:pt idx="8626">
                  <c:v>2317.8000000000002</c:v>
                </c:pt>
                <c:pt idx="8627">
                  <c:v>2246.8000000000002</c:v>
                </c:pt>
                <c:pt idx="8628">
                  <c:v>1588</c:v>
                </c:pt>
                <c:pt idx="8629">
                  <c:v>2810.8</c:v>
                </c:pt>
                <c:pt idx="8630">
                  <c:v>3041.2</c:v>
                </c:pt>
                <c:pt idx="8631">
                  <c:v>2065.1999999999998</c:v>
                </c:pt>
                <c:pt idx="8632">
                  <c:v>3693</c:v>
                </c:pt>
                <c:pt idx="8633">
                  <c:v>4053.2</c:v>
                </c:pt>
                <c:pt idx="8634">
                  <c:v>3189.5</c:v>
                </c:pt>
                <c:pt idx="8635">
                  <c:v>4218.8</c:v>
                </c:pt>
                <c:pt idx="8636">
                  <c:v>5337.5</c:v>
                </c:pt>
                <c:pt idx="8637">
                  <c:v>6170.2</c:v>
                </c:pt>
                <c:pt idx="8638">
                  <c:v>4774</c:v>
                </c:pt>
                <c:pt idx="8639">
                  <c:v>5354.2</c:v>
                </c:pt>
                <c:pt idx="8640">
                  <c:v>5693.2</c:v>
                </c:pt>
                <c:pt idx="8641">
                  <c:v>5222.8</c:v>
                </c:pt>
                <c:pt idx="8642">
                  <c:v>3449.2</c:v>
                </c:pt>
                <c:pt idx="8643">
                  <c:v>4509.8</c:v>
                </c:pt>
                <c:pt idx="8644">
                  <c:v>4528.2</c:v>
                </c:pt>
                <c:pt idx="8645">
                  <c:v>4229</c:v>
                </c:pt>
                <c:pt idx="8646">
                  <c:v>3623.2</c:v>
                </c:pt>
                <c:pt idx="8647">
                  <c:v>3165.2</c:v>
                </c:pt>
                <c:pt idx="8648">
                  <c:v>3525.5</c:v>
                </c:pt>
                <c:pt idx="8649">
                  <c:v>3179.5</c:v>
                </c:pt>
                <c:pt idx="8650">
                  <c:v>3074</c:v>
                </c:pt>
                <c:pt idx="8651">
                  <c:v>2166</c:v>
                </c:pt>
                <c:pt idx="8652">
                  <c:v>2794</c:v>
                </c:pt>
                <c:pt idx="8653">
                  <c:v>2781.2</c:v>
                </c:pt>
                <c:pt idx="8654">
                  <c:v>2785.5</c:v>
                </c:pt>
                <c:pt idx="8655">
                  <c:v>2581.5</c:v>
                </c:pt>
                <c:pt idx="8656">
                  <c:v>1658</c:v>
                </c:pt>
                <c:pt idx="8657">
                  <c:v>2265.1999999999998</c:v>
                </c:pt>
                <c:pt idx="8658">
                  <c:v>2070.8000000000002</c:v>
                </c:pt>
                <c:pt idx="8659">
                  <c:v>2769.2</c:v>
                </c:pt>
                <c:pt idx="8660">
                  <c:v>1691</c:v>
                </c:pt>
                <c:pt idx="8661">
                  <c:v>2494</c:v>
                </c:pt>
                <c:pt idx="8662">
                  <c:v>2596.1999999999998</c:v>
                </c:pt>
                <c:pt idx="8663">
                  <c:v>1530</c:v>
                </c:pt>
                <c:pt idx="8664">
                  <c:v>2651.5</c:v>
                </c:pt>
                <c:pt idx="8665">
                  <c:v>2851.2</c:v>
                </c:pt>
                <c:pt idx="8666">
                  <c:v>2837.2</c:v>
                </c:pt>
                <c:pt idx="8667">
                  <c:v>3551.8</c:v>
                </c:pt>
                <c:pt idx="8668">
                  <c:v>4479.5</c:v>
                </c:pt>
                <c:pt idx="8669">
                  <c:v>2164.8000000000002</c:v>
                </c:pt>
                <c:pt idx="8670">
                  <c:v>4288.2</c:v>
                </c:pt>
                <c:pt idx="8671">
                  <c:v>3131</c:v>
                </c:pt>
                <c:pt idx="8672">
                  <c:v>4105.2</c:v>
                </c:pt>
                <c:pt idx="8673">
                  <c:v>2840.8</c:v>
                </c:pt>
                <c:pt idx="8674">
                  <c:v>1764.2</c:v>
                </c:pt>
                <c:pt idx="8675">
                  <c:v>2684.2</c:v>
                </c:pt>
                <c:pt idx="8676">
                  <c:v>3127.8</c:v>
                </c:pt>
                <c:pt idx="8677">
                  <c:v>3053</c:v>
                </c:pt>
                <c:pt idx="8678">
                  <c:v>2037.2</c:v>
                </c:pt>
                <c:pt idx="8679">
                  <c:v>2642.5</c:v>
                </c:pt>
                <c:pt idx="8680">
                  <c:v>3138.2</c:v>
                </c:pt>
                <c:pt idx="8681">
                  <c:v>2966.5</c:v>
                </c:pt>
                <c:pt idx="8682">
                  <c:v>2750</c:v>
                </c:pt>
                <c:pt idx="8683">
                  <c:v>2631.2</c:v>
                </c:pt>
                <c:pt idx="8684">
                  <c:v>1808.8</c:v>
                </c:pt>
                <c:pt idx="8685">
                  <c:v>2469.5</c:v>
                </c:pt>
                <c:pt idx="8686">
                  <c:v>2984.5</c:v>
                </c:pt>
                <c:pt idx="8687">
                  <c:v>1669</c:v>
                </c:pt>
                <c:pt idx="8688">
                  <c:v>2655</c:v>
                </c:pt>
                <c:pt idx="8689">
                  <c:v>2637.5</c:v>
                </c:pt>
                <c:pt idx="8690">
                  <c:v>2538.8000000000002</c:v>
                </c:pt>
                <c:pt idx="8691">
                  <c:v>2761.2</c:v>
                </c:pt>
                <c:pt idx="8692">
                  <c:v>2950.5</c:v>
                </c:pt>
                <c:pt idx="8693">
                  <c:v>3191.2</c:v>
                </c:pt>
                <c:pt idx="8694">
                  <c:v>3136.8</c:v>
                </c:pt>
                <c:pt idx="8695">
                  <c:v>3060.2</c:v>
                </c:pt>
                <c:pt idx="8696">
                  <c:v>3101.5</c:v>
                </c:pt>
                <c:pt idx="8697">
                  <c:v>3213.8</c:v>
                </c:pt>
                <c:pt idx="8698">
                  <c:v>3161.8</c:v>
                </c:pt>
                <c:pt idx="8699">
                  <c:v>2911.5</c:v>
                </c:pt>
                <c:pt idx="8700">
                  <c:v>1928</c:v>
                </c:pt>
                <c:pt idx="8701">
                  <c:v>1564</c:v>
                </c:pt>
                <c:pt idx="8702">
                  <c:v>2009.5</c:v>
                </c:pt>
                <c:pt idx="8703">
                  <c:v>1852.5</c:v>
                </c:pt>
                <c:pt idx="8704">
                  <c:v>2726</c:v>
                </c:pt>
                <c:pt idx="8705">
                  <c:v>2640.8</c:v>
                </c:pt>
                <c:pt idx="8706">
                  <c:v>2399</c:v>
                </c:pt>
                <c:pt idx="8707">
                  <c:v>1896.2</c:v>
                </c:pt>
                <c:pt idx="8708">
                  <c:v>2255</c:v>
                </c:pt>
                <c:pt idx="8709">
                  <c:v>2321</c:v>
                </c:pt>
                <c:pt idx="8710">
                  <c:v>1608.8</c:v>
                </c:pt>
                <c:pt idx="8711">
                  <c:v>1724.2</c:v>
                </c:pt>
                <c:pt idx="8712">
                  <c:v>3031.8</c:v>
                </c:pt>
                <c:pt idx="8713">
                  <c:v>4065.2</c:v>
                </c:pt>
                <c:pt idx="8714">
                  <c:v>3628</c:v>
                </c:pt>
                <c:pt idx="8715">
                  <c:v>5746.5</c:v>
                </c:pt>
                <c:pt idx="8716">
                  <c:v>3800</c:v>
                </c:pt>
                <c:pt idx="8717">
                  <c:v>2584.5</c:v>
                </c:pt>
                <c:pt idx="8718">
                  <c:v>2339</c:v>
                </c:pt>
                <c:pt idx="8719">
                  <c:v>3136</c:v>
                </c:pt>
                <c:pt idx="8720">
                  <c:v>1497</c:v>
                </c:pt>
                <c:pt idx="8721">
                  <c:v>1940.5</c:v>
                </c:pt>
                <c:pt idx="8722">
                  <c:v>1397</c:v>
                </c:pt>
                <c:pt idx="8723">
                  <c:v>3123.8</c:v>
                </c:pt>
                <c:pt idx="8724">
                  <c:v>1722</c:v>
                </c:pt>
                <c:pt idx="8725">
                  <c:v>1661.2</c:v>
                </c:pt>
                <c:pt idx="8726">
                  <c:v>2140</c:v>
                </c:pt>
                <c:pt idx="8727">
                  <c:v>1841</c:v>
                </c:pt>
                <c:pt idx="8728">
                  <c:v>1136</c:v>
                </c:pt>
                <c:pt idx="8729">
                  <c:v>1756</c:v>
                </c:pt>
                <c:pt idx="8730">
                  <c:v>1683.8</c:v>
                </c:pt>
                <c:pt idx="8731">
                  <c:v>1607.2</c:v>
                </c:pt>
                <c:pt idx="8732">
                  <c:v>1538.2</c:v>
                </c:pt>
                <c:pt idx="8733">
                  <c:v>2099.1999999999998</c:v>
                </c:pt>
                <c:pt idx="8734">
                  <c:v>2309</c:v>
                </c:pt>
                <c:pt idx="8735">
                  <c:v>877.8</c:v>
                </c:pt>
                <c:pt idx="8736">
                  <c:v>1873.8</c:v>
                </c:pt>
                <c:pt idx="8737">
                  <c:v>2459.8000000000002</c:v>
                </c:pt>
                <c:pt idx="8738">
                  <c:v>2000.5</c:v>
                </c:pt>
                <c:pt idx="8739">
                  <c:v>2154.5</c:v>
                </c:pt>
                <c:pt idx="8740">
                  <c:v>2468.1999999999998</c:v>
                </c:pt>
                <c:pt idx="8741">
                  <c:v>1793.8</c:v>
                </c:pt>
                <c:pt idx="8742">
                  <c:v>2047.5</c:v>
                </c:pt>
                <c:pt idx="8743">
                  <c:v>2736.2</c:v>
                </c:pt>
                <c:pt idx="8744">
                  <c:v>1163</c:v>
                </c:pt>
                <c:pt idx="8745">
                  <c:v>2311.8000000000002</c:v>
                </c:pt>
                <c:pt idx="8746">
                  <c:v>5285</c:v>
                </c:pt>
                <c:pt idx="8747">
                  <c:v>5377</c:v>
                </c:pt>
                <c:pt idx="8748">
                  <c:v>5286</c:v>
                </c:pt>
                <c:pt idx="8749">
                  <c:v>5115.8</c:v>
                </c:pt>
                <c:pt idx="8750">
                  <c:v>4915.2</c:v>
                </c:pt>
                <c:pt idx="8751">
                  <c:v>3812.5</c:v>
                </c:pt>
                <c:pt idx="8752">
                  <c:v>4593.5</c:v>
                </c:pt>
                <c:pt idx="8753">
                  <c:v>4944.5</c:v>
                </c:pt>
                <c:pt idx="8754">
                  <c:v>4679.8</c:v>
                </c:pt>
                <c:pt idx="8755">
                  <c:v>4856</c:v>
                </c:pt>
                <c:pt idx="8756">
                  <c:v>3574.2</c:v>
                </c:pt>
                <c:pt idx="8757">
                  <c:v>4489</c:v>
                </c:pt>
                <c:pt idx="8758">
                  <c:v>3369</c:v>
                </c:pt>
                <c:pt idx="8759">
                  <c:v>2570.1999999999998</c:v>
                </c:pt>
                <c:pt idx="8760">
                  <c:v>2281.8000000000002</c:v>
                </c:pt>
                <c:pt idx="8761">
                  <c:v>1779.5</c:v>
                </c:pt>
                <c:pt idx="8762">
                  <c:v>1837</c:v>
                </c:pt>
                <c:pt idx="8763">
                  <c:v>2004.8</c:v>
                </c:pt>
                <c:pt idx="8764">
                  <c:v>1265.5</c:v>
                </c:pt>
                <c:pt idx="8765">
                  <c:v>820</c:v>
                </c:pt>
                <c:pt idx="8766">
                  <c:v>1288.8</c:v>
                </c:pt>
                <c:pt idx="8767">
                  <c:v>2247.1999999999998</c:v>
                </c:pt>
                <c:pt idx="8768">
                  <c:v>3503.8</c:v>
                </c:pt>
                <c:pt idx="8769">
                  <c:v>4095.8</c:v>
                </c:pt>
                <c:pt idx="8770">
                  <c:v>3452.5</c:v>
                </c:pt>
                <c:pt idx="8771">
                  <c:v>4226.8</c:v>
                </c:pt>
                <c:pt idx="8772">
                  <c:v>1129</c:v>
                </c:pt>
                <c:pt idx="8773">
                  <c:v>2700.8</c:v>
                </c:pt>
                <c:pt idx="8774">
                  <c:v>3666.5</c:v>
                </c:pt>
                <c:pt idx="8775">
                  <c:v>3813.5</c:v>
                </c:pt>
                <c:pt idx="8776">
                  <c:v>3748.5</c:v>
                </c:pt>
                <c:pt idx="8777">
                  <c:v>2329.8000000000002</c:v>
                </c:pt>
                <c:pt idx="8778">
                  <c:v>3082</c:v>
                </c:pt>
                <c:pt idx="8779">
                  <c:v>3225.5</c:v>
                </c:pt>
                <c:pt idx="8780">
                  <c:v>3967.2</c:v>
                </c:pt>
                <c:pt idx="8781">
                  <c:v>5743</c:v>
                </c:pt>
                <c:pt idx="8782">
                  <c:v>6224.2</c:v>
                </c:pt>
                <c:pt idx="8783">
                  <c:v>5771.2</c:v>
                </c:pt>
                <c:pt idx="8784">
                  <c:v>4966.8</c:v>
                </c:pt>
                <c:pt idx="8785">
                  <c:v>3402.8</c:v>
                </c:pt>
                <c:pt idx="8786">
                  <c:v>2487</c:v>
                </c:pt>
                <c:pt idx="8787">
                  <c:v>3662.5</c:v>
                </c:pt>
                <c:pt idx="8788">
                  <c:v>4095.8</c:v>
                </c:pt>
                <c:pt idx="8789">
                  <c:v>4180.8</c:v>
                </c:pt>
                <c:pt idx="8790">
                  <c:v>4090</c:v>
                </c:pt>
                <c:pt idx="8791">
                  <c:v>4140.5</c:v>
                </c:pt>
                <c:pt idx="8792">
                  <c:v>4092</c:v>
                </c:pt>
                <c:pt idx="8793">
                  <c:v>3719.5</c:v>
                </c:pt>
                <c:pt idx="8794">
                  <c:v>1686</c:v>
                </c:pt>
                <c:pt idx="8795">
                  <c:v>3186.8</c:v>
                </c:pt>
                <c:pt idx="8796">
                  <c:v>3623.2</c:v>
                </c:pt>
                <c:pt idx="8797">
                  <c:v>3819.8</c:v>
                </c:pt>
                <c:pt idx="8798">
                  <c:v>3644</c:v>
                </c:pt>
                <c:pt idx="8799">
                  <c:v>3412</c:v>
                </c:pt>
                <c:pt idx="8800">
                  <c:v>3234.8</c:v>
                </c:pt>
                <c:pt idx="8801">
                  <c:v>3140</c:v>
                </c:pt>
                <c:pt idx="8802">
                  <c:v>3333.2</c:v>
                </c:pt>
                <c:pt idx="8803">
                  <c:v>3302.5</c:v>
                </c:pt>
                <c:pt idx="8804">
                  <c:v>3445</c:v>
                </c:pt>
                <c:pt idx="8805">
                  <c:v>3629.2</c:v>
                </c:pt>
                <c:pt idx="8806">
                  <c:v>3857</c:v>
                </c:pt>
                <c:pt idx="8807">
                  <c:v>3547.2</c:v>
                </c:pt>
                <c:pt idx="8808">
                  <c:v>3753.5</c:v>
                </c:pt>
                <c:pt idx="8809">
                  <c:v>3738.2</c:v>
                </c:pt>
                <c:pt idx="8810">
                  <c:v>3025.8</c:v>
                </c:pt>
                <c:pt idx="8811">
                  <c:v>1503</c:v>
                </c:pt>
                <c:pt idx="8812">
                  <c:v>1511</c:v>
                </c:pt>
                <c:pt idx="8813">
                  <c:v>2329</c:v>
                </c:pt>
                <c:pt idx="8814">
                  <c:v>2714</c:v>
                </c:pt>
                <c:pt idx="8815">
                  <c:v>2655.8</c:v>
                </c:pt>
                <c:pt idx="8816">
                  <c:v>1712.5</c:v>
                </c:pt>
                <c:pt idx="8817">
                  <c:v>1875.5</c:v>
                </c:pt>
                <c:pt idx="8818">
                  <c:v>1269.8</c:v>
                </c:pt>
                <c:pt idx="8819">
                  <c:v>3059.5</c:v>
                </c:pt>
                <c:pt idx="8820">
                  <c:v>3335.2</c:v>
                </c:pt>
                <c:pt idx="8821">
                  <c:v>3499.5</c:v>
                </c:pt>
                <c:pt idx="8822">
                  <c:v>3312.2</c:v>
                </c:pt>
                <c:pt idx="8823">
                  <c:v>2174.8000000000002</c:v>
                </c:pt>
                <c:pt idx="8824">
                  <c:v>2771.2</c:v>
                </c:pt>
                <c:pt idx="8825">
                  <c:v>3236</c:v>
                </c:pt>
                <c:pt idx="8826">
                  <c:v>3313</c:v>
                </c:pt>
                <c:pt idx="8827">
                  <c:v>2975.2</c:v>
                </c:pt>
                <c:pt idx="8828">
                  <c:v>1298.8</c:v>
                </c:pt>
                <c:pt idx="8829">
                  <c:v>1417.2</c:v>
                </c:pt>
                <c:pt idx="8830">
                  <c:v>1783.2</c:v>
                </c:pt>
                <c:pt idx="8831">
                  <c:v>408.8</c:v>
                </c:pt>
                <c:pt idx="8832">
                  <c:v>2287.5</c:v>
                </c:pt>
                <c:pt idx="8833">
                  <c:v>2289.8000000000002</c:v>
                </c:pt>
                <c:pt idx="8834">
                  <c:v>1731.5</c:v>
                </c:pt>
                <c:pt idx="8835">
                  <c:v>2220.8000000000002</c:v>
                </c:pt>
                <c:pt idx="8836">
                  <c:v>1418.5</c:v>
                </c:pt>
                <c:pt idx="8837">
                  <c:v>2584.1999999999998</c:v>
                </c:pt>
                <c:pt idx="8838">
                  <c:v>2884</c:v>
                </c:pt>
                <c:pt idx="8839">
                  <c:v>1595</c:v>
                </c:pt>
                <c:pt idx="8840">
                  <c:v>3139.8</c:v>
                </c:pt>
                <c:pt idx="8841">
                  <c:v>4588.5</c:v>
                </c:pt>
                <c:pt idx="8842">
                  <c:v>5784.5</c:v>
                </c:pt>
                <c:pt idx="8843">
                  <c:v>3460</c:v>
                </c:pt>
                <c:pt idx="8844">
                  <c:v>2556</c:v>
                </c:pt>
                <c:pt idx="8845">
                  <c:v>3838.5</c:v>
                </c:pt>
                <c:pt idx="8846">
                  <c:v>3994.5</c:v>
                </c:pt>
                <c:pt idx="8847">
                  <c:v>4599</c:v>
                </c:pt>
                <c:pt idx="8848">
                  <c:v>4849.8</c:v>
                </c:pt>
                <c:pt idx="8849">
                  <c:v>2662.8</c:v>
                </c:pt>
                <c:pt idx="8850">
                  <c:v>3443.5</c:v>
                </c:pt>
                <c:pt idx="8851">
                  <c:v>4427.2</c:v>
                </c:pt>
                <c:pt idx="8852">
                  <c:v>4403.2</c:v>
                </c:pt>
                <c:pt idx="8853">
                  <c:v>5601</c:v>
                </c:pt>
                <c:pt idx="8854">
                  <c:v>6479</c:v>
                </c:pt>
                <c:pt idx="8855">
                  <c:v>3721.5</c:v>
                </c:pt>
                <c:pt idx="8856">
                  <c:v>2796</c:v>
                </c:pt>
                <c:pt idx="8857">
                  <c:v>5714.8</c:v>
                </c:pt>
                <c:pt idx="8858">
                  <c:v>4770.2</c:v>
                </c:pt>
                <c:pt idx="8859">
                  <c:v>2789.8</c:v>
                </c:pt>
                <c:pt idx="8860">
                  <c:v>3671.8</c:v>
                </c:pt>
                <c:pt idx="8861">
                  <c:v>2379.1999999999998</c:v>
                </c:pt>
                <c:pt idx="8862">
                  <c:v>3218</c:v>
                </c:pt>
                <c:pt idx="8863">
                  <c:v>3653.8</c:v>
                </c:pt>
                <c:pt idx="8864">
                  <c:v>4421.5</c:v>
                </c:pt>
                <c:pt idx="8865">
                  <c:v>2486.1999999999998</c:v>
                </c:pt>
                <c:pt idx="8866">
                  <c:v>2476.5</c:v>
                </c:pt>
                <c:pt idx="8867">
                  <c:v>3820</c:v>
                </c:pt>
                <c:pt idx="8868">
                  <c:v>3749.8</c:v>
                </c:pt>
                <c:pt idx="8869">
                  <c:v>3276.5</c:v>
                </c:pt>
                <c:pt idx="8870">
                  <c:v>4458.2</c:v>
                </c:pt>
                <c:pt idx="8871">
                  <c:v>3629</c:v>
                </c:pt>
                <c:pt idx="8872">
                  <c:v>3240.2</c:v>
                </c:pt>
                <c:pt idx="8873">
                  <c:v>3382</c:v>
                </c:pt>
                <c:pt idx="8874">
                  <c:v>3016.5</c:v>
                </c:pt>
                <c:pt idx="8875">
                  <c:v>2933</c:v>
                </c:pt>
                <c:pt idx="8876">
                  <c:v>3248.5</c:v>
                </c:pt>
                <c:pt idx="8877">
                  <c:v>3481.5</c:v>
                </c:pt>
                <c:pt idx="8878">
                  <c:v>3394</c:v>
                </c:pt>
                <c:pt idx="8879">
                  <c:v>3236.8</c:v>
                </c:pt>
                <c:pt idx="8880">
                  <c:v>2047</c:v>
                </c:pt>
                <c:pt idx="8881">
                  <c:v>2848.2</c:v>
                </c:pt>
                <c:pt idx="8882">
                  <c:v>2266.5</c:v>
                </c:pt>
                <c:pt idx="8883">
                  <c:v>1871.5</c:v>
                </c:pt>
                <c:pt idx="8884">
                  <c:v>2112.1999999999998</c:v>
                </c:pt>
                <c:pt idx="8885">
                  <c:v>3564</c:v>
                </c:pt>
                <c:pt idx="8886">
                  <c:v>3576</c:v>
                </c:pt>
                <c:pt idx="8887">
                  <c:v>1547.8</c:v>
                </c:pt>
                <c:pt idx="8888">
                  <c:v>2739.5</c:v>
                </c:pt>
                <c:pt idx="8889">
                  <c:v>3812.8</c:v>
                </c:pt>
                <c:pt idx="8890">
                  <c:v>2401.1999999999998</c:v>
                </c:pt>
                <c:pt idx="8891">
                  <c:v>4716.5</c:v>
                </c:pt>
                <c:pt idx="8892">
                  <c:v>4120</c:v>
                </c:pt>
                <c:pt idx="8893">
                  <c:v>5419.5</c:v>
                </c:pt>
                <c:pt idx="8894">
                  <c:v>5024</c:v>
                </c:pt>
                <c:pt idx="8895">
                  <c:v>2895.2</c:v>
                </c:pt>
                <c:pt idx="8896">
                  <c:v>2125</c:v>
                </c:pt>
                <c:pt idx="8897">
                  <c:v>1794.8</c:v>
                </c:pt>
                <c:pt idx="8898">
                  <c:v>3349.8</c:v>
                </c:pt>
                <c:pt idx="8899">
                  <c:v>2258</c:v>
                </c:pt>
                <c:pt idx="8900">
                  <c:v>1979.5</c:v>
                </c:pt>
                <c:pt idx="8901">
                  <c:v>1402</c:v>
                </c:pt>
                <c:pt idx="8902">
                  <c:v>1939.8</c:v>
                </c:pt>
                <c:pt idx="8903">
                  <c:v>2112.5</c:v>
                </c:pt>
                <c:pt idx="8904">
                  <c:v>2428.5</c:v>
                </c:pt>
                <c:pt idx="8905">
                  <c:v>1573.5</c:v>
                </c:pt>
                <c:pt idx="8906">
                  <c:v>2505</c:v>
                </c:pt>
                <c:pt idx="8907">
                  <c:v>1643.5</c:v>
                </c:pt>
                <c:pt idx="8908">
                  <c:v>1987</c:v>
                </c:pt>
                <c:pt idx="8909">
                  <c:v>2658</c:v>
                </c:pt>
                <c:pt idx="8910">
                  <c:v>1996.8</c:v>
                </c:pt>
                <c:pt idx="8911">
                  <c:v>3176.5</c:v>
                </c:pt>
                <c:pt idx="8912">
                  <c:v>2939.5</c:v>
                </c:pt>
                <c:pt idx="8913">
                  <c:v>4314.8</c:v>
                </c:pt>
                <c:pt idx="8914">
                  <c:v>2126</c:v>
                </c:pt>
                <c:pt idx="8915">
                  <c:v>2250.8000000000002</c:v>
                </c:pt>
                <c:pt idx="8916">
                  <c:v>2565.5</c:v>
                </c:pt>
                <c:pt idx="8917">
                  <c:v>1692.2</c:v>
                </c:pt>
                <c:pt idx="8918">
                  <c:v>1947</c:v>
                </c:pt>
                <c:pt idx="8919">
                  <c:v>1991.5</c:v>
                </c:pt>
                <c:pt idx="8920">
                  <c:v>2089.5</c:v>
                </c:pt>
                <c:pt idx="8921">
                  <c:v>2594.1999999999998</c:v>
                </c:pt>
                <c:pt idx="8922">
                  <c:v>4090.2</c:v>
                </c:pt>
                <c:pt idx="8923">
                  <c:v>4971.5</c:v>
                </c:pt>
                <c:pt idx="8924">
                  <c:v>3545</c:v>
                </c:pt>
                <c:pt idx="8925">
                  <c:v>3439</c:v>
                </c:pt>
                <c:pt idx="8926">
                  <c:v>3482</c:v>
                </c:pt>
                <c:pt idx="8927">
                  <c:v>3366.5</c:v>
                </c:pt>
                <c:pt idx="8928">
                  <c:v>3617.8</c:v>
                </c:pt>
                <c:pt idx="8929">
                  <c:v>3941</c:v>
                </c:pt>
                <c:pt idx="8930">
                  <c:v>4000.2</c:v>
                </c:pt>
                <c:pt idx="8931">
                  <c:v>4072.2</c:v>
                </c:pt>
                <c:pt idx="8932">
                  <c:v>3888</c:v>
                </c:pt>
                <c:pt idx="8933">
                  <c:v>2483.1999999999998</c:v>
                </c:pt>
                <c:pt idx="8934">
                  <c:v>2978.8</c:v>
                </c:pt>
                <c:pt idx="8935">
                  <c:v>3891.8</c:v>
                </c:pt>
                <c:pt idx="8936">
                  <c:v>3643</c:v>
                </c:pt>
                <c:pt idx="8937">
                  <c:v>4453.2</c:v>
                </c:pt>
                <c:pt idx="8938">
                  <c:v>4244</c:v>
                </c:pt>
                <c:pt idx="8939">
                  <c:v>3227</c:v>
                </c:pt>
                <c:pt idx="8940">
                  <c:v>5574.2</c:v>
                </c:pt>
                <c:pt idx="8941">
                  <c:v>5785</c:v>
                </c:pt>
                <c:pt idx="8942">
                  <c:v>3567.8</c:v>
                </c:pt>
                <c:pt idx="8943">
                  <c:v>2122</c:v>
                </c:pt>
                <c:pt idx="8944">
                  <c:v>2462.8000000000002</c:v>
                </c:pt>
                <c:pt idx="8945">
                  <c:v>2443.8000000000002</c:v>
                </c:pt>
                <c:pt idx="8946">
                  <c:v>2069.1999999999998</c:v>
                </c:pt>
                <c:pt idx="8947">
                  <c:v>1544</c:v>
                </c:pt>
                <c:pt idx="8948">
                  <c:v>1462</c:v>
                </c:pt>
                <c:pt idx="8949">
                  <c:v>1091.5</c:v>
                </c:pt>
                <c:pt idx="8950">
                  <c:v>1282.5</c:v>
                </c:pt>
                <c:pt idx="8951">
                  <c:v>1511.2</c:v>
                </c:pt>
                <c:pt idx="8952">
                  <c:v>1654</c:v>
                </c:pt>
                <c:pt idx="8953">
                  <c:v>1512</c:v>
                </c:pt>
                <c:pt idx="8954">
                  <c:v>3576</c:v>
                </c:pt>
                <c:pt idx="8955">
                  <c:v>2068.8000000000002</c:v>
                </c:pt>
                <c:pt idx="8956">
                  <c:v>4577.5</c:v>
                </c:pt>
                <c:pt idx="8957">
                  <c:v>4592.2</c:v>
                </c:pt>
                <c:pt idx="8958">
                  <c:v>3639</c:v>
                </c:pt>
                <c:pt idx="8959">
                  <c:v>4316</c:v>
                </c:pt>
                <c:pt idx="8960">
                  <c:v>2851.2</c:v>
                </c:pt>
                <c:pt idx="8961">
                  <c:v>3412.5</c:v>
                </c:pt>
                <c:pt idx="8962">
                  <c:v>2478.5</c:v>
                </c:pt>
                <c:pt idx="8963">
                  <c:v>3665.2</c:v>
                </c:pt>
                <c:pt idx="8964">
                  <c:v>2885.5</c:v>
                </c:pt>
                <c:pt idx="8965">
                  <c:v>2173.1999999999998</c:v>
                </c:pt>
                <c:pt idx="8966">
                  <c:v>2690.5</c:v>
                </c:pt>
                <c:pt idx="8967">
                  <c:v>2698.2</c:v>
                </c:pt>
                <c:pt idx="8968">
                  <c:v>5172.8</c:v>
                </c:pt>
                <c:pt idx="8969">
                  <c:v>4847.8</c:v>
                </c:pt>
                <c:pt idx="8970">
                  <c:v>2520</c:v>
                </c:pt>
                <c:pt idx="8971">
                  <c:v>3320.8</c:v>
                </c:pt>
                <c:pt idx="8972">
                  <c:v>1851</c:v>
                </c:pt>
                <c:pt idx="8973">
                  <c:v>2035</c:v>
                </c:pt>
                <c:pt idx="8974">
                  <c:v>3458.2</c:v>
                </c:pt>
                <c:pt idx="8975">
                  <c:v>2051.5</c:v>
                </c:pt>
                <c:pt idx="8976">
                  <c:v>1322.2</c:v>
                </c:pt>
                <c:pt idx="8977">
                  <c:v>2774.8</c:v>
                </c:pt>
                <c:pt idx="8978">
                  <c:v>2439.1999999999998</c:v>
                </c:pt>
                <c:pt idx="8979">
                  <c:v>4701.2</c:v>
                </c:pt>
                <c:pt idx="8980">
                  <c:v>3075.5</c:v>
                </c:pt>
                <c:pt idx="8981">
                  <c:v>6184.2</c:v>
                </c:pt>
                <c:pt idx="8982">
                  <c:v>6066.2</c:v>
                </c:pt>
                <c:pt idx="8983">
                  <c:v>5840.8</c:v>
                </c:pt>
                <c:pt idx="8984">
                  <c:v>5346</c:v>
                </c:pt>
                <c:pt idx="8985">
                  <c:v>4160.2</c:v>
                </c:pt>
                <c:pt idx="8986">
                  <c:v>1783.8</c:v>
                </c:pt>
                <c:pt idx="8987">
                  <c:v>3021.2</c:v>
                </c:pt>
                <c:pt idx="8988">
                  <c:v>2587.5</c:v>
                </c:pt>
                <c:pt idx="8989">
                  <c:v>4097.8</c:v>
                </c:pt>
                <c:pt idx="8990">
                  <c:v>2346</c:v>
                </c:pt>
                <c:pt idx="8991">
                  <c:v>2386.5</c:v>
                </c:pt>
                <c:pt idx="8992">
                  <c:v>1991</c:v>
                </c:pt>
                <c:pt idx="8993">
                  <c:v>2524.1999999999998</c:v>
                </c:pt>
                <c:pt idx="8994">
                  <c:v>1475</c:v>
                </c:pt>
                <c:pt idx="8995">
                  <c:v>2252.1999999999998</c:v>
                </c:pt>
                <c:pt idx="8996">
                  <c:v>1910</c:v>
                </c:pt>
                <c:pt idx="8997">
                  <c:v>1952.5</c:v>
                </c:pt>
                <c:pt idx="8998">
                  <c:v>3715</c:v>
                </c:pt>
                <c:pt idx="8999">
                  <c:v>4636.2</c:v>
                </c:pt>
                <c:pt idx="9000">
                  <c:v>4755</c:v>
                </c:pt>
                <c:pt idx="9001">
                  <c:v>3686.5</c:v>
                </c:pt>
                <c:pt idx="9002">
                  <c:v>2017.8</c:v>
                </c:pt>
                <c:pt idx="9003">
                  <c:v>2391.1999999999998</c:v>
                </c:pt>
                <c:pt idx="9004">
                  <c:v>3828.5</c:v>
                </c:pt>
                <c:pt idx="9005">
                  <c:v>3489.2</c:v>
                </c:pt>
                <c:pt idx="9006">
                  <c:v>1905.8</c:v>
                </c:pt>
                <c:pt idx="9007">
                  <c:v>2098.8000000000002</c:v>
                </c:pt>
                <c:pt idx="9008">
                  <c:v>4721.2</c:v>
                </c:pt>
                <c:pt idx="9009">
                  <c:v>4776</c:v>
                </c:pt>
                <c:pt idx="9010">
                  <c:v>4848.2</c:v>
                </c:pt>
                <c:pt idx="9011">
                  <c:v>3320.2</c:v>
                </c:pt>
                <c:pt idx="9012">
                  <c:v>3483.5</c:v>
                </c:pt>
                <c:pt idx="9013">
                  <c:v>2542</c:v>
                </c:pt>
                <c:pt idx="9014">
                  <c:v>2231.1999999999998</c:v>
                </c:pt>
                <c:pt idx="9015">
                  <c:v>4539.2</c:v>
                </c:pt>
                <c:pt idx="9016">
                  <c:v>4138</c:v>
                </c:pt>
                <c:pt idx="9017">
                  <c:v>6778.2</c:v>
                </c:pt>
                <c:pt idx="9018">
                  <c:v>6426.5</c:v>
                </c:pt>
                <c:pt idx="9019">
                  <c:v>4366.5</c:v>
                </c:pt>
                <c:pt idx="9020">
                  <c:v>5047</c:v>
                </c:pt>
                <c:pt idx="9021">
                  <c:v>4891.5</c:v>
                </c:pt>
                <c:pt idx="9022">
                  <c:v>2327.5</c:v>
                </c:pt>
                <c:pt idx="9023">
                  <c:v>3963.8</c:v>
                </c:pt>
                <c:pt idx="9024">
                  <c:v>4360</c:v>
                </c:pt>
                <c:pt idx="9025">
                  <c:v>2305.5</c:v>
                </c:pt>
                <c:pt idx="9026">
                  <c:v>4484</c:v>
                </c:pt>
                <c:pt idx="9027">
                  <c:v>2528</c:v>
                </c:pt>
                <c:pt idx="9028">
                  <c:v>3331.8</c:v>
                </c:pt>
                <c:pt idx="9029">
                  <c:v>4511.2</c:v>
                </c:pt>
                <c:pt idx="9030">
                  <c:v>2718</c:v>
                </c:pt>
                <c:pt idx="9031">
                  <c:v>3214.2</c:v>
                </c:pt>
                <c:pt idx="9032">
                  <c:v>2053.1999999999998</c:v>
                </c:pt>
                <c:pt idx="9033">
                  <c:v>1854.2</c:v>
                </c:pt>
                <c:pt idx="9034">
                  <c:v>2023.5</c:v>
                </c:pt>
                <c:pt idx="9035">
                  <c:v>1690.5</c:v>
                </c:pt>
                <c:pt idx="9036">
                  <c:v>4230.5</c:v>
                </c:pt>
                <c:pt idx="9037">
                  <c:v>5722.2</c:v>
                </c:pt>
                <c:pt idx="9038">
                  <c:v>5961.5</c:v>
                </c:pt>
                <c:pt idx="9039">
                  <c:v>3100.5</c:v>
                </c:pt>
                <c:pt idx="9040">
                  <c:v>5999.5</c:v>
                </c:pt>
                <c:pt idx="9041">
                  <c:v>8177.2</c:v>
                </c:pt>
                <c:pt idx="9042">
                  <c:v>5778.2</c:v>
                </c:pt>
                <c:pt idx="9043">
                  <c:v>5700</c:v>
                </c:pt>
                <c:pt idx="9044">
                  <c:v>8777</c:v>
                </c:pt>
                <c:pt idx="9045">
                  <c:v>8604.2000000000007</c:v>
                </c:pt>
                <c:pt idx="9046">
                  <c:v>4531.2</c:v>
                </c:pt>
                <c:pt idx="9047">
                  <c:v>2209</c:v>
                </c:pt>
                <c:pt idx="9048">
                  <c:v>2821.5</c:v>
                </c:pt>
                <c:pt idx="9049">
                  <c:v>2773.2</c:v>
                </c:pt>
                <c:pt idx="9050">
                  <c:v>2391.5</c:v>
                </c:pt>
                <c:pt idx="9051">
                  <c:v>3548.5</c:v>
                </c:pt>
                <c:pt idx="9052">
                  <c:v>1969.8</c:v>
                </c:pt>
                <c:pt idx="9053">
                  <c:v>3533.5</c:v>
                </c:pt>
                <c:pt idx="9054">
                  <c:v>4199.5</c:v>
                </c:pt>
                <c:pt idx="9055">
                  <c:v>2474.8000000000002</c:v>
                </c:pt>
                <c:pt idx="9056">
                  <c:v>4288.8</c:v>
                </c:pt>
                <c:pt idx="9057">
                  <c:v>2947.2</c:v>
                </c:pt>
                <c:pt idx="9058">
                  <c:v>4938.5</c:v>
                </c:pt>
                <c:pt idx="9059">
                  <c:v>5750</c:v>
                </c:pt>
                <c:pt idx="9060">
                  <c:v>4234.8</c:v>
                </c:pt>
                <c:pt idx="9061">
                  <c:v>1848.5</c:v>
                </c:pt>
                <c:pt idx="9062">
                  <c:v>1501.5</c:v>
                </c:pt>
                <c:pt idx="9063">
                  <c:v>1621.5</c:v>
                </c:pt>
                <c:pt idx="9064">
                  <c:v>1662.8</c:v>
                </c:pt>
                <c:pt idx="9065">
                  <c:v>3854</c:v>
                </c:pt>
                <c:pt idx="9066">
                  <c:v>3020.5</c:v>
                </c:pt>
                <c:pt idx="9067">
                  <c:v>1293</c:v>
                </c:pt>
                <c:pt idx="9068">
                  <c:v>3369.2</c:v>
                </c:pt>
                <c:pt idx="9069">
                  <c:v>3979.2</c:v>
                </c:pt>
                <c:pt idx="9070">
                  <c:v>2110.8000000000002</c:v>
                </c:pt>
                <c:pt idx="9071">
                  <c:v>1675.5</c:v>
                </c:pt>
                <c:pt idx="9072">
                  <c:v>1803.5</c:v>
                </c:pt>
                <c:pt idx="9073">
                  <c:v>1532</c:v>
                </c:pt>
                <c:pt idx="9074">
                  <c:v>1312.8</c:v>
                </c:pt>
                <c:pt idx="9075">
                  <c:v>2270.8000000000002</c:v>
                </c:pt>
                <c:pt idx="9076">
                  <c:v>1977.8</c:v>
                </c:pt>
                <c:pt idx="9077">
                  <c:v>1168.8</c:v>
                </c:pt>
                <c:pt idx="9078">
                  <c:v>833.8</c:v>
                </c:pt>
                <c:pt idx="9079">
                  <c:v>1827.8</c:v>
                </c:pt>
                <c:pt idx="9080">
                  <c:v>1719.8</c:v>
                </c:pt>
                <c:pt idx="9081">
                  <c:v>2733</c:v>
                </c:pt>
                <c:pt idx="9082">
                  <c:v>2417</c:v>
                </c:pt>
                <c:pt idx="9083">
                  <c:v>3564.2</c:v>
                </c:pt>
                <c:pt idx="9084">
                  <c:v>3175.8</c:v>
                </c:pt>
                <c:pt idx="9085">
                  <c:v>2544.1999999999998</c:v>
                </c:pt>
                <c:pt idx="9086">
                  <c:v>3368</c:v>
                </c:pt>
                <c:pt idx="9087">
                  <c:v>1225.8</c:v>
                </c:pt>
                <c:pt idx="9088">
                  <c:v>960.2</c:v>
                </c:pt>
                <c:pt idx="9089">
                  <c:v>131.5</c:v>
                </c:pt>
                <c:pt idx="9090">
                  <c:v>1427.2</c:v>
                </c:pt>
                <c:pt idx="9091">
                  <c:v>1238.8</c:v>
                </c:pt>
                <c:pt idx="9092">
                  <c:v>2049</c:v>
                </c:pt>
                <c:pt idx="9093">
                  <c:v>2657</c:v>
                </c:pt>
                <c:pt idx="9094">
                  <c:v>1366.8</c:v>
                </c:pt>
                <c:pt idx="9095">
                  <c:v>1778</c:v>
                </c:pt>
                <c:pt idx="9096">
                  <c:v>1116.8</c:v>
                </c:pt>
                <c:pt idx="9097">
                  <c:v>1033.8</c:v>
                </c:pt>
                <c:pt idx="9098">
                  <c:v>1089</c:v>
                </c:pt>
                <c:pt idx="9099">
                  <c:v>1120.2</c:v>
                </c:pt>
                <c:pt idx="9100">
                  <c:v>1742</c:v>
                </c:pt>
                <c:pt idx="9101">
                  <c:v>1776</c:v>
                </c:pt>
                <c:pt idx="9102">
                  <c:v>2678.8</c:v>
                </c:pt>
                <c:pt idx="9103">
                  <c:v>1982</c:v>
                </c:pt>
                <c:pt idx="9104">
                  <c:v>1979.5</c:v>
                </c:pt>
                <c:pt idx="9105">
                  <c:v>1563</c:v>
                </c:pt>
                <c:pt idx="9106">
                  <c:v>1115.2</c:v>
                </c:pt>
                <c:pt idx="9107">
                  <c:v>2205.5</c:v>
                </c:pt>
                <c:pt idx="9108">
                  <c:v>1728</c:v>
                </c:pt>
                <c:pt idx="9109">
                  <c:v>3294.8</c:v>
                </c:pt>
                <c:pt idx="9110">
                  <c:v>2079</c:v>
                </c:pt>
                <c:pt idx="9111">
                  <c:v>3580.2</c:v>
                </c:pt>
                <c:pt idx="9112">
                  <c:v>4253</c:v>
                </c:pt>
                <c:pt idx="9113">
                  <c:v>4284.8</c:v>
                </c:pt>
                <c:pt idx="9114">
                  <c:v>4380.8</c:v>
                </c:pt>
                <c:pt idx="9115">
                  <c:v>4461.2</c:v>
                </c:pt>
                <c:pt idx="9116">
                  <c:v>3137</c:v>
                </c:pt>
                <c:pt idx="9117">
                  <c:v>3547</c:v>
                </c:pt>
                <c:pt idx="9118">
                  <c:v>2653.5</c:v>
                </c:pt>
                <c:pt idx="9119">
                  <c:v>3784.8</c:v>
                </c:pt>
                <c:pt idx="9120">
                  <c:v>3994.8</c:v>
                </c:pt>
                <c:pt idx="9121">
                  <c:v>3745.2</c:v>
                </c:pt>
                <c:pt idx="9122">
                  <c:v>2865.2</c:v>
                </c:pt>
                <c:pt idx="9123">
                  <c:v>2655</c:v>
                </c:pt>
                <c:pt idx="9124">
                  <c:v>3183</c:v>
                </c:pt>
                <c:pt idx="9125">
                  <c:v>3387.8</c:v>
                </c:pt>
                <c:pt idx="9126">
                  <c:v>1433.5</c:v>
                </c:pt>
                <c:pt idx="9127">
                  <c:v>1133.5</c:v>
                </c:pt>
                <c:pt idx="9128">
                  <c:v>971.8</c:v>
                </c:pt>
                <c:pt idx="9129">
                  <c:v>837</c:v>
                </c:pt>
                <c:pt idx="9130">
                  <c:v>2239.1999999999998</c:v>
                </c:pt>
                <c:pt idx="9131">
                  <c:v>1481.2</c:v>
                </c:pt>
                <c:pt idx="9132">
                  <c:v>2020.5</c:v>
                </c:pt>
                <c:pt idx="9133">
                  <c:v>1075</c:v>
                </c:pt>
                <c:pt idx="9134">
                  <c:v>2088.1999999999998</c:v>
                </c:pt>
                <c:pt idx="9135">
                  <c:v>2585.8000000000002</c:v>
                </c:pt>
                <c:pt idx="9136">
                  <c:v>2984.5</c:v>
                </c:pt>
                <c:pt idx="9137">
                  <c:v>3765.2</c:v>
                </c:pt>
                <c:pt idx="9138">
                  <c:v>3470.2</c:v>
                </c:pt>
                <c:pt idx="9139">
                  <c:v>2030</c:v>
                </c:pt>
                <c:pt idx="9140">
                  <c:v>3000.5</c:v>
                </c:pt>
                <c:pt idx="9141">
                  <c:v>1641.8</c:v>
                </c:pt>
                <c:pt idx="9142">
                  <c:v>2721</c:v>
                </c:pt>
                <c:pt idx="9143">
                  <c:v>3652.2</c:v>
                </c:pt>
                <c:pt idx="9144">
                  <c:v>2031.2</c:v>
                </c:pt>
                <c:pt idx="9145">
                  <c:v>3355.8</c:v>
                </c:pt>
                <c:pt idx="9146">
                  <c:v>4203.2</c:v>
                </c:pt>
                <c:pt idx="9147">
                  <c:v>4345.5</c:v>
                </c:pt>
                <c:pt idx="9148">
                  <c:v>4350</c:v>
                </c:pt>
                <c:pt idx="9149">
                  <c:v>3741.8</c:v>
                </c:pt>
                <c:pt idx="9150">
                  <c:v>4124</c:v>
                </c:pt>
                <c:pt idx="9151">
                  <c:v>4301.5</c:v>
                </c:pt>
                <c:pt idx="9152">
                  <c:v>4059.8</c:v>
                </c:pt>
                <c:pt idx="9153">
                  <c:v>3893.8</c:v>
                </c:pt>
                <c:pt idx="9154">
                  <c:v>3543.2</c:v>
                </c:pt>
                <c:pt idx="9155">
                  <c:v>2597.5</c:v>
                </c:pt>
                <c:pt idx="9156">
                  <c:v>4404.8</c:v>
                </c:pt>
                <c:pt idx="9157">
                  <c:v>4788.5</c:v>
                </c:pt>
                <c:pt idx="9158">
                  <c:v>3907</c:v>
                </c:pt>
                <c:pt idx="9159">
                  <c:v>5444.2</c:v>
                </c:pt>
                <c:pt idx="9160">
                  <c:v>4785.5</c:v>
                </c:pt>
                <c:pt idx="9161">
                  <c:v>4745</c:v>
                </c:pt>
                <c:pt idx="9162">
                  <c:v>5236</c:v>
                </c:pt>
                <c:pt idx="9163">
                  <c:v>4180.8</c:v>
                </c:pt>
                <c:pt idx="9164">
                  <c:v>1692.8</c:v>
                </c:pt>
                <c:pt idx="9165">
                  <c:v>2171</c:v>
                </c:pt>
                <c:pt idx="9166">
                  <c:v>3547.5</c:v>
                </c:pt>
                <c:pt idx="9167">
                  <c:v>2980</c:v>
                </c:pt>
                <c:pt idx="9168">
                  <c:v>3508.5</c:v>
                </c:pt>
                <c:pt idx="9169">
                  <c:v>3516.8</c:v>
                </c:pt>
                <c:pt idx="9170">
                  <c:v>3443.8</c:v>
                </c:pt>
                <c:pt idx="9171">
                  <c:v>2882.8</c:v>
                </c:pt>
                <c:pt idx="9172">
                  <c:v>2336.5</c:v>
                </c:pt>
                <c:pt idx="9173">
                  <c:v>2858.8</c:v>
                </c:pt>
                <c:pt idx="9174">
                  <c:v>4741.2</c:v>
                </c:pt>
                <c:pt idx="9175">
                  <c:v>5678</c:v>
                </c:pt>
                <c:pt idx="9176">
                  <c:v>6535.8</c:v>
                </c:pt>
                <c:pt idx="9177">
                  <c:v>5844.8</c:v>
                </c:pt>
                <c:pt idx="9178">
                  <c:v>5278.2</c:v>
                </c:pt>
                <c:pt idx="9179">
                  <c:v>4259.2</c:v>
                </c:pt>
                <c:pt idx="9180">
                  <c:v>4340</c:v>
                </c:pt>
                <c:pt idx="9181">
                  <c:v>4636.2</c:v>
                </c:pt>
                <c:pt idx="9182">
                  <c:v>3688.8</c:v>
                </c:pt>
                <c:pt idx="9183">
                  <c:v>5117.2</c:v>
                </c:pt>
                <c:pt idx="9184">
                  <c:v>6333.5</c:v>
                </c:pt>
                <c:pt idx="9185">
                  <c:v>6402.8</c:v>
                </c:pt>
                <c:pt idx="9186">
                  <c:v>4456</c:v>
                </c:pt>
                <c:pt idx="9187">
                  <c:v>1888.2</c:v>
                </c:pt>
                <c:pt idx="9188">
                  <c:v>3275.5</c:v>
                </c:pt>
                <c:pt idx="9189">
                  <c:v>7508.5</c:v>
                </c:pt>
                <c:pt idx="9190">
                  <c:v>7419.5</c:v>
                </c:pt>
                <c:pt idx="9191">
                  <c:v>3648.2</c:v>
                </c:pt>
                <c:pt idx="9192">
                  <c:v>1957</c:v>
                </c:pt>
                <c:pt idx="9193">
                  <c:v>1907.5</c:v>
                </c:pt>
                <c:pt idx="9194">
                  <c:v>2629.8</c:v>
                </c:pt>
                <c:pt idx="9195">
                  <c:v>1481.5</c:v>
                </c:pt>
                <c:pt idx="9196">
                  <c:v>1729.5</c:v>
                </c:pt>
                <c:pt idx="9197">
                  <c:v>1346</c:v>
                </c:pt>
                <c:pt idx="9198">
                  <c:v>1777.8</c:v>
                </c:pt>
                <c:pt idx="9199">
                  <c:v>1675</c:v>
                </c:pt>
                <c:pt idx="9200">
                  <c:v>2188.1999999999998</c:v>
                </c:pt>
                <c:pt idx="9201">
                  <c:v>845.8</c:v>
                </c:pt>
                <c:pt idx="9202">
                  <c:v>567.20000000000005</c:v>
                </c:pt>
                <c:pt idx="9203">
                  <c:v>1324.2</c:v>
                </c:pt>
                <c:pt idx="9204">
                  <c:v>3028.8</c:v>
                </c:pt>
                <c:pt idx="9205">
                  <c:v>1998.2</c:v>
                </c:pt>
                <c:pt idx="9206">
                  <c:v>3017</c:v>
                </c:pt>
                <c:pt idx="9207">
                  <c:v>3968.8</c:v>
                </c:pt>
                <c:pt idx="9208">
                  <c:v>4052</c:v>
                </c:pt>
                <c:pt idx="9209">
                  <c:v>4609.5</c:v>
                </c:pt>
                <c:pt idx="9210">
                  <c:v>4944.5</c:v>
                </c:pt>
                <c:pt idx="9211">
                  <c:v>5011.5</c:v>
                </c:pt>
                <c:pt idx="9212">
                  <c:v>4898.8</c:v>
                </c:pt>
                <c:pt idx="9213">
                  <c:v>5146.8</c:v>
                </c:pt>
                <c:pt idx="9214">
                  <c:v>5284.8</c:v>
                </c:pt>
                <c:pt idx="9215">
                  <c:v>5287</c:v>
                </c:pt>
                <c:pt idx="9216">
                  <c:v>4505.2</c:v>
                </c:pt>
                <c:pt idx="9217">
                  <c:v>2801.2</c:v>
                </c:pt>
                <c:pt idx="9218">
                  <c:v>3046</c:v>
                </c:pt>
                <c:pt idx="9219">
                  <c:v>3040</c:v>
                </c:pt>
                <c:pt idx="9220">
                  <c:v>4337.2</c:v>
                </c:pt>
                <c:pt idx="9221">
                  <c:v>4109.8</c:v>
                </c:pt>
                <c:pt idx="9222">
                  <c:v>5662.2</c:v>
                </c:pt>
                <c:pt idx="9223">
                  <c:v>6016.5</c:v>
                </c:pt>
                <c:pt idx="9224">
                  <c:v>6123</c:v>
                </c:pt>
                <c:pt idx="9225">
                  <c:v>4887.2</c:v>
                </c:pt>
                <c:pt idx="9226">
                  <c:v>4413.2</c:v>
                </c:pt>
                <c:pt idx="9227">
                  <c:v>4361.8</c:v>
                </c:pt>
                <c:pt idx="9228">
                  <c:v>4742.8</c:v>
                </c:pt>
                <c:pt idx="9229">
                  <c:v>3788.5</c:v>
                </c:pt>
                <c:pt idx="9230">
                  <c:v>2186.5</c:v>
                </c:pt>
                <c:pt idx="9231">
                  <c:v>3917</c:v>
                </c:pt>
                <c:pt idx="9232">
                  <c:v>1818.2</c:v>
                </c:pt>
                <c:pt idx="9233">
                  <c:v>747.5</c:v>
                </c:pt>
                <c:pt idx="9234">
                  <c:v>702</c:v>
                </c:pt>
                <c:pt idx="9235">
                  <c:v>881.8</c:v>
                </c:pt>
                <c:pt idx="9236">
                  <c:v>700.5</c:v>
                </c:pt>
                <c:pt idx="9237">
                  <c:v>1838.2</c:v>
                </c:pt>
                <c:pt idx="9238">
                  <c:v>2782.5</c:v>
                </c:pt>
                <c:pt idx="9239">
                  <c:v>2780.5</c:v>
                </c:pt>
                <c:pt idx="9240">
                  <c:v>2018.2</c:v>
                </c:pt>
                <c:pt idx="9241">
                  <c:v>2718.5</c:v>
                </c:pt>
                <c:pt idx="9242">
                  <c:v>4242.2</c:v>
                </c:pt>
                <c:pt idx="9243">
                  <c:v>4510.5</c:v>
                </c:pt>
                <c:pt idx="9244">
                  <c:v>4437.5</c:v>
                </c:pt>
                <c:pt idx="9245">
                  <c:v>4756</c:v>
                </c:pt>
                <c:pt idx="9246">
                  <c:v>5406</c:v>
                </c:pt>
                <c:pt idx="9247">
                  <c:v>5917.8</c:v>
                </c:pt>
                <c:pt idx="9248">
                  <c:v>7057.5</c:v>
                </c:pt>
                <c:pt idx="9249">
                  <c:v>6602.2</c:v>
                </c:pt>
                <c:pt idx="9250">
                  <c:v>7237.2</c:v>
                </c:pt>
                <c:pt idx="9251">
                  <c:v>9070.2000000000007</c:v>
                </c:pt>
                <c:pt idx="9252">
                  <c:v>7884</c:v>
                </c:pt>
                <c:pt idx="9253">
                  <c:v>5548</c:v>
                </c:pt>
                <c:pt idx="9254">
                  <c:v>4445.5</c:v>
                </c:pt>
                <c:pt idx="9255">
                  <c:v>3909</c:v>
                </c:pt>
                <c:pt idx="9256">
                  <c:v>2312.8000000000002</c:v>
                </c:pt>
                <c:pt idx="9257">
                  <c:v>2769</c:v>
                </c:pt>
                <c:pt idx="9258">
                  <c:v>2097</c:v>
                </c:pt>
                <c:pt idx="9259">
                  <c:v>2404.5</c:v>
                </c:pt>
                <c:pt idx="9260">
                  <c:v>1127.5</c:v>
                </c:pt>
                <c:pt idx="9261">
                  <c:v>1034.8</c:v>
                </c:pt>
                <c:pt idx="9262">
                  <c:v>1304.5</c:v>
                </c:pt>
                <c:pt idx="9263">
                  <c:v>1567.5</c:v>
                </c:pt>
                <c:pt idx="9264">
                  <c:v>2294.5</c:v>
                </c:pt>
                <c:pt idx="9265">
                  <c:v>1822.5</c:v>
                </c:pt>
                <c:pt idx="9266">
                  <c:v>1197</c:v>
                </c:pt>
                <c:pt idx="9267">
                  <c:v>1900.2</c:v>
                </c:pt>
                <c:pt idx="9268">
                  <c:v>1685.5</c:v>
                </c:pt>
                <c:pt idx="9269">
                  <c:v>2795.8</c:v>
                </c:pt>
                <c:pt idx="9270">
                  <c:v>2874</c:v>
                </c:pt>
                <c:pt idx="9271">
                  <c:v>2688</c:v>
                </c:pt>
                <c:pt idx="9272">
                  <c:v>2563</c:v>
                </c:pt>
                <c:pt idx="9273">
                  <c:v>2352.1999999999998</c:v>
                </c:pt>
                <c:pt idx="9274">
                  <c:v>2444.8000000000002</c:v>
                </c:pt>
                <c:pt idx="9275">
                  <c:v>1529.2</c:v>
                </c:pt>
                <c:pt idx="9276">
                  <c:v>2475.1999999999998</c:v>
                </c:pt>
                <c:pt idx="9277">
                  <c:v>3076</c:v>
                </c:pt>
                <c:pt idx="9278">
                  <c:v>3139.2</c:v>
                </c:pt>
                <c:pt idx="9279">
                  <c:v>2914.5</c:v>
                </c:pt>
                <c:pt idx="9280">
                  <c:v>2789.8</c:v>
                </c:pt>
                <c:pt idx="9281">
                  <c:v>2754.5</c:v>
                </c:pt>
                <c:pt idx="9282">
                  <c:v>2908.2</c:v>
                </c:pt>
                <c:pt idx="9283">
                  <c:v>2694.8</c:v>
                </c:pt>
                <c:pt idx="9284">
                  <c:v>2056.5</c:v>
                </c:pt>
                <c:pt idx="9285">
                  <c:v>1073.8</c:v>
                </c:pt>
              </c:numCache>
            </c:numRef>
          </c:yVal>
          <c:smooth val="1"/>
        </c:ser>
        <c:dLbls>
          <c:showLegendKey val="0"/>
          <c:showVal val="0"/>
          <c:showCatName val="0"/>
          <c:showSerName val="0"/>
          <c:showPercent val="0"/>
          <c:showBubbleSize val="0"/>
        </c:dLbls>
        <c:axId val="47894528"/>
        <c:axId val="47896064"/>
      </c:scatterChart>
      <c:valAx>
        <c:axId val="47894528"/>
        <c:scaling>
          <c:orientation val="minMax"/>
          <c:max val="400"/>
          <c:min val="0"/>
        </c:scaling>
        <c:delete val="0"/>
        <c:axPos val="b"/>
        <c:numFmt formatCode="General" sourceLinked="1"/>
        <c:majorTickMark val="out"/>
        <c:minorTickMark val="none"/>
        <c:tickLblPos val="nextTo"/>
        <c:crossAx val="47896064"/>
        <c:crosses val="autoZero"/>
        <c:crossBetween val="midCat"/>
      </c:valAx>
      <c:valAx>
        <c:axId val="47896064"/>
        <c:scaling>
          <c:orientation val="minMax"/>
          <c:max val="6000"/>
          <c:min val="0"/>
        </c:scaling>
        <c:delete val="0"/>
        <c:axPos val="l"/>
        <c:majorGridlines/>
        <c:numFmt formatCode="General" sourceLinked="1"/>
        <c:majorTickMark val="out"/>
        <c:minorTickMark val="none"/>
        <c:tickLblPos val="nextTo"/>
        <c:crossAx val="47894528"/>
        <c:crosses val="autoZero"/>
        <c:crossBetween val="midCat"/>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58A08F0-A3C1-4674-A0D2-2135CBED9C86}" type="datetimeFigureOut">
              <a:rPr lang="en-US" smtClean="0"/>
              <a:t>10/27/2014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C932FF8-6BE7-4A2F-A65B-6E63C28E4F4D}" type="slidenum">
              <a:rPr lang="en-US" smtClean="0"/>
              <a:t>‹#›</a:t>
            </a:fld>
            <a:endParaRPr lang="en-US"/>
          </a:p>
        </p:txBody>
      </p:sp>
    </p:spTree>
    <p:extLst>
      <p:ext uri="{BB962C8B-B14F-4D97-AF65-F5344CB8AC3E}">
        <p14:creationId xmlns:p14="http://schemas.microsoft.com/office/powerpoint/2010/main" val="605681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C7FC12-1128-4FD8-96EC-A942401C3F3A}" type="datetimeFigureOut">
              <a:rPr lang="en-US" smtClean="0"/>
              <a:t>10/27/2014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E32E1F5-1577-4E84-8104-5DAB7D214D17}" type="slidenum">
              <a:rPr lang="en-US" smtClean="0"/>
              <a:t>‹#›</a:t>
            </a:fld>
            <a:endParaRPr lang="en-US"/>
          </a:p>
        </p:txBody>
      </p:sp>
    </p:spTree>
    <p:extLst>
      <p:ext uri="{BB962C8B-B14F-4D97-AF65-F5344CB8AC3E}">
        <p14:creationId xmlns:p14="http://schemas.microsoft.com/office/powerpoint/2010/main" val="271423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2E1F5-1577-4E84-8104-5DAB7D214D17}" type="slidenum">
              <a:rPr lang="en-US" smtClean="0"/>
              <a:t>1</a:t>
            </a:fld>
            <a:endParaRPr lang="en-US"/>
          </a:p>
        </p:txBody>
      </p:sp>
    </p:spTree>
    <p:extLst>
      <p:ext uri="{BB962C8B-B14F-4D97-AF65-F5344CB8AC3E}">
        <p14:creationId xmlns:p14="http://schemas.microsoft.com/office/powerpoint/2010/main" val="4191415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r>
              <a:rPr lang="en-US" b="1" dirty="0" smtClean="0"/>
              <a:t>I </a:t>
            </a:r>
            <a:r>
              <a:rPr lang="en-US" b="1" dirty="0"/>
              <a:t>cannot emphasize enough: we are not claiming that the Earth was without water prior to this impact; that is absurd.</a:t>
            </a:r>
          </a:p>
          <a:p>
            <a:r>
              <a:rPr lang="en-US" sz="1200" kern="1200" dirty="0" smtClean="0">
                <a:solidFill>
                  <a:schemeClr val="tx1"/>
                </a:solidFill>
                <a:effectLst/>
                <a:latin typeface="+mn-lt"/>
                <a:ea typeface="+mn-ea"/>
                <a:cs typeface="+mn-cs"/>
              </a:rPr>
              <a:t>If the Pluto-like impacting object had a volume equivalent to that of a sphere ~2500 km in diameter and if its composition was similar to </a:t>
            </a:r>
            <a:r>
              <a:rPr lang="en-US" sz="1200" kern="1200" dirty="0" err="1" smtClean="0">
                <a:solidFill>
                  <a:schemeClr val="tx1"/>
                </a:solidFill>
                <a:effectLst/>
                <a:latin typeface="+mn-lt"/>
                <a:ea typeface="+mn-ea"/>
                <a:cs typeface="+mn-cs"/>
              </a:rPr>
              <a:t>Tempel</a:t>
            </a:r>
            <a:r>
              <a:rPr lang="en-US" sz="1200" kern="1200" dirty="0" smtClean="0">
                <a:solidFill>
                  <a:schemeClr val="tx1"/>
                </a:solidFill>
                <a:effectLst/>
                <a:latin typeface="+mn-lt"/>
                <a:ea typeface="+mn-ea"/>
                <a:cs typeface="+mn-cs"/>
              </a:rPr>
              <a:t> 1, that is 75% open space, 2/3 of its mass pure water ice (Kerr 2005), then a sphere of this size would have a volume of 5.58*10</a:t>
            </a:r>
            <a:r>
              <a:rPr lang="en-US" sz="1200" kern="1200" baseline="30000" dirty="0" smtClean="0">
                <a:solidFill>
                  <a:schemeClr val="tx1"/>
                </a:solidFill>
                <a:effectLst/>
                <a:latin typeface="+mn-lt"/>
                <a:ea typeface="+mn-ea"/>
                <a:cs typeface="+mn-cs"/>
              </a:rPr>
              <a:t>9</a:t>
            </a:r>
            <a:r>
              <a:rPr lang="en-US" sz="1200" kern="1200" dirty="0" smtClean="0">
                <a:solidFill>
                  <a:schemeClr val="tx1"/>
                </a:solidFill>
                <a:effectLst/>
                <a:latin typeface="+mn-lt"/>
                <a:ea typeface="+mn-ea"/>
                <a:cs typeface="+mn-cs"/>
              </a:rPr>
              <a:t> km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making the comet’s equivalent water volume 1.29*10</a:t>
            </a:r>
            <a:r>
              <a:rPr lang="en-US" sz="1200" kern="1200" baseline="30000" dirty="0" smtClean="0">
                <a:solidFill>
                  <a:schemeClr val="tx1"/>
                </a:solidFill>
                <a:effectLst/>
                <a:latin typeface="+mn-lt"/>
                <a:ea typeface="+mn-ea"/>
                <a:cs typeface="+mn-cs"/>
              </a:rPr>
              <a:t>9</a:t>
            </a:r>
            <a:r>
              <a:rPr lang="en-US" sz="1200" kern="1200" dirty="0" smtClean="0">
                <a:solidFill>
                  <a:schemeClr val="tx1"/>
                </a:solidFill>
                <a:effectLst/>
                <a:latin typeface="+mn-lt"/>
                <a:ea typeface="+mn-ea"/>
                <a:cs typeface="+mn-cs"/>
              </a:rPr>
              <a:t> km</a:t>
            </a:r>
            <a:r>
              <a:rPr lang="en-US" sz="1200" kern="1200" baseline="300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which accounts for the difference in volume between ice and its melted form.  The Earth’s oceans are reported to cover 3.62*10</a:t>
            </a:r>
            <a:r>
              <a:rPr lang="en-US" sz="1200" kern="1200" baseline="30000" dirty="0" smtClean="0">
                <a:solidFill>
                  <a:schemeClr val="tx1"/>
                </a:solidFill>
                <a:effectLst/>
                <a:latin typeface="+mn-lt"/>
                <a:ea typeface="+mn-ea"/>
                <a:cs typeface="+mn-cs"/>
              </a:rPr>
              <a:t>8</a:t>
            </a:r>
            <a:r>
              <a:rPr lang="en-US" sz="1200" kern="1200" dirty="0" smtClean="0">
                <a:solidFill>
                  <a:schemeClr val="tx1"/>
                </a:solidFill>
                <a:effectLst/>
                <a:latin typeface="+mn-lt"/>
                <a:ea typeface="+mn-ea"/>
                <a:cs typeface="+mn-cs"/>
              </a:rPr>
              <a:t> km</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and so this comet delivered an average ocean water depth of 3.57 km.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Upon melting, the newly introduced waters filled the former abyss and preserved in the bathymetry drainage systems such as Monterey Canyon.  In addition, the waters connected the formerly disjoint seas (Figure 2); chemical tracers and animal life are now mixed.  The confluence region in Figure 3 is ambiguous or smeared as a consequence of river borne sediments being deposited into rising ocean waters much like the formation of river deltas; this process explains the region’s sediment-filled channels (</a:t>
            </a:r>
            <a:r>
              <a:rPr lang="en-US" sz="1200" kern="1200" dirty="0" err="1" smtClean="0">
                <a:solidFill>
                  <a:schemeClr val="tx1"/>
                </a:solidFill>
                <a:effectLst/>
                <a:latin typeface="+mn-lt"/>
                <a:ea typeface="+mn-ea"/>
                <a:cs typeface="+mn-cs"/>
              </a:rPr>
              <a:t>Fildani</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Normark</a:t>
            </a:r>
            <a:r>
              <a:rPr lang="en-US" sz="1200" kern="1200" dirty="0" smtClean="0">
                <a:solidFill>
                  <a:schemeClr val="tx1"/>
                </a:solidFill>
                <a:effectLst/>
                <a:latin typeface="+mn-lt"/>
                <a:ea typeface="+mn-ea"/>
                <a:cs typeface="+mn-cs"/>
              </a:rPr>
              <a:t> 2004).  Comet borne waters filled the Mediterranean Sea through the Strait of Gibraltar (Garcia-Castellanos et al 2009).   The formation of recently discovered glacial troughs carved by Antarctic ice floes that are in places more than 2 km below present sea level (Ross et al 2013) can now be understood: the troughs were subaerially carved and then submerged by the comet waters, for it is impossible that a glacial trough could have been carved 2 km below sea level.  </a:t>
            </a:r>
          </a:p>
          <a:p>
            <a:pPr defTabSz="914350">
              <a:defRPr/>
            </a:pPr>
            <a:endParaRPr lang="en-US" dirty="0"/>
          </a:p>
        </p:txBody>
      </p:sp>
      <p:sp>
        <p:nvSpPr>
          <p:cNvPr id="4" name="Slide Number Placeholder 3"/>
          <p:cNvSpPr>
            <a:spLocks noGrp="1"/>
          </p:cNvSpPr>
          <p:nvPr>
            <p:ph type="sldNum" sz="quarter" idx="10"/>
          </p:nvPr>
        </p:nvSpPr>
        <p:spPr/>
        <p:txBody>
          <a:bodyPr/>
          <a:lstStyle/>
          <a:p>
            <a:fld id="{E44C6012-ACE1-4BA0-8CDC-1D870E6F2BC9}"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a</a:t>
            </a:r>
            <a:r>
              <a:rPr lang="en-US" sz="1200" kern="1200" baseline="0" dirty="0" smtClean="0">
                <a:solidFill>
                  <a:schemeClr val="tx1"/>
                </a:solidFill>
                <a:effectLst/>
                <a:latin typeface="+mn-lt"/>
                <a:ea typeface="+mn-ea"/>
                <a:cs typeface="+mn-cs"/>
              </a:rPr>
              <a:t> model of the Earth</a:t>
            </a:r>
            <a:r>
              <a:rPr lang="en-US" sz="1200" kern="1200" dirty="0" smtClean="0">
                <a:solidFill>
                  <a:schemeClr val="tx1"/>
                </a:solidFill>
                <a:effectLst/>
                <a:latin typeface="+mn-lt"/>
                <a:ea typeface="+mn-ea"/>
                <a:cs typeface="+mn-cs"/>
              </a:rPr>
              <a:t> without such waters so as to fully expose Monterey Canyon as well as the many other structures found throughout the planet.  We</a:t>
            </a:r>
            <a:r>
              <a:rPr lang="en-US" sz="1200" kern="1200" baseline="0" dirty="0" smtClean="0">
                <a:solidFill>
                  <a:schemeClr val="tx1"/>
                </a:solidFill>
                <a:effectLst/>
                <a:latin typeface="+mn-lt"/>
                <a:ea typeface="+mn-ea"/>
                <a:cs typeface="+mn-cs"/>
              </a:rPr>
              <a:t> removed </a:t>
            </a:r>
            <a:r>
              <a:rPr lang="en-US" sz="1200" kern="1200" dirty="0" smtClean="0">
                <a:solidFill>
                  <a:schemeClr val="tx1"/>
                </a:solidFill>
                <a:effectLst/>
                <a:latin typeface="+mn-lt"/>
                <a:ea typeface="+mn-ea"/>
                <a:cs typeface="+mn-cs"/>
              </a:rPr>
              <a:t>more than three kilometers (km) of water and reveals landscapes, seas, and oceans approximated by the map,</a:t>
            </a:r>
            <a:r>
              <a:rPr lang="en-US" sz="1200" kern="1200" baseline="0" dirty="0" smtClean="0">
                <a:solidFill>
                  <a:schemeClr val="tx1"/>
                </a:solidFill>
                <a:effectLst/>
                <a:latin typeface="+mn-lt"/>
                <a:ea typeface="+mn-ea"/>
                <a:cs typeface="+mn-cs"/>
              </a:rPr>
              <a:t> above</a:t>
            </a:r>
            <a:r>
              <a:rPr lang="en-US" sz="1200" kern="1200" dirty="0" smtClean="0">
                <a:solidFill>
                  <a:schemeClr val="tx1"/>
                </a:solidFill>
                <a:effectLst/>
                <a:latin typeface="+mn-lt"/>
                <a:ea typeface="+mn-ea"/>
                <a:cs typeface="+mn-cs"/>
              </a:rPr>
              <a:t>.  At more than three km above the former sea level, winds uplifted and condensed by the continental shelf would have caused precipitation that inundated coastal California making it much wetter than present.  Transport of these rainwaters created the drainage systems as well as the coastal region’s rounded hills.  Tributaries drained upland regions, and their waters eventually would be energized by a more than three km fall down the continental shelf into the abyss.  This created Monterey Canyon and the regional drainage system shown in Figure 3.</a:t>
            </a:r>
          </a:p>
          <a:p>
            <a:pPr defTabSz="914350">
              <a:defRPr/>
            </a:pPr>
            <a:endParaRPr lang="en-US" b="0" dirty="0" smtClean="0"/>
          </a:p>
          <a:p>
            <a:pPr defTabSz="914350">
              <a:defRPr/>
            </a:pPr>
            <a:r>
              <a:rPr lang="en-US" b="0" dirty="0" smtClean="0"/>
              <a:t>The </a:t>
            </a:r>
            <a:r>
              <a:rPr lang="en-US" b="0" dirty="0"/>
              <a:t>comet waters connected the formerly disjoint seas; chemical tracers and animal life are now mixed.</a:t>
            </a:r>
          </a:p>
          <a:p>
            <a:pPr defTabSz="914350">
              <a:defRPr/>
            </a:pPr>
            <a:endParaRPr lang="en-US" b="0" dirty="0" smtClean="0"/>
          </a:p>
          <a:p>
            <a:pPr defTabSz="914350">
              <a:defRPr/>
            </a:pPr>
            <a:r>
              <a:rPr lang="en-US" b="0" dirty="0" smtClean="0"/>
              <a:t>We </a:t>
            </a:r>
            <a:r>
              <a:rPr lang="en-US" b="0" dirty="0"/>
              <a:t>evolved in the dark tan regions – where we attained our variety of physical traits</a:t>
            </a:r>
            <a:r>
              <a:rPr lang="en-US" b="0" dirty="0" smtClean="0"/>
              <a:t>.  The</a:t>
            </a:r>
            <a:r>
              <a:rPr lang="en-US" b="0" baseline="0" dirty="0" smtClean="0"/>
              <a:t> changed Earth makes us ill-adapted to the new environment, and we struggle as a consequence.</a:t>
            </a:r>
            <a:endParaRPr lang="en-US" b="0" dirty="0"/>
          </a:p>
          <a:p>
            <a:r>
              <a:rPr lang="en-US" b="0" dirty="0" smtClean="0"/>
              <a:t>It</a:t>
            </a:r>
            <a:r>
              <a:rPr lang="en-US" b="0" baseline="0" dirty="0" smtClean="0"/>
              <a:t> is interesting to consider that the atmosphere has been displaced upward.  Highest mountain ranges </a:t>
            </a:r>
            <a:r>
              <a:rPr lang="en-US" baseline="0" dirty="0" smtClean="0"/>
              <a:t>were nearly 8 km (5 miles) above former sea level – explains lack of weathering.</a:t>
            </a:r>
            <a:endParaRPr lang="en-US" dirty="0" smtClean="0"/>
          </a:p>
        </p:txBody>
      </p:sp>
      <p:sp>
        <p:nvSpPr>
          <p:cNvPr id="4" name="Slide Number Placeholder 3"/>
          <p:cNvSpPr>
            <a:spLocks noGrp="1"/>
          </p:cNvSpPr>
          <p:nvPr>
            <p:ph type="sldNum" sz="quarter" idx="10"/>
          </p:nvPr>
        </p:nvSpPr>
        <p:spPr/>
        <p:txBody>
          <a:bodyPr/>
          <a:lstStyle/>
          <a:p>
            <a:fld id="{E44C6012-ACE1-4BA0-8CDC-1D870E6F2BC9}" type="slidenum">
              <a:rPr lang="en-US" smtClean="0"/>
              <a:pPr/>
              <a:t>11</a:t>
            </a:fld>
            <a:endParaRPr lang="en-US" dirty="0"/>
          </a:p>
        </p:txBody>
      </p:sp>
    </p:spTree>
    <p:extLst>
      <p:ext uri="{BB962C8B-B14F-4D97-AF65-F5344CB8AC3E}">
        <p14:creationId xmlns:p14="http://schemas.microsoft.com/office/powerpoint/2010/main" val="4175504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impact in the Southern Ocean created the wide dispersion of </a:t>
            </a:r>
            <a:r>
              <a:rPr lang="en-US" sz="1200" kern="1200" dirty="0" err="1" smtClean="0">
                <a:solidFill>
                  <a:schemeClr val="tx1"/>
                </a:solidFill>
                <a:effectLst/>
                <a:latin typeface="+mn-lt"/>
                <a:ea typeface="+mn-ea"/>
                <a:cs typeface="+mn-cs"/>
              </a:rPr>
              <a:t>nanodiamonds</a:t>
            </a:r>
            <a:r>
              <a:rPr lang="en-US" sz="1200" kern="1200" dirty="0" smtClean="0">
                <a:solidFill>
                  <a:schemeClr val="tx1"/>
                </a:solidFill>
                <a:effectLst/>
                <a:latin typeface="+mn-lt"/>
                <a:ea typeface="+mn-ea"/>
                <a:cs typeface="+mn-cs"/>
              </a:rPr>
              <a:t> [NDs] found throughout the planet.  “…The large body of evidence now obtained about YDB [the YD Boundary] NDs is strongly consistent with an origin by cosmic impact at ≈12,800 </a:t>
            </a:r>
            <a:r>
              <a:rPr lang="en-US" sz="1200" kern="1200" dirty="0" err="1" smtClean="0">
                <a:solidFill>
                  <a:schemeClr val="tx1"/>
                </a:solidFill>
                <a:effectLst/>
                <a:latin typeface="+mn-lt"/>
                <a:ea typeface="+mn-ea"/>
                <a:cs typeface="+mn-cs"/>
              </a:rPr>
              <a:t>cal</a:t>
            </a:r>
            <a:r>
              <a:rPr lang="en-US" sz="1200" kern="1200" dirty="0" smtClean="0">
                <a:solidFill>
                  <a:schemeClr val="tx1"/>
                </a:solidFill>
                <a:effectLst/>
                <a:latin typeface="+mn-lt"/>
                <a:ea typeface="+mn-ea"/>
                <a:cs typeface="+mn-cs"/>
              </a:rPr>
              <a:t> BP [before present] and is inconsistent with formation of YDB NDs by natural terrestrial processes, including wildfires, anthropogenesis, and/or influx of cosmic dust.”(</a:t>
            </a:r>
            <a:r>
              <a:rPr lang="en-US" sz="1200" kern="1200" dirty="0" err="1" smtClean="0">
                <a:solidFill>
                  <a:schemeClr val="tx1"/>
                </a:solidFill>
                <a:effectLst/>
                <a:latin typeface="+mn-lt"/>
                <a:ea typeface="+mn-ea"/>
                <a:cs typeface="+mn-cs"/>
              </a:rPr>
              <a:t>Kinzie</a:t>
            </a:r>
            <a:r>
              <a:rPr lang="en-US" sz="1200" kern="1200" dirty="0" smtClean="0">
                <a:solidFill>
                  <a:schemeClr val="tx1"/>
                </a:solidFill>
                <a:effectLst/>
                <a:latin typeface="+mn-lt"/>
                <a:ea typeface="+mn-ea"/>
                <a:cs typeface="+mn-cs"/>
              </a:rPr>
              <a:t> et al. 2014).  The subsequent flooding of the abyss caused the significant changes to Earth’s ecosystem at the YD boundary (Firestone et al 2007; Firestone 2009).</a:t>
            </a:r>
          </a:p>
          <a:p>
            <a:endParaRPr lang="en-US" dirty="0"/>
          </a:p>
        </p:txBody>
      </p:sp>
      <p:sp>
        <p:nvSpPr>
          <p:cNvPr id="4" name="Slide Number Placeholder 3"/>
          <p:cNvSpPr>
            <a:spLocks noGrp="1"/>
          </p:cNvSpPr>
          <p:nvPr>
            <p:ph type="sldNum" sz="quarter" idx="10"/>
          </p:nvPr>
        </p:nvSpPr>
        <p:spPr/>
        <p:txBody>
          <a:bodyPr/>
          <a:lstStyle/>
          <a:p>
            <a:fld id="{E44C6012-ACE1-4BA0-8CDC-1D870E6F2BC9}" type="slidenum">
              <a:rPr lang="en-US" smtClean="0"/>
              <a:pPr/>
              <a:t>12</a:t>
            </a:fld>
            <a:endParaRPr lang="en-US" dirty="0"/>
          </a:p>
        </p:txBody>
      </p:sp>
    </p:spTree>
    <p:extLst>
      <p:ext uri="{BB962C8B-B14F-4D97-AF65-F5344CB8AC3E}">
        <p14:creationId xmlns:p14="http://schemas.microsoft.com/office/powerpoint/2010/main" val="919602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Comet-borne materials have already been recovered from the comet impact region by the IODP.</a:t>
            </a:r>
            <a:endParaRPr lang="en-US" dirty="0"/>
          </a:p>
        </p:txBody>
      </p:sp>
      <p:sp>
        <p:nvSpPr>
          <p:cNvPr id="4" name="Slide Number Placeholder 3"/>
          <p:cNvSpPr>
            <a:spLocks noGrp="1"/>
          </p:cNvSpPr>
          <p:nvPr>
            <p:ph type="sldNum" sz="quarter" idx="10"/>
          </p:nvPr>
        </p:nvSpPr>
        <p:spPr/>
        <p:txBody>
          <a:bodyPr/>
          <a:lstStyle/>
          <a:p>
            <a:fld id="{E44C6012-ACE1-4BA0-8CDC-1D870E6F2BC9}" type="slidenum">
              <a:rPr lang="en-US" smtClean="0"/>
              <a:pPr/>
              <a:t>13</a:t>
            </a:fld>
            <a:endParaRPr lang="en-US" dirty="0"/>
          </a:p>
        </p:txBody>
      </p:sp>
    </p:spTree>
    <p:extLst>
      <p:ext uri="{BB962C8B-B14F-4D97-AF65-F5344CB8AC3E}">
        <p14:creationId xmlns:p14="http://schemas.microsoft.com/office/powerpoint/2010/main" val="83378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interactive map links</a:t>
            </a:r>
            <a:r>
              <a:rPr lang="en-US" baseline="0" dirty="0" smtClean="0"/>
              <a:t> to core descriptions of varying degrees and specificities.</a:t>
            </a:r>
          </a:p>
          <a:p>
            <a:r>
              <a:rPr lang="en-US" sz="1200" kern="1200" dirty="0" smtClean="0">
                <a:solidFill>
                  <a:schemeClr val="tx1"/>
                </a:solidFill>
                <a:effectLst/>
                <a:latin typeface="+mn-lt"/>
                <a:ea typeface="+mn-ea"/>
                <a:cs typeface="+mn-cs"/>
              </a:rPr>
              <a:t>Comet borne materials have already been recovered by the International Ocean Discovery Program (IODP).  Cores 1137 and 1139 were drilled at sites interior to the impact crescent on deposit mounds, and the recovered materials’ photographs, magnetic susceptibility, and gamma counts are very different from other IODP cores such as 1135, 1136, and 1138 that were obtained from sites exterior to the impact crescent (IODP.tamu.edu).  Minerals identified in non-IODP cores obtained from within the impact crescent, as well as from cores situated within the debris field to its north (maps.ngdc.noaa.gov), are consistent with those identified in </a:t>
            </a:r>
            <a:r>
              <a:rPr lang="en-US" sz="1200" kern="1200" dirty="0" err="1" smtClean="0">
                <a:solidFill>
                  <a:schemeClr val="tx1"/>
                </a:solidFill>
                <a:effectLst/>
                <a:latin typeface="+mn-lt"/>
                <a:ea typeface="+mn-ea"/>
                <a:cs typeface="+mn-cs"/>
              </a:rPr>
              <a:t>Tempel</a:t>
            </a:r>
            <a:r>
              <a:rPr lang="en-US" sz="1200" kern="1200" dirty="0" smtClean="0">
                <a:solidFill>
                  <a:schemeClr val="tx1"/>
                </a:solidFill>
                <a:effectLst/>
                <a:latin typeface="+mn-lt"/>
                <a:ea typeface="+mn-ea"/>
                <a:cs typeface="+mn-cs"/>
              </a:rPr>
              <a:t> 1 by the NASA Deep Impact mission (NASA News Release, 7 Sep 2005).  These minerals include olivine, spinel, carbonates, and iron-bearing compounds.  Though Deep Impact did not test for manganese (Jaye, 28 Aug 2013), it is an element common to most core descriptions in the comet impact region and therefore should be considered an important component of materials comprising the comet that struck in the Southern Ocean if not others.  </a:t>
            </a:r>
          </a:p>
          <a:p>
            <a:endParaRPr lang="en-US" baseline="0" dirty="0" smtClean="0"/>
          </a:p>
        </p:txBody>
      </p:sp>
      <p:sp>
        <p:nvSpPr>
          <p:cNvPr id="4" name="Slide Number Placeholder 3"/>
          <p:cNvSpPr>
            <a:spLocks noGrp="1"/>
          </p:cNvSpPr>
          <p:nvPr>
            <p:ph type="sldNum" sz="quarter" idx="10"/>
          </p:nvPr>
        </p:nvSpPr>
        <p:spPr/>
        <p:txBody>
          <a:bodyPr/>
          <a:lstStyle/>
          <a:p>
            <a:fld id="{E44C6012-ACE1-4BA0-8CDC-1D870E6F2BC9}" type="slidenum">
              <a:rPr lang="en-US" smtClean="0"/>
              <a:pPr/>
              <a:t>14</a:t>
            </a:fld>
            <a:endParaRPr lang="en-US" dirty="0"/>
          </a:p>
        </p:txBody>
      </p:sp>
    </p:spTree>
    <p:extLst>
      <p:ext uri="{BB962C8B-B14F-4D97-AF65-F5344CB8AC3E}">
        <p14:creationId xmlns:p14="http://schemas.microsoft.com/office/powerpoint/2010/main" val="400611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validate</a:t>
            </a:r>
            <a:r>
              <a:rPr lang="en-US" baseline="0" dirty="0" smtClean="0"/>
              <a:t> the hypothesis </a:t>
            </a:r>
            <a:r>
              <a:rPr lang="en-US" dirty="0" smtClean="0"/>
              <a:t>I submitte</a:t>
            </a:r>
            <a:r>
              <a:rPr lang="en-US" baseline="0" dirty="0" smtClean="0"/>
              <a:t>d a proposal to the IODP to recover some of the comet nucleus materials.  It was rejected but with a heartening comment.</a:t>
            </a:r>
          </a:p>
          <a:p>
            <a:endParaRPr lang="en-US" baseline="0" dirty="0" smtClean="0"/>
          </a:p>
        </p:txBody>
      </p:sp>
      <p:sp>
        <p:nvSpPr>
          <p:cNvPr id="4" name="Slide Number Placeholder 3"/>
          <p:cNvSpPr>
            <a:spLocks noGrp="1"/>
          </p:cNvSpPr>
          <p:nvPr>
            <p:ph type="sldNum" sz="quarter" idx="10"/>
          </p:nvPr>
        </p:nvSpPr>
        <p:spPr/>
        <p:txBody>
          <a:bodyPr/>
          <a:lstStyle/>
          <a:p>
            <a:fld id="{E44C6012-ACE1-4BA0-8CDC-1D870E6F2BC9}" type="slidenum">
              <a:rPr lang="en-US" smtClean="0"/>
              <a:pPr/>
              <a:t>15</a:t>
            </a:fld>
            <a:endParaRPr lang="en-US" dirty="0"/>
          </a:p>
        </p:txBody>
      </p:sp>
    </p:spTree>
    <p:extLst>
      <p:ext uri="{BB962C8B-B14F-4D97-AF65-F5344CB8AC3E}">
        <p14:creationId xmlns:p14="http://schemas.microsoft.com/office/powerpoint/2010/main" val="4133209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confluence region in Figure 3 is ambiguous or smeared as a consequence of river borne sediments being deposited into rising ocean waters much like the formation of river deltas; this process explains the region’s sediment-filled channels (</a:t>
            </a:r>
            <a:r>
              <a:rPr lang="en-US" sz="1200" kern="1200" dirty="0" err="1" smtClean="0">
                <a:solidFill>
                  <a:schemeClr val="tx1"/>
                </a:solidFill>
                <a:effectLst/>
                <a:latin typeface="+mn-lt"/>
                <a:ea typeface="+mn-ea"/>
                <a:cs typeface="+mn-cs"/>
              </a:rPr>
              <a:t>Fildani</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Normark</a:t>
            </a:r>
            <a:r>
              <a:rPr lang="en-US" sz="1200" kern="1200" dirty="0" smtClean="0">
                <a:solidFill>
                  <a:schemeClr val="tx1"/>
                </a:solidFill>
                <a:effectLst/>
                <a:latin typeface="+mn-lt"/>
                <a:ea typeface="+mn-ea"/>
                <a:cs typeface="+mn-cs"/>
              </a:rPr>
              <a:t> 2004).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terraces could</a:t>
            </a:r>
            <a:r>
              <a:rPr lang="en-US" sz="1200" kern="1200" baseline="0" dirty="0" smtClean="0">
                <a:solidFill>
                  <a:schemeClr val="tx1"/>
                </a:solidFill>
                <a:effectLst/>
                <a:latin typeface="+mn-lt"/>
                <a:ea typeface="+mn-ea"/>
                <a:cs typeface="+mn-cs"/>
              </a:rPr>
              <a:t> be former shorelines created by erosive surf associated with the rising ocean waters.</a:t>
            </a:r>
            <a:endParaRPr lang="en-US" dirty="0"/>
          </a:p>
        </p:txBody>
      </p:sp>
      <p:sp>
        <p:nvSpPr>
          <p:cNvPr id="4" name="Slide Number Placeholder 3"/>
          <p:cNvSpPr>
            <a:spLocks noGrp="1"/>
          </p:cNvSpPr>
          <p:nvPr>
            <p:ph type="sldNum" sz="quarter" idx="10"/>
          </p:nvPr>
        </p:nvSpPr>
        <p:spPr/>
        <p:txBody>
          <a:bodyPr/>
          <a:lstStyle/>
          <a:p>
            <a:fld id="{4E32E1F5-1577-4E84-8104-5DAB7D214D17}" type="slidenum">
              <a:rPr lang="en-US" smtClean="0"/>
              <a:t>16</a:t>
            </a:fld>
            <a:endParaRPr lang="en-US"/>
          </a:p>
        </p:txBody>
      </p:sp>
    </p:spTree>
    <p:extLst>
      <p:ext uri="{BB962C8B-B14F-4D97-AF65-F5344CB8AC3E}">
        <p14:creationId xmlns:p14="http://schemas.microsoft.com/office/powerpoint/2010/main" val="1863716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Rock </a:t>
            </a:r>
            <a:r>
              <a:rPr lang="en-US" sz="1200" kern="1200" dirty="0" smtClean="0">
                <a:solidFill>
                  <a:schemeClr val="tx1"/>
                </a:solidFill>
                <a:effectLst/>
                <a:latin typeface="+mn-lt"/>
                <a:ea typeface="+mn-ea"/>
                <a:cs typeface="+mn-cs"/>
              </a:rPr>
              <a:t>formations in and out of the breaking surf along the coast of California show equal erosion, an impossibility had the rocks in the surf been subjected to wave action for an extended period of time.  These coastal rock formations had been exposed to identical wear for millions of years, and their upper layer of top soil was removed with the introduction of the new ocean waters.  That they show nearly identical wear indicates that the waters were introduced relatively recently. </a:t>
            </a:r>
          </a:p>
          <a:p>
            <a:endParaRPr lang="en-US" dirty="0"/>
          </a:p>
        </p:txBody>
      </p:sp>
      <p:sp>
        <p:nvSpPr>
          <p:cNvPr id="4" name="Slide Number Placeholder 3"/>
          <p:cNvSpPr>
            <a:spLocks noGrp="1"/>
          </p:cNvSpPr>
          <p:nvPr>
            <p:ph type="sldNum" sz="quarter" idx="10"/>
          </p:nvPr>
        </p:nvSpPr>
        <p:spPr/>
        <p:txBody>
          <a:bodyPr/>
          <a:lstStyle/>
          <a:p>
            <a:fld id="{E44C6012-ACE1-4BA0-8CDC-1D870E6F2BC9}" type="slidenum">
              <a:rPr lang="en-US" smtClean="0"/>
              <a:pPr/>
              <a:t>17</a:t>
            </a:fld>
            <a:endParaRPr lang="en-US" dirty="0"/>
          </a:p>
        </p:txBody>
      </p:sp>
    </p:spTree>
    <p:extLst>
      <p:ext uri="{BB962C8B-B14F-4D97-AF65-F5344CB8AC3E}">
        <p14:creationId xmlns:p14="http://schemas.microsoft.com/office/powerpoint/2010/main" val="4004741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Indisputable validation of this claim will be achieved by discovering remnants of human civilization in deep sea, abyssal regions.  The fate of Atlantis is now understood, and, given proper equipment and sufficient resources, its canals and artefacts might be investigated.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44C6012-ACE1-4BA0-8CDC-1D870E6F2BC9}" type="slidenum">
              <a:rPr lang="en-US" smtClean="0"/>
              <a:pPr/>
              <a:t>18</a:t>
            </a:fld>
            <a:endParaRPr lang="en-US" dirty="0"/>
          </a:p>
        </p:txBody>
      </p:sp>
    </p:spTree>
    <p:extLst>
      <p:ext uri="{BB962C8B-B14F-4D97-AF65-F5344CB8AC3E}">
        <p14:creationId xmlns:p14="http://schemas.microsoft.com/office/powerpoint/2010/main" val="2663605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not out of Africa – we evolved in the abyss where atmospheric</a:t>
            </a:r>
            <a:r>
              <a:rPr lang="en-US" baseline="0" dirty="0" smtClean="0"/>
              <a:t> pressure made conditions much warmer.  We need clothing to survive in the present, cooler, post-comet Earth ecosystem.</a:t>
            </a:r>
            <a:endParaRPr lang="en-US" dirty="0" smtClean="0"/>
          </a:p>
          <a:p>
            <a:endParaRPr lang="en-US" dirty="0" smtClean="0"/>
          </a:p>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smaller comets we observe are fragments from these Pluto-like, comet source objects.  The smaller, irregularly shaped, nucleus-free comets we observe would have fragmented and assumed their various orbits over the millions &amp; </a:t>
            </a:r>
            <a:r>
              <a:rPr lang="en-US" sz="1200" kern="1200" dirty="0" smtClean="0">
                <a:solidFill>
                  <a:schemeClr val="tx1"/>
                </a:solidFill>
                <a:effectLst/>
                <a:latin typeface="+mn-lt"/>
                <a:ea typeface="+mn-ea"/>
                <a:cs typeface="+mn-cs"/>
              </a:rPr>
              <a:t>billions </a:t>
            </a:r>
            <a:r>
              <a:rPr lang="en-US" sz="1200" kern="1200" dirty="0" smtClean="0">
                <a:solidFill>
                  <a:schemeClr val="tx1"/>
                </a:solidFill>
                <a:effectLst/>
                <a:latin typeface="+mn-lt"/>
                <a:ea typeface="+mn-ea"/>
                <a:cs typeface="+mn-cs"/>
              </a:rPr>
              <a:t>of years of gravitational interactions</a:t>
            </a:r>
            <a:r>
              <a:rPr lang="en-US" sz="1200" kern="120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Earth enters its next ice age with more water than during any previous ice age.</a:t>
            </a:r>
            <a:endParaRPr lang="en-US" baseline="0" dirty="0" smtClean="0"/>
          </a:p>
        </p:txBody>
      </p:sp>
      <p:sp>
        <p:nvSpPr>
          <p:cNvPr id="4" name="Slide Number Placeholder 3"/>
          <p:cNvSpPr>
            <a:spLocks noGrp="1"/>
          </p:cNvSpPr>
          <p:nvPr>
            <p:ph type="sldNum" sz="quarter" idx="10"/>
          </p:nvPr>
        </p:nvSpPr>
        <p:spPr/>
        <p:txBody>
          <a:bodyPr/>
          <a:lstStyle/>
          <a:p>
            <a:fld id="{E44C6012-ACE1-4BA0-8CDC-1D870E6F2BC9}" type="slidenum">
              <a:rPr lang="en-US" smtClean="0"/>
              <a:pPr/>
              <a:t>19</a:t>
            </a:fld>
            <a:endParaRPr lang="en-US" dirty="0"/>
          </a:p>
        </p:txBody>
      </p:sp>
    </p:spTree>
    <p:extLst>
      <p:ext uri="{BB962C8B-B14F-4D97-AF65-F5344CB8AC3E}">
        <p14:creationId xmlns:p14="http://schemas.microsoft.com/office/powerpoint/2010/main" val="3727677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nearly 200 years we have accepted that the Earth has had all of its water since nearly its beginning.  This belief follows from conclusions drawn by members of the Geological Society of London who observed that </a:t>
            </a:r>
            <a:r>
              <a:rPr lang="en-US" sz="1200" kern="1200" dirty="0" err="1" smtClean="0">
                <a:solidFill>
                  <a:schemeClr val="tx1"/>
                </a:solidFill>
                <a:effectLst/>
                <a:latin typeface="+mn-lt"/>
                <a:ea typeface="+mn-ea"/>
                <a:cs typeface="+mn-cs"/>
              </a:rPr>
              <a:t>diluvial</a:t>
            </a:r>
            <a:r>
              <a:rPr lang="en-US" sz="1200" kern="1200" dirty="0" smtClean="0">
                <a:solidFill>
                  <a:schemeClr val="tx1"/>
                </a:solidFill>
                <a:effectLst/>
                <a:latin typeface="+mn-lt"/>
                <a:ea typeface="+mn-ea"/>
                <a:cs typeface="+mn-cs"/>
              </a:rPr>
              <a:t> gravels did not belong to a single event and, therefore, there was not a single worldwide flood (Sedgwick 1825; Sedgwick 1831).  Although the data and observations were valid, the conclusion was not.  From the evidence they instead should have concluded: </a:t>
            </a:r>
            <a:r>
              <a:rPr lang="en-US" sz="1200" i="1" kern="1200" dirty="0" smtClean="0">
                <a:solidFill>
                  <a:schemeClr val="tx1"/>
                </a:solidFill>
                <a:effectLst/>
                <a:latin typeface="+mn-lt"/>
                <a:ea typeface="+mn-ea"/>
                <a:cs typeface="+mn-cs"/>
              </a:rPr>
              <a:t>presently exposed landscapes were not inundated by a presumed worldwide flood</a:t>
            </a:r>
            <a:r>
              <a:rPr lang="en-US" sz="1200" kern="1200" dirty="0" smtClean="0">
                <a:solidFill>
                  <a:schemeClr val="tx1"/>
                </a:solidFill>
                <a:effectLst/>
                <a:latin typeface="+mn-lt"/>
                <a:ea typeface="+mn-ea"/>
                <a:cs typeface="+mn-cs"/>
              </a:rPr>
              <a:t>.  This error has had consequence in geology and related fields.</a:t>
            </a:r>
          </a:p>
          <a:p>
            <a:endParaRPr lang="en-US" dirty="0"/>
          </a:p>
        </p:txBody>
      </p:sp>
      <p:sp>
        <p:nvSpPr>
          <p:cNvPr id="4" name="Slide Number Placeholder 3"/>
          <p:cNvSpPr>
            <a:spLocks noGrp="1"/>
          </p:cNvSpPr>
          <p:nvPr>
            <p:ph type="sldNum" sz="quarter" idx="10"/>
          </p:nvPr>
        </p:nvSpPr>
        <p:spPr/>
        <p:txBody>
          <a:bodyPr/>
          <a:lstStyle/>
          <a:p>
            <a:fld id="{4E32E1F5-1577-4E84-8104-5DAB7D214D17}" type="slidenum">
              <a:rPr lang="en-US" smtClean="0"/>
              <a:t>2</a:t>
            </a:fld>
            <a:endParaRPr lang="en-US"/>
          </a:p>
        </p:txBody>
      </p:sp>
    </p:spTree>
    <p:extLst>
      <p:ext uri="{BB962C8B-B14F-4D97-AF65-F5344CB8AC3E}">
        <p14:creationId xmlns:p14="http://schemas.microsoft.com/office/powerpoint/2010/main" val="4049876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error made 200</a:t>
            </a:r>
            <a:r>
              <a:rPr lang="en-US" baseline="0" dirty="0" smtClean="0"/>
              <a:t> years ago should be profoundly disturbing to geologists as nearly everything that follows from that time onward is potentially tainted </a:t>
            </a:r>
            <a:r>
              <a:rPr lang="en-US" baseline="0" smtClean="0"/>
              <a:t>or incorrect.</a:t>
            </a:r>
            <a:endParaRPr lang="en-US" dirty="0"/>
          </a:p>
        </p:txBody>
      </p:sp>
      <p:sp>
        <p:nvSpPr>
          <p:cNvPr id="4" name="Slide Number Placeholder 3"/>
          <p:cNvSpPr>
            <a:spLocks noGrp="1"/>
          </p:cNvSpPr>
          <p:nvPr>
            <p:ph type="sldNum" sz="quarter" idx="10"/>
          </p:nvPr>
        </p:nvSpPr>
        <p:spPr/>
        <p:txBody>
          <a:bodyPr/>
          <a:lstStyle/>
          <a:p>
            <a:fld id="{4E32E1F5-1577-4E84-8104-5DAB7D214D17}" type="slidenum">
              <a:rPr lang="en-US" smtClean="0"/>
              <a:t>20</a:t>
            </a:fld>
            <a:endParaRPr lang="en-US"/>
          </a:p>
        </p:txBody>
      </p:sp>
    </p:spTree>
    <p:extLst>
      <p:ext uri="{BB962C8B-B14F-4D97-AF65-F5344CB8AC3E}">
        <p14:creationId xmlns:p14="http://schemas.microsoft.com/office/powerpoint/2010/main" val="1436219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32E1F5-1577-4E84-8104-5DAB7D214D17}" type="slidenum">
              <a:rPr lang="en-US" smtClean="0"/>
              <a:t>21</a:t>
            </a:fld>
            <a:endParaRPr lang="en-US"/>
          </a:p>
        </p:txBody>
      </p:sp>
    </p:spTree>
    <p:extLst>
      <p:ext uri="{BB962C8B-B14F-4D97-AF65-F5344CB8AC3E}">
        <p14:creationId xmlns:p14="http://schemas.microsoft.com/office/powerpoint/2010/main" val="1172505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Why</a:t>
            </a:r>
            <a:r>
              <a:rPr lang="en-US" baseline="0" dirty="0" smtClean="0"/>
              <a:t> would we be interested in understanding why we believe as we do?  How do we explain what appear to be river drainage systems covered in places by more than 3km (2 miles) of </a:t>
            </a:r>
            <a:r>
              <a:rPr lang="en-US" baseline="0" dirty="0" smtClean="0"/>
              <a:t>water?  </a:t>
            </a:r>
            <a:r>
              <a:rPr lang="en-US" baseline="0" dirty="0" smtClean="0"/>
              <a:t>Turbidity flows are the presumed mechanism by which these structures were formed.  That is impossible – contiguous features extend far beyond continental shelf and into the abyssal plain.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a:t>
            </a:r>
            <a:r>
              <a:rPr lang="en-US" sz="1200" kern="1200" dirty="0" smtClean="0">
                <a:solidFill>
                  <a:schemeClr val="tx1"/>
                </a:solidFill>
                <a:effectLst/>
                <a:latin typeface="+mn-lt"/>
                <a:ea typeface="+mn-ea"/>
                <a:cs typeface="+mn-cs"/>
              </a:rPr>
              <a:t>an image of Monterey Canyon (Google Maps), perhaps the most studied of the submarine canyons common to continental margins worldwide (Dill et al. 1954; Menard 1955; Wilde 1965; </a:t>
            </a:r>
            <a:r>
              <a:rPr lang="en-US" sz="1200" kern="1200" dirty="0" err="1" smtClean="0">
                <a:solidFill>
                  <a:schemeClr val="tx1"/>
                </a:solidFill>
                <a:effectLst/>
                <a:latin typeface="+mn-lt"/>
                <a:ea typeface="+mn-ea"/>
                <a:cs typeface="+mn-cs"/>
              </a:rPr>
              <a:t>Normark</a:t>
            </a:r>
            <a:r>
              <a:rPr lang="en-US" sz="1200" kern="1200" dirty="0" smtClean="0">
                <a:solidFill>
                  <a:schemeClr val="tx1"/>
                </a:solidFill>
                <a:effectLst/>
                <a:latin typeface="+mn-lt"/>
                <a:ea typeface="+mn-ea"/>
                <a:cs typeface="+mn-cs"/>
              </a:rPr>
              <a:t> 1970; </a:t>
            </a:r>
            <a:r>
              <a:rPr lang="en-US" sz="1200" kern="1200" dirty="0" err="1" smtClean="0">
                <a:solidFill>
                  <a:schemeClr val="tx1"/>
                </a:solidFill>
                <a:effectLst/>
                <a:latin typeface="+mn-lt"/>
                <a:ea typeface="+mn-ea"/>
                <a:cs typeface="+mn-cs"/>
              </a:rPr>
              <a:t>Normark</a:t>
            </a:r>
            <a:r>
              <a:rPr lang="en-US" sz="1200" kern="1200" dirty="0" smtClean="0">
                <a:solidFill>
                  <a:schemeClr val="tx1"/>
                </a:solidFill>
                <a:effectLst/>
                <a:latin typeface="+mn-lt"/>
                <a:ea typeface="+mn-ea"/>
                <a:cs typeface="+mn-cs"/>
              </a:rPr>
              <a:t> et al. 1985; Gardner et al. 1996; </a:t>
            </a:r>
            <a:r>
              <a:rPr lang="en-US" sz="1200" kern="1200" dirty="0" err="1" smtClean="0">
                <a:solidFill>
                  <a:schemeClr val="tx1"/>
                </a:solidFill>
                <a:effectLst/>
                <a:latin typeface="+mn-lt"/>
                <a:ea typeface="+mn-ea"/>
                <a:cs typeface="+mn-cs"/>
              </a:rPr>
              <a:t>Fildani</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Normark</a:t>
            </a:r>
            <a:r>
              <a:rPr lang="en-US" sz="1200" kern="1200" dirty="0" smtClean="0">
                <a:solidFill>
                  <a:schemeClr val="tx1"/>
                </a:solidFill>
                <a:effectLst/>
                <a:latin typeface="+mn-lt"/>
                <a:ea typeface="+mn-ea"/>
                <a:cs typeface="+mn-cs"/>
              </a:rPr>
              <a:t> 2004).  These submerged features are assumed to transport sediments to abyssal plains via subsurface flows such as turbidity currents (Bagnold 1962; Hampton 1972; </a:t>
            </a:r>
            <a:r>
              <a:rPr lang="en-US" sz="1200" kern="1200" dirty="0" err="1" smtClean="0">
                <a:solidFill>
                  <a:schemeClr val="tx1"/>
                </a:solidFill>
                <a:effectLst/>
                <a:latin typeface="+mn-lt"/>
                <a:ea typeface="+mn-ea"/>
                <a:cs typeface="+mn-cs"/>
              </a:rPr>
              <a:t>Mohrig</a:t>
            </a:r>
            <a:r>
              <a:rPr lang="en-US" sz="1200" kern="1200" dirty="0" smtClean="0">
                <a:solidFill>
                  <a:schemeClr val="tx1"/>
                </a:solidFill>
                <a:effectLst/>
                <a:latin typeface="+mn-lt"/>
                <a:ea typeface="+mn-ea"/>
                <a:cs typeface="+mn-cs"/>
              </a:rPr>
              <a:t> et al. 1998; Piper and </a:t>
            </a:r>
            <a:r>
              <a:rPr lang="en-US" sz="1200" kern="1200" dirty="0" err="1" smtClean="0">
                <a:solidFill>
                  <a:schemeClr val="tx1"/>
                </a:solidFill>
                <a:effectLst/>
                <a:latin typeface="+mn-lt"/>
                <a:ea typeface="+mn-ea"/>
                <a:cs typeface="+mn-cs"/>
              </a:rPr>
              <a:t>Normark</a:t>
            </a:r>
            <a:r>
              <a:rPr lang="en-US" sz="1200" kern="1200" dirty="0" smtClean="0">
                <a:solidFill>
                  <a:schemeClr val="tx1"/>
                </a:solidFill>
                <a:effectLst/>
                <a:latin typeface="+mn-lt"/>
                <a:ea typeface="+mn-ea"/>
                <a:cs typeface="+mn-cs"/>
              </a:rPr>
              <a:t> 2009; </a:t>
            </a:r>
            <a:r>
              <a:rPr lang="en-US" sz="1200" kern="1200" dirty="0" err="1" smtClean="0">
                <a:solidFill>
                  <a:schemeClr val="tx1"/>
                </a:solidFill>
                <a:effectLst/>
                <a:latin typeface="+mn-lt"/>
                <a:ea typeface="+mn-ea"/>
                <a:cs typeface="+mn-cs"/>
              </a:rPr>
              <a:t>Shanmugam</a:t>
            </a:r>
            <a:r>
              <a:rPr lang="en-US" sz="1200" kern="1200" dirty="0" smtClean="0">
                <a:solidFill>
                  <a:schemeClr val="tx1"/>
                </a:solidFill>
                <a:effectLst/>
                <a:latin typeface="+mn-lt"/>
                <a:ea typeface="+mn-ea"/>
                <a:cs typeface="+mn-cs"/>
              </a:rPr>
              <a:t> 2009).  Sediment flows are rarely observed mainly for two reasons: the “difﬁculty in making measurements and observations on active or abandoned channels, and the probably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long time scale, on the order of thousands of years, needed to develop these structures, that forbids the observation of processes on a human time scale” (</a:t>
            </a:r>
            <a:r>
              <a:rPr lang="en-US" sz="1200" kern="1200" dirty="0" err="1" smtClean="0">
                <a:solidFill>
                  <a:schemeClr val="tx1"/>
                </a:solidFill>
                <a:effectLst/>
                <a:latin typeface="+mn-lt"/>
                <a:ea typeface="+mn-ea"/>
                <a:cs typeface="+mn-cs"/>
              </a:rPr>
              <a:t>Metivier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Lajeunesse</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Cacas</a:t>
            </a:r>
            <a:r>
              <a:rPr lang="en-US" sz="1200" kern="1200" dirty="0" smtClean="0">
                <a:solidFill>
                  <a:schemeClr val="tx1"/>
                </a:solidFill>
                <a:effectLst/>
                <a:latin typeface="+mn-lt"/>
                <a:ea typeface="+mn-ea"/>
                <a:cs typeface="+mn-cs"/>
              </a:rPr>
              <a:t> 2005).  As a consequence, the mechanism is inferred from laboratory or numerical experiments (Kneller et al. 2000; Kneller and </a:t>
            </a:r>
            <a:r>
              <a:rPr lang="en-US" sz="1200" kern="1200" dirty="0" err="1" smtClean="0">
                <a:solidFill>
                  <a:schemeClr val="tx1"/>
                </a:solidFill>
                <a:effectLst/>
                <a:latin typeface="+mn-lt"/>
                <a:ea typeface="+mn-ea"/>
                <a:cs typeface="+mn-cs"/>
              </a:rPr>
              <a:t>Buckee</a:t>
            </a:r>
            <a:r>
              <a:rPr lang="en-US" sz="1200" kern="1200" dirty="0" smtClean="0">
                <a:solidFill>
                  <a:schemeClr val="tx1"/>
                </a:solidFill>
                <a:effectLst/>
                <a:latin typeface="+mn-lt"/>
                <a:ea typeface="+mn-ea"/>
                <a:cs typeface="+mn-cs"/>
              </a:rPr>
              <a:t> 2000; </a:t>
            </a:r>
            <a:r>
              <a:rPr lang="en-US" sz="1200" kern="1200" dirty="0" err="1" smtClean="0">
                <a:solidFill>
                  <a:schemeClr val="tx1"/>
                </a:solidFill>
                <a:effectLst/>
                <a:latin typeface="+mn-lt"/>
                <a:ea typeface="+mn-ea"/>
                <a:cs typeface="+mn-cs"/>
              </a:rPr>
              <a:t>Mohrig</a:t>
            </a:r>
            <a:r>
              <a:rPr lang="en-US" sz="1200" kern="1200" dirty="0" smtClean="0">
                <a:solidFill>
                  <a:schemeClr val="tx1"/>
                </a:solidFill>
                <a:effectLst/>
                <a:latin typeface="+mn-lt"/>
                <a:ea typeface="+mn-ea"/>
                <a:cs typeface="+mn-cs"/>
              </a:rPr>
              <a:t> and Marr 2003; </a:t>
            </a:r>
            <a:r>
              <a:rPr lang="en-US" sz="1200" kern="1200" dirty="0" err="1" smtClean="0">
                <a:solidFill>
                  <a:schemeClr val="tx1"/>
                </a:solidFill>
                <a:effectLst/>
                <a:latin typeface="+mn-lt"/>
                <a:ea typeface="+mn-ea"/>
                <a:cs typeface="+mn-cs"/>
              </a:rPr>
              <a:t>Lancien</a:t>
            </a:r>
            <a:r>
              <a:rPr lang="en-US" sz="1200" kern="1200" dirty="0" smtClean="0">
                <a:solidFill>
                  <a:schemeClr val="tx1"/>
                </a:solidFill>
                <a:effectLst/>
                <a:latin typeface="+mn-lt"/>
                <a:ea typeface="+mn-ea"/>
                <a:cs typeface="+mn-cs"/>
              </a:rPr>
              <a:t> et al. 2005).  However, the lack of certainty that experimental inferences scale to geographic features leaves the creation mechanism unresolved.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t>
            </a:r>
            <a:r>
              <a:rPr lang="en-US" sz="1200" kern="1200" dirty="0" smtClean="0">
                <a:solidFill>
                  <a:schemeClr val="tx1"/>
                </a:solidFill>
                <a:effectLst/>
                <a:latin typeface="+mn-lt"/>
                <a:ea typeface="+mn-ea"/>
                <a:cs typeface="+mn-cs"/>
              </a:rPr>
              <a:t>its essence, complete understanding of the submerged features’ creation mechanism has not been attained due to two assumptions: (1) when investigations into the structures began, the full extent of the systems was unknown – they were assumed to be found only along continental shelves where gravitational gradients might support turbidity currents; (2) the Geological Society of London’s incorrect conclusion that the Earth has had its present amount of water since nearly its beginning.  A consequence of (1) is that a body of published works was built upon it, and a consequence of (2) is that it has prevented the problem’s resolution.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must be stated: whatever localized turbidity currents that have been observed along structures in the vicinity of continental shelves are naturally occurring consequences of the topographic features once submerged rather than the mechanism by which they were created.  Submarine geomorphology has conflated cause and effect; facts have been twisted to suit (1) and (2). </a:t>
            </a:r>
          </a:p>
          <a:p>
            <a:endParaRPr lang="en-US" dirty="0"/>
          </a:p>
        </p:txBody>
      </p:sp>
      <p:sp>
        <p:nvSpPr>
          <p:cNvPr id="4" name="Slide Number Placeholder 3"/>
          <p:cNvSpPr>
            <a:spLocks noGrp="1"/>
          </p:cNvSpPr>
          <p:nvPr>
            <p:ph type="sldNum" sz="quarter" idx="10"/>
          </p:nvPr>
        </p:nvSpPr>
        <p:spPr/>
        <p:txBody>
          <a:bodyPr/>
          <a:lstStyle/>
          <a:p>
            <a:fld id="{4E32E1F5-1577-4E84-8104-5DAB7D214D17}" type="slidenum">
              <a:rPr lang="en-US" smtClean="0"/>
              <a:t>3</a:t>
            </a:fld>
            <a:endParaRPr lang="en-US"/>
          </a:p>
        </p:txBody>
      </p:sp>
    </p:spTree>
    <p:extLst>
      <p:ext uri="{BB962C8B-B14F-4D97-AF65-F5344CB8AC3E}">
        <p14:creationId xmlns:p14="http://schemas.microsoft.com/office/powerpoint/2010/main" val="50504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Submarine geomorphology</a:t>
            </a:r>
            <a:r>
              <a:rPr lang="en-US" b="0" baseline="0" dirty="0" smtClean="0"/>
              <a:t> has been twisting facts to fit a theory.  The consequences affect many other disciplines, particularly human pre-history and anthropology.</a:t>
            </a:r>
          </a:p>
          <a:p>
            <a:endParaRPr lang="en-US" b="0" dirty="0" smtClean="0"/>
          </a:p>
          <a:p>
            <a:r>
              <a:rPr lang="en-US" b="0" dirty="0" smtClean="0"/>
              <a:t>Now,</a:t>
            </a:r>
            <a:r>
              <a:rPr lang="en-US" b="0" baseline="0" dirty="0" smtClean="0"/>
              <a:t> i</a:t>
            </a:r>
            <a:r>
              <a:rPr lang="en-US" b="0" dirty="0" smtClean="0"/>
              <a:t>f</a:t>
            </a:r>
            <a:r>
              <a:rPr lang="en-US" b="0" baseline="0" dirty="0" smtClean="0"/>
              <a:t> I claim that the features were subaerially carved, then the burden is on me to explain how they were covered.</a:t>
            </a:r>
          </a:p>
          <a:p>
            <a:endParaRPr lang="en-US" b="0" baseline="0" dirty="0" smtClean="0"/>
          </a:p>
          <a:p>
            <a:r>
              <a:rPr lang="en-US" b="0" baseline="0" dirty="0" smtClean="0"/>
              <a:t>But before that, a word on comet composition.</a:t>
            </a:r>
            <a:endParaRPr lang="en-US" b="0" dirty="0"/>
          </a:p>
        </p:txBody>
      </p:sp>
      <p:sp>
        <p:nvSpPr>
          <p:cNvPr id="4" name="Slide Number Placeholder 3"/>
          <p:cNvSpPr>
            <a:spLocks noGrp="1"/>
          </p:cNvSpPr>
          <p:nvPr>
            <p:ph type="sldNum" sz="quarter" idx="10"/>
          </p:nvPr>
        </p:nvSpPr>
        <p:spPr/>
        <p:txBody>
          <a:bodyPr/>
          <a:lstStyle/>
          <a:p>
            <a:fld id="{E44C6012-ACE1-4BA0-8CDC-1D870E6F2BC9}" type="slidenum">
              <a:rPr lang="en-US" smtClean="0"/>
              <a:pPr/>
              <a:t>4</a:t>
            </a:fld>
            <a:endParaRPr lang="en-US" dirty="0"/>
          </a:p>
        </p:txBody>
      </p:sp>
    </p:spTree>
    <p:extLst>
      <p:ext uri="{BB962C8B-B14F-4D97-AF65-F5344CB8AC3E}">
        <p14:creationId xmlns:p14="http://schemas.microsoft.com/office/powerpoint/2010/main" val="396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Conjectured </a:t>
            </a:r>
            <a:r>
              <a:rPr lang="en-US" sz="1200" kern="1200" dirty="0" smtClean="0">
                <a:solidFill>
                  <a:schemeClr val="tx1"/>
                </a:solidFill>
                <a:effectLst/>
                <a:latin typeface="+mn-lt"/>
                <a:ea typeface="+mn-ea"/>
                <a:cs typeface="+mn-cs"/>
              </a:rPr>
              <a:t>to originate in distant </a:t>
            </a:r>
            <a:r>
              <a:rPr lang="en-US" sz="1200" kern="1200" dirty="0" err="1" smtClean="0">
                <a:solidFill>
                  <a:schemeClr val="tx1"/>
                </a:solidFill>
                <a:effectLst/>
                <a:latin typeface="+mn-lt"/>
                <a:ea typeface="+mn-ea"/>
                <a:cs typeface="+mn-cs"/>
              </a:rPr>
              <a:t>Oort</a:t>
            </a:r>
            <a:r>
              <a:rPr lang="en-US" sz="1200" kern="1200" dirty="0" smtClean="0">
                <a:solidFill>
                  <a:schemeClr val="tx1"/>
                </a:solidFill>
                <a:effectLst/>
                <a:latin typeface="+mn-lt"/>
                <a:ea typeface="+mn-ea"/>
                <a:cs typeface="+mn-cs"/>
              </a:rPr>
              <a:t> Clouds (</a:t>
            </a:r>
            <a:r>
              <a:rPr lang="en-US" sz="1200" kern="1200" dirty="0" err="1" smtClean="0">
                <a:solidFill>
                  <a:schemeClr val="tx1"/>
                </a:solidFill>
                <a:effectLst/>
                <a:latin typeface="+mn-lt"/>
                <a:ea typeface="+mn-ea"/>
                <a:cs typeface="+mn-cs"/>
              </a:rPr>
              <a:t>Emel’yanenko</a:t>
            </a:r>
            <a:r>
              <a:rPr lang="en-US" sz="1200" kern="1200" dirty="0" smtClean="0">
                <a:solidFill>
                  <a:schemeClr val="tx1"/>
                </a:solidFill>
                <a:effectLst/>
                <a:latin typeface="+mn-lt"/>
                <a:ea typeface="+mn-ea"/>
                <a:cs typeface="+mn-cs"/>
              </a:rPr>
              <a:t>, Asher, and Bailey 2007), comets are composed of dust, water ice, gases, as well as other minerals and organic compounds (A’Hearn et al. 2005; Sunshine et al. 2007).  NASA’s Deep Impact mission to comet </a:t>
            </a:r>
            <a:r>
              <a:rPr lang="en-US" sz="1200" kern="1200" dirty="0" err="1" smtClean="0">
                <a:solidFill>
                  <a:schemeClr val="tx1"/>
                </a:solidFill>
                <a:effectLst/>
                <a:latin typeface="+mn-lt"/>
                <a:ea typeface="+mn-ea"/>
                <a:cs typeface="+mn-cs"/>
              </a:rPr>
              <a:t>Tempel</a:t>
            </a:r>
            <a:r>
              <a:rPr lang="en-US" sz="1200" kern="1200" dirty="0" smtClean="0">
                <a:solidFill>
                  <a:schemeClr val="tx1"/>
                </a:solidFill>
                <a:effectLst/>
                <a:latin typeface="+mn-lt"/>
                <a:ea typeface="+mn-ea"/>
                <a:cs typeface="+mn-cs"/>
              </a:rPr>
              <a:t> 1 found that it was porous, roughly 75% open space, and that its mass was 2/3 pure water ice (Kerr 2005).  Since comets are “less strong than a snowbank” (A’Hearn 2005) they fragment easily; </a:t>
            </a:r>
            <a:r>
              <a:rPr lang="en-US" sz="1200" kern="1200" dirty="0" err="1" smtClean="0">
                <a:solidFill>
                  <a:schemeClr val="tx1"/>
                </a:solidFill>
                <a:effectLst/>
                <a:latin typeface="+mn-lt"/>
                <a:ea typeface="+mn-ea"/>
                <a:cs typeface="+mn-cs"/>
              </a:rPr>
              <a:t>Ison’s</a:t>
            </a:r>
            <a:r>
              <a:rPr lang="en-US" sz="1200" kern="1200" dirty="0" smtClean="0">
                <a:solidFill>
                  <a:schemeClr val="tx1"/>
                </a:solidFill>
                <a:effectLst/>
                <a:latin typeface="+mn-lt"/>
                <a:ea typeface="+mn-ea"/>
                <a:cs typeface="+mn-cs"/>
              </a:rPr>
              <a:t> disintegration is a recent example (NASA Science News, 4 Dec 2013).  In addition, comets are irregularly shaped which suggests that they had previously fractured.  Furthermore, </a:t>
            </a:r>
            <a:r>
              <a:rPr lang="en-US" sz="1200" kern="1200" dirty="0" err="1" smtClean="0">
                <a:solidFill>
                  <a:schemeClr val="tx1"/>
                </a:solidFill>
                <a:effectLst/>
                <a:latin typeface="+mn-lt"/>
                <a:ea typeface="+mn-ea"/>
                <a:cs typeface="+mn-cs"/>
              </a:rPr>
              <a:t>Tempel</a:t>
            </a:r>
            <a:r>
              <a:rPr lang="en-US" sz="1200" kern="1200" dirty="0" smtClean="0">
                <a:solidFill>
                  <a:schemeClr val="tx1"/>
                </a:solidFill>
                <a:effectLst/>
                <a:latin typeface="+mn-lt"/>
                <a:ea typeface="+mn-ea"/>
                <a:cs typeface="+mn-cs"/>
              </a:rPr>
              <a:t> 1 lacks a solid, dense core, as did </a:t>
            </a:r>
            <a:r>
              <a:rPr lang="en-US" sz="1200" kern="1200" dirty="0" err="1" smtClean="0">
                <a:solidFill>
                  <a:schemeClr val="tx1"/>
                </a:solidFill>
                <a:effectLst/>
                <a:latin typeface="+mn-lt"/>
                <a:ea typeface="+mn-ea"/>
                <a:cs typeface="+mn-cs"/>
              </a:rPr>
              <a:t>Ison</a:t>
            </a:r>
            <a:r>
              <a:rPr lang="en-US" sz="1200" kern="1200" dirty="0" smtClean="0">
                <a:solidFill>
                  <a:schemeClr val="tx1"/>
                </a:solidFill>
                <a:effectLst/>
                <a:latin typeface="+mn-lt"/>
                <a:ea typeface="+mn-ea"/>
                <a:cs typeface="+mn-cs"/>
              </a:rPr>
              <a:t>, Rosetta, and likely all the small comets thus far observed, and so it is likely that the smaller comets we observe are the fragmented remnants of much larger ones.  To serve as the aggregating mechanism in the distant </a:t>
            </a:r>
            <a:r>
              <a:rPr lang="en-US" sz="1200" kern="1200" dirty="0" err="1" smtClean="0">
                <a:solidFill>
                  <a:schemeClr val="tx1"/>
                </a:solidFill>
                <a:effectLst/>
                <a:latin typeface="+mn-lt"/>
                <a:ea typeface="+mn-ea"/>
                <a:cs typeface="+mn-cs"/>
              </a:rPr>
              <a:t>Oort</a:t>
            </a:r>
            <a:r>
              <a:rPr lang="en-US" sz="1200" kern="1200" dirty="0" smtClean="0">
                <a:solidFill>
                  <a:schemeClr val="tx1"/>
                </a:solidFill>
                <a:effectLst/>
                <a:latin typeface="+mn-lt"/>
                <a:ea typeface="+mn-ea"/>
                <a:cs typeface="+mn-cs"/>
              </a:rPr>
              <a:t> Clouds, it is likely that a dense core would be necessary to act as the attracting, gravitational sink.  </a:t>
            </a:r>
          </a:p>
          <a:p>
            <a:endParaRPr lang="en-US" dirty="0"/>
          </a:p>
        </p:txBody>
      </p:sp>
      <p:sp>
        <p:nvSpPr>
          <p:cNvPr id="4" name="Slide Number Placeholder 3"/>
          <p:cNvSpPr>
            <a:spLocks noGrp="1"/>
          </p:cNvSpPr>
          <p:nvPr>
            <p:ph type="sldNum" sz="quarter" idx="10"/>
          </p:nvPr>
        </p:nvSpPr>
        <p:spPr/>
        <p:txBody>
          <a:bodyPr/>
          <a:lstStyle/>
          <a:p>
            <a:fld id="{E44C6012-ACE1-4BA0-8CDC-1D870E6F2BC9}" type="slidenum">
              <a:rPr lang="en-US" smtClean="0"/>
              <a:pPr/>
              <a:t>5</a:t>
            </a:fld>
            <a:endParaRPr lang="en-US" dirty="0"/>
          </a:p>
        </p:txBody>
      </p:sp>
    </p:spTree>
    <p:extLst>
      <p:ext uri="{BB962C8B-B14F-4D97-AF65-F5344CB8AC3E}">
        <p14:creationId xmlns:p14="http://schemas.microsoft.com/office/powerpoint/2010/main" val="2374907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such object impacted Earth in what is now the Southern Ocean.  Its impact remnants are shown in the Google Earth images in Figure 4.  The impacting object’s crater diameter is on the order of 2500 km, indicated by the superimposed line in Figure 4 (top Google Earth image).  Despite its fragility, the force of the impact nonetheless shifted local topography in the western edge of the crescent by up to 150 km; terrain elongations are evident in Google Map (satellite view) images of the impact crescent’s western extent (Figure 5).  The gap in the center of the impact crescent indicates that the object might have begun to fragment as it neared impact.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Energy transmitted by other portions of the comet displaced local topography to create the characteristic impact crescent.  The direction of the trough (the parallel central scrapes) plowed by the approximately 75 km wide, dense core indicates that it was traveling northeasterly at impact; the trough measures approximately 1000 km, and its northern extent bears the core nucleus materials.  They are circled in the impact region’s bathymetry overlay shown in Figure 4 (center image).  </a:t>
            </a:r>
          </a:p>
          <a:p>
            <a:endParaRPr lang="en-US" dirty="0"/>
          </a:p>
        </p:txBody>
      </p:sp>
      <p:sp>
        <p:nvSpPr>
          <p:cNvPr id="4" name="Slide Number Placeholder 3"/>
          <p:cNvSpPr>
            <a:spLocks noGrp="1"/>
          </p:cNvSpPr>
          <p:nvPr>
            <p:ph type="sldNum" sz="quarter" idx="10"/>
          </p:nvPr>
        </p:nvSpPr>
        <p:spPr/>
        <p:txBody>
          <a:bodyPr/>
          <a:lstStyle/>
          <a:p>
            <a:fld id="{4E32E1F5-1577-4E84-8104-5DAB7D214D17}" type="slidenum">
              <a:rPr lang="en-US" smtClean="0"/>
              <a:t>6</a:t>
            </a:fld>
            <a:endParaRPr lang="en-US"/>
          </a:p>
        </p:txBody>
      </p:sp>
    </p:spTree>
    <p:extLst>
      <p:ext uri="{BB962C8B-B14F-4D97-AF65-F5344CB8AC3E}">
        <p14:creationId xmlns:p14="http://schemas.microsoft.com/office/powerpoint/2010/main" val="255052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sz="1200" kern="1200" dirty="0" smtClean="0">
                <a:solidFill>
                  <a:schemeClr val="tx1"/>
                </a:solidFill>
                <a:effectLst/>
                <a:latin typeface="+mn-lt"/>
                <a:ea typeface="+mn-ea"/>
                <a:cs typeface="+mn-cs"/>
              </a:rPr>
              <a:t>The direction of the trough (the parallel central scrapes) plowed by the approximately 75 km wide, dense core indicates that it was traveling northeasterly at impact; the trough measures approximately 1000 km, and its northern extent bears the core nucleus materials.  They are circled in the impact region’s bathymetry overlay shown in Figure 4 (center image). </a:t>
            </a:r>
          </a:p>
          <a:p>
            <a:pPr defTabSz="914350">
              <a:defRPr/>
            </a:pPr>
            <a:endParaRPr lang="en-US" dirty="0" smtClean="0"/>
          </a:p>
          <a:p>
            <a:r>
              <a:rPr lang="en-US" dirty="0" smtClean="0"/>
              <a:t>Image from </a:t>
            </a:r>
            <a:r>
              <a:rPr lang="en-US" dirty="0"/>
              <a:t>Global Topography SRTM30_PLUS V10 SEAFLOOR DEPTH KML file in Google Earth.</a:t>
            </a:r>
          </a:p>
          <a:p>
            <a:endParaRPr lang="en-US" dirty="0"/>
          </a:p>
        </p:txBody>
      </p:sp>
      <p:sp>
        <p:nvSpPr>
          <p:cNvPr id="4" name="Slide Number Placeholder 3"/>
          <p:cNvSpPr>
            <a:spLocks noGrp="1"/>
          </p:cNvSpPr>
          <p:nvPr>
            <p:ph type="sldNum" sz="quarter" idx="10"/>
          </p:nvPr>
        </p:nvSpPr>
        <p:spPr/>
        <p:txBody>
          <a:bodyPr/>
          <a:lstStyle/>
          <a:p>
            <a:fld id="{E44C6012-ACE1-4BA0-8CDC-1D870E6F2BC9}" type="slidenum">
              <a:rPr lang="en-US" smtClean="0"/>
              <a:pPr/>
              <a:t>7</a:t>
            </a:fld>
            <a:endParaRPr lang="en-US" dirty="0"/>
          </a:p>
        </p:txBody>
      </p:sp>
    </p:spTree>
    <p:extLst>
      <p:ext uri="{BB962C8B-B14F-4D97-AF65-F5344CB8AC3E}">
        <p14:creationId xmlns:p14="http://schemas.microsoft.com/office/powerpoint/2010/main" val="1327261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comet impact location exactly corresponds to magnetic anomalies in the region, shown in the Google Earth overlay.  Minerals worn from the nucleus during its northeasterly skid are evident in the red band of highest magnetic susceptibility. Mineral deposit mounds within the impact crescent correspond to other regions of intense magnetic anomalies.  Comet-borne materials with varying magnetic susceptibilities were strewn through the crescent gap by impact forces; they are evident in the debris field that extends roughly 1500 km to the north and northeast. </a:t>
            </a:r>
          </a:p>
          <a:p>
            <a:endParaRPr lang="en-US" dirty="0"/>
          </a:p>
          <a:p>
            <a:pPr defTabSz="914350">
              <a:defRPr/>
            </a:pPr>
            <a:r>
              <a:rPr lang="en-US" dirty="0" smtClean="0"/>
              <a:t>Magnetic</a:t>
            </a:r>
            <a:r>
              <a:rPr lang="en-US" baseline="0" dirty="0" smtClean="0"/>
              <a:t> anomaly o</a:t>
            </a:r>
            <a:r>
              <a:rPr lang="en-US" dirty="0" smtClean="0"/>
              <a:t>verlay</a:t>
            </a:r>
            <a:r>
              <a:rPr lang="en-US" baseline="0" dirty="0" smtClean="0"/>
              <a:t> downloaded from </a:t>
            </a:r>
            <a:r>
              <a:rPr lang="en-US" dirty="0" smtClean="0"/>
              <a:t>http://www.geology.sdsu.edu/kmlgeology/kmz/magnetic_anomalies/magnetic_anomalies.kml</a:t>
            </a:r>
          </a:p>
          <a:p>
            <a:endParaRPr lang="en-US" dirty="0" smtClean="0"/>
          </a:p>
        </p:txBody>
      </p:sp>
      <p:sp>
        <p:nvSpPr>
          <p:cNvPr id="4" name="Slide Number Placeholder 3"/>
          <p:cNvSpPr>
            <a:spLocks noGrp="1"/>
          </p:cNvSpPr>
          <p:nvPr>
            <p:ph type="sldNum" sz="quarter" idx="10"/>
          </p:nvPr>
        </p:nvSpPr>
        <p:spPr/>
        <p:txBody>
          <a:bodyPr/>
          <a:lstStyle/>
          <a:p>
            <a:fld id="{E44C6012-ACE1-4BA0-8CDC-1D870E6F2BC9}" type="slidenum">
              <a:rPr lang="en-US" smtClean="0"/>
              <a:pPr/>
              <a:t>8</a:t>
            </a:fld>
            <a:endParaRPr lang="en-US" dirty="0"/>
          </a:p>
        </p:txBody>
      </p:sp>
    </p:spTree>
    <p:extLst>
      <p:ext uri="{BB962C8B-B14F-4D97-AF65-F5344CB8AC3E}">
        <p14:creationId xmlns:p14="http://schemas.microsoft.com/office/powerpoint/2010/main" val="1711528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size and composition of the object that struck in the Southern Ocean make it very similar to Pluto, which at 2400 km diameter, is presumed to have an outer water ice layer surrounding a solid core (Stern and </a:t>
            </a:r>
            <a:r>
              <a:rPr lang="en-US" sz="1200" kern="1200" dirty="0" err="1" smtClean="0">
                <a:solidFill>
                  <a:schemeClr val="tx1"/>
                </a:solidFill>
                <a:effectLst/>
                <a:latin typeface="+mn-lt"/>
                <a:ea typeface="+mn-ea"/>
                <a:cs typeface="+mn-cs"/>
              </a:rPr>
              <a:t>Mitton</a:t>
            </a:r>
            <a:r>
              <a:rPr lang="en-US" sz="1200" kern="1200" dirty="0" smtClean="0">
                <a:solidFill>
                  <a:schemeClr val="tx1"/>
                </a:solidFill>
                <a:effectLst/>
                <a:latin typeface="+mn-lt"/>
                <a:ea typeface="+mn-ea"/>
                <a:cs typeface="+mn-cs"/>
              </a:rPr>
              <a:t> 1998; Solarsystem.NASA.gov).  No longer considered a planet, Pluto might be better classified as a “comet-source.”  That is, the more familiar, smaller, irregularly shaped and nucleus-free comets would be remnants of these Pluto-like objects that have fragmented and assumed their various orbits over the eons of gravitational interactions.  Thus, the recent discovery of water on an asteroid 24 Themis (</a:t>
            </a:r>
            <a:r>
              <a:rPr lang="en-US" sz="1200" kern="1200" dirty="0" err="1" smtClean="0">
                <a:solidFill>
                  <a:schemeClr val="tx1"/>
                </a:solidFill>
                <a:effectLst/>
                <a:latin typeface="+mn-lt"/>
                <a:ea typeface="+mn-ea"/>
                <a:cs typeface="+mn-cs"/>
              </a:rPr>
              <a:t>Campins</a:t>
            </a:r>
            <a:r>
              <a:rPr lang="en-US" sz="1200" kern="1200" dirty="0" smtClean="0">
                <a:solidFill>
                  <a:schemeClr val="tx1"/>
                </a:solidFill>
                <a:effectLst/>
                <a:latin typeface="+mn-lt"/>
                <a:ea typeface="+mn-ea"/>
                <a:cs typeface="+mn-cs"/>
              </a:rPr>
              <a:t> 2010) might indicate that it was once a Pluto-like comet-source that has been shorn of its smaller, water-bearing fragments.  </a:t>
            </a:r>
          </a:p>
          <a:p>
            <a:endParaRPr lang="en-US" dirty="0"/>
          </a:p>
        </p:txBody>
      </p:sp>
      <p:sp>
        <p:nvSpPr>
          <p:cNvPr id="4" name="Slide Number Placeholder 3"/>
          <p:cNvSpPr>
            <a:spLocks noGrp="1"/>
          </p:cNvSpPr>
          <p:nvPr>
            <p:ph type="sldNum" sz="quarter" idx="10"/>
          </p:nvPr>
        </p:nvSpPr>
        <p:spPr/>
        <p:txBody>
          <a:bodyPr/>
          <a:lstStyle/>
          <a:p>
            <a:fld id="{4E32E1F5-1577-4E84-8104-5DAB7D214D17}" type="slidenum">
              <a:rPr lang="en-US" smtClean="0"/>
              <a:t>9</a:t>
            </a:fld>
            <a:endParaRPr lang="en-US"/>
          </a:p>
        </p:txBody>
      </p:sp>
    </p:spTree>
    <p:extLst>
      <p:ext uri="{BB962C8B-B14F-4D97-AF65-F5344CB8AC3E}">
        <p14:creationId xmlns:p14="http://schemas.microsoft.com/office/powerpoint/2010/main" val="2333424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C7C7BC-3F90-4AD6-89A9-3301E5B17C2F}"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4081BF-BB24-4167-A555-DF103A69219A}" type="slidenum">
              <a:rPr lang="en-US" smtClean="0"/>
              <a:t>‹#›</a:t>
            </a:fld>
            <a:endParaRPr lang="en-US"/>
          </a:p>
        </p:txBody>
      </p:sp>
    </p:spTree>
    <p:extLst>
      <p:ext uri="{BB962C8B-B14F-4D97-AF65-F5344CB8AC3E}">
        <p14:creationId xmlns:p14="http://schemas.microsoft.com/office/powerpoint/2010/main" val="4023935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C7C7BC-3F90-4AD6-89A9-3301E5B17C2F}"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4081BF-BB24-4167-A555-DF103A69219A}" type="slidenum">
              <a:rPr lang="en-US" smtClean="0"/>
              <a:t>‹#›</a:t>
            </a:fld>
            <a:endParaRPr lang="en-US"/>
          </a:p>
        </p:txBody>
      </p:sp>
    </p:spTree>
    <p:extLst>
      <p:ext uri="{BB962C8B-B14F-4D97-AF65-F5344CB8AC3E}">
        <p14:creationId xmlns:p14="http://schemas.microsoft.com/office/powerpoint/2010/main" val="1013630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C7C7BC-3F90-4AD6-89A9-3301E5B17C2F}"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4081BF-BB24-4167-A555-DF103A69219A}" type="slidenum">
              <a:rPr lang="en-US" smtClean="0"/>
              <a:t>‹#›</a:t>
            </a:fld>
            <a:endParaRPr lang="en-US"/>
          </a:p>
        </p:txBody>
      </p:sp>
    </p:spTree>
    <p:extLst>
      <p:ext uri="{BB962C8B-B14F-4D97-AF65-F5344CB8AC3E}">
        <p14:creationId xmlns:p14="http://schemas.microsoft.com/office/powerpoint/2010/main" val="218328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C7C7BC-3F90-4AD6-89A9-3301E5B17C2F}"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4081BF-BB24-4167-A555-DF103A69219A}" type="slidenum">
              <a:rPr lang="en-US" smtClean="0"/>
              <a:t>‹#›</a:t>
            </a:fld>
            <a:endParaRPr lang="en-US"/>
          </a:p>
        </p:txBody>
      </p:sp>
    </p:spTree>
    <p:extLst>
      <p:ext uri="{BB962C8B-B14F-4D97-AF65-F5344CB8AC3E}">
        <p14:creationId xmlns:p14="http://schemas.microsoft.com/office/powerpoint/2010/main" val="3319192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C7C7BC-3F90-4AD6-89A9-3301E5B17C2F}" type="datetimeFigureOut">
              <a:rPr lang="en-US" smtClean="0"/>
              <a:t>10/27/2014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4081BF-BB24-4167-A555-DF103A69219A}" type="slidenum">
              <a:rPr lang="en-US" smtClean="0"/>
              <a:t>‹#›</a:t>
            </a:fld>
            <a:endParaRPr lang="en-US"/>
          </a:p>
        </p:txBody>
      </p:sp>
    </p:spTree>
    <p:extLst>
      <p:ext uri="{BB962C8B-B14F-4D97-AF65-F5344CB8AC3E}">
        <p14:creationId xmlns:p14="http://schemas.microsoft.com/office/powerpoint/2010/main" val="2749595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C7C7BC-3F90-4AD6-89A9-3301E5B17C2F}" type="datetimeFigureOut">
              <a:rPr lang="en-US" smtClean="0"/>
              <a:t>10/27/2014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4081BF-BB24-4167-A555-DF103A69219A}" type="slidenum">
              <a:rPr lang="en-US" smtClean="0"/>
              <a:t>‹#›</a:t>
            </a:fld>
            <a:endParaRPr lang="en-US"/>
          </a:p>
        </p:txBody>
      </p:sp>
    </p:spTree>
    <p:extLst>
      <p:ext uri="{BB962C8B-B14F-4D97-AF65-F5344CB8AC3E}">
        <p14:creationId xmlns:p14="http://schemas.microsoft.com/office/powerpoint/2010/main" val="1303529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C7C7BC-3F90-4AD6-89A9-3301E5B17C2F}" type="datetimeFigureOut">
              <a:rPr lang="en-US" smtClean="0"/>
              <a:t>10/27/2014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4081BF-BB24-4167-A555-DF103A69219A}" type="slidenum">
              <a:rPr lang="en-US" smtClean="0"/>
              <a:t>‹#›</a:t>
            </a:fld>
            <a:endParaRPr lang="en-US"/>
          </a:p>
        </p:txBody>
      </p:sp>
    </p:spTree>
    <p:extLst>
      <p:ext uri="{BB962C8B-B14F-4D97-AF65-F5344CB8AC3E}">
        <p14:creationId xmlns:p14="http://schemas.microsoft.com/office/powerpoint/2010/main" val="402560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C7C7BC-3F90-4AD6-89A9-3301E5B17C2F}" type="datetimeFigureOut">
              <a:rPr lang="en-US" smtClean="0"/>
              <a:t>10/27/2014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4081BF-BB24-4167-A555-DF103A69219A}" type="slidenum">
              <a:rPr lang="en-US" smtClean="0"/>
              <a:t>‹#›</a:t>
            </a:fld>
            <a:endParaRPr lang="en-US"/>
          </a:p>
        </p:txBody>
      </p:sp>
    </p:spTree>
    <p:extLst>
      <p:ext uri="{BB962C8B-B14F-4D97-AF65-F5344CB8AC3E}">
        <p14:creationId xmlns:p14="http://schemas.microsoft.com/office/powerpoint/2010/main" val="3517938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C7C7BC-3F90-4AD6-89A9-3301E5B17C2F}" type="datetimeFigureOut">
              <a:rPr lang="en-US" smtClean="0"/>
              <a:t>10/27/2014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4081BF-BB24-4167-A555-DF103A69219A}" type="slidenum">
              <a:rPr lang="en-US" smtClean="0"/>
              <a:t>‹#›</a:t>
            </a:fld>
            <a:endParaRPr lang="en-US"/>
          </a:p>
        </p:txBody>
      </p:sp>
    </p:spTree>
    <p:extLst>
      <p:ext uri="{BB962C8B-B14F-4D97-AF65-F5344CB8AC3E}">
        <p14:creationId xmlns:p14="http://schemas.microsoft.com/office/powerpoint/2010/main" val="308333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C7C7BC-3F90-4AD6-89A9-3301E5B17C2F}" type="datetimeFigureOut">
              <a:rPr lang="en-US" smtClean="0"/>
              <a:t>10/27/2014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4081BF-BB24-4167-A555-DF103A69219A}" type="slidenum">
              <a:rPr lang="en-US" smtClean="0"/>
              <a:t>‹#›</a:t>
            </a:fld>
            <a:endParaRPr lang="en-US"/>
          </a:p>
        </p:txBody>
      </p:sp>
    </p:spTree>
    <p:extLst>
      <p:ext uri="{BB962C8B-B14F-4D97-AF65-F5344CB8AC3E}">
        <p14:creationId xmlns:p14="http://schemas.microsoft.com/office/powerpoint/2010/main" val="1193437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C7C7BC-3F90-4AD6-89A9-3301E5B17C2F}" type="datetimeFigureOut">
              <a:rPr lang="en-US" smtClean="0"/>
              <a:t>10/27/2014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4081BF-BB24-4167-A555-DF103A69219A}" type="slidenum">
              <a:rPr lang="en-US" smtClean="0"/>
              <a:t>‹#›</a:t>
            </a:fld>
            <a:endParaRPr lang="en-US"/>
          </a:p>
        </p:txBody>
      </p:sp>
    </p:spTree>
    <p:extLst>
      <p:ext uri="{BB962C8B-B14F-4D97-AF65-F5344CB8AC3E}">
        <p14:creationId xmlns:p14="http://schemas.microsoft.com/office/powerpoint/2010/main" val="3476515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C7C7BC-3F90-4AD6-89A9-3301E5B17C2F}" type="datetimeFigureOut">
              <a:rPr lang="en-US" smtClean="0"/>
              <a:t>10/27/2014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4081BF-BB24-4167-A555-DF103A69219A}" type="slidenum">
              <a:rPr lang="en-US" smtClean="0"/>
              <a:t>‹#›</a:t>
            </a:fld>
            <a:endParaRPr lang="en-US"/>
          </a:p>
        </p:txBody>
      </p:sp>
    </p:spTree>
    <p:extLst>
      <p:ext uri="{BB962C8B-B14F-4D97-AF65-F5344CB8AC3E}">
        <p14:creationId xmlns:p14="http://schemas.microsoft.com/office/powerpoint/2010/main" val="407732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www.sciencemag.org/content/309/5741/1667.summary"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www.ngdc.noaa.gov/mgg/global/global.html" TargetMode="External"/><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maps.ngdc.noaa.gov/viewers/sample_inde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olarsystem.nasa.gov/multimedia/gallery/Pluto_Core.jp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85800" y="1143000"/>
            <a:ext cx="7848600" cy="2123658"/>
          </a:xfrm>
          <a:prstGeom prst="rect">
            <a:avLst/>
          </a:prstGeom>
          <a:noFill/>
          <a:ln w="9525">
            <a:noFill/>
            <a:miter lim="800000"/>
            <a:headEnd/>
            <a:tailEnd/>
          </a:ln>
        </p:spPr>
        <p:txBody>
          <a:bodyPr wrap="square">
            <a:spAutoFit/>
          </a:bodyPr>
          <a:lstStyle/>
          <a:p>
            <a:pPr algn="ctr">
              <a:defRPr/>
            </a:pPr>
            <a:r>
              <a:rPr lang="en-US" sz="4400" b="1" dirty="0" smtClean="0"/>
              <a:t>Analyzing a Comet Impact</a:t>
            </a:r>
            <a:r>
              <a:rPr lang="en-US" sz="4400" b="1" dirty="0">
                <a:solidFill>
                  <a:schemeClr val="accent5"/>
                </a:solidFill>
                <a:latin typeface="Calibri" pitchFamily="34" charset="0"/>
              </a:rPr>
              <a:t> </a:t>
            </a:r>
            <a:r>
              <a:rPr lang="en-US" sz="4400" b="1" dirty="0" smtClean="0">
                <a:latin typeface="Calibri" pitchFamily="34" charset="0"/>
              </a:rPr>
              <a:t>and its Effects Using Google Maps and Google Earth</a:t>
            </a:r>
            <a:endParaRPr lang="en-US" sz="4400" b="1" dirty="0" smtClean="0"/>
          </a:p>
        </p:txBody>
      </p:sp>
      <p:sp>
        <p:nvSpPr>
          <p:cNvPr id="4" name="TextBox 3"/>
          <p:cNvSpPr txBox="1"/>
          <p:nvPr/>
        </p:nvSpPr>
        <p:spPr>
          <a:xfrm>
            <a:off x="-2796" y="4495800"/>
            <a:ext cx="9144000" cy="400110"/>
          </a:xfrm>
          <a:prstGeom prst="rect">
            <a:avLst/>
          </a:prstGeom>
          <a:noFill/>
        </p:spPr>
        <p:txBody>
          <a:bodyPr wrap="square" rtlCol="0">
            <a:spAutoFit/>
          </a:bodyPr>
          <a:lstStyle/>
          <a:p>
            <a:pPr algn="ctr"/>
            <a:r>
              <a:rPr lang="en-US" sz="2000" dirty="0" smtClean="0"/>
              <a:t>Michael Jaye, Ph.D.</a:t>
            </a:r>
            <a:endParaRPr lang="en-US" sz="2000" dirty="0"/>
          </a:p>
        </p:txBody>
      </p:sp>
    </p:spTree>
    <p:extLst>
      <p:ext uri="{BB962C8B-B14F-4D97-AF65-F5344CB8AC3E}">
        <p14:creationId xmlns:p14="http://schemas.microsoft.com/office/powerpoint/2010/main" val="2516283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Box 13"/>
          <p:cNvSpPr txBox="1">
            <a:spLocks noChangeArrowheads="1"/>
          </p:cNvSpPr>
          <p:nvPr/>
        </p:nvSpPr>
        <p:spPr bwMode="auto">
          <a:xfrm>
            <a:off x="0" y="0"/>
            <a:ext cx="7340727" cy="584775"/>
          </a:xfrm>
          <a:prstGeom prst="rect">
            <a:avLst/>
          </a:prstGeom>
          <a:noFill/>
          <a:ln w="9525">
            <a:noFill/>
            <a:miter lim="800000"/>
            <a:headEnd/>
            <a:tailEnd/>
          </a:ln>
        </p:spPr>
        <p:txBody>
          <a:bodyPr wrap="none">
            <a:spAutoFit/>
          </a:bodyPr>
          <a:lstStyle/>
          <a:p>
            <a:pPr>
              <a:defRPr/>
            </a:pPr>
            <a:r>
              <a:rPr lang="en-US" sz="3200" b="1" dirty="0">
                <a:solidFill>
                  <a:schemeClr val="accent5"/>
                </a:solidFill>
                <a:latin typeface="+mj-lt"/>
              </a:rPr>
              <a:t>Comet equivalent water volume estimate:</a:t>
            </a:r>
          </a:p>
        </p:txBody>
      </p:sp>
      <p:sp>
        <p:nvSpPr>
          <p:cNvPr id="5" name="TextBox 1"/>
          <p:cNvSpPr txBox="1">
            <a:spLocks noChangeArrowheads="1"/>
          </p:cNvSpPr>
          <p:nvPr/>
        </p:nvSpPr>
        <p:spPr bwMode="auto">
          <a:xfrm>
            <a:off x="0" y="762000"/>
            <a:ext cx="9144000" cy="5139869"/>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defRPr/>
            </a:pPr>
            <a:r>
              <a:rPr lang="en-US" sz="2200" dirty="0" smtClean="0">
                <a:latin typeface="+mn-lt"/>
              </a:rPr>
              <a:t>Assume </a:t>
            </a:r>
            <a:r>
              <a:rPr lang="en-US" sz="2200" dirty="0">
                <a:latin typeface="+mn-lt"/>
              </a:rPr>
              <a:t>that the irregularly shaped comet had a volume equivalent to </a:t>
            </a:r>
            <a:endParaRPr lang="en-US" sz="2200" dirty="0" smtClean="0">
              <a:latin typeface="+mn-lt"/>
            </a:endParaRPr>
          </a:p>
          <a:p>
            <a:pPr>
              <a:defRPr/>
            </a:pPr>
            <a:r>
              <a:rPr lang="en-US" sz="2200" dirty="0" smtClean="0"/>
              <a:t>     </a:t>
            </a:r>
            <a:r>
              <a:rPr lang="en-US" sz="2200" dirty="0" smtClean="0">
                <a:latin typeface="+mn-lt"/>
              </a:rPr>
              <a:t>that </a:t>
            </a:r>
            <a:r>
              <a:rPr lang="en-US" sz="2200" dirty="0">
                <a:latin typeface="+mn-lt"/>
              </a:rPr>
              <a:t>of a sphere </a:t>
            </a:r>
            <a:r>
              <a:rPr lang="en-US" sz="2200" dirty="0" smtClean="0">
                <a:latin typeface="+mn-lt"/>
              </a:rPr>
              <a:t>2500 km </a:t>
            </a:r>
            <a:r>
              <a:rPr lang="en-US" sz="2200" dirty="0">
                <a:latin typeface="+mn-lt"/>
              </a:rPr>
              <a:t>in </a:t>
            </a:r>
            <a:r>
              <a:rPr lang="en-US" sz="2200" dirty="0" smtClean="0">
                <a:latin typeface="+mn-lt"/>
              </a:rPr>
              <a:t>diameter:  volume </a:t>
            </a:r>
            <a:r>
              <a:rPr lang="en-US" sz="2200" dirty="0">
                <a:latin typeface="+mn-lt"/>
              </a:rPr>
              <a:t>= </a:t>
            </a:r>
            <a:r>
              <a:rPr lang="en-US" sz="2200" dirty="0" smtClean="0">
                <a:latin typeface="+mn-lt"/>
              </a:rPr>
              <a:t>8.18*10</a:t>
            </a:r>
            <a:r>
              <a:rPr lang="en-US" sz="2200" baseline="30000" dirty="0" smtClean="0">
                <a:latin typeface="+mn-lt"/>
              </a:rPr>
              <a:t>9</a:t>
            </a:r>
            <a:r>
              <a:rPr lang="en-US" sz="2200" dirty="0" smtClean="0">
                <a:latin typeface="+mn-lt"/>
              </a:rPr>
              <a:t> km</a:t>
            </a:r>
            <a:r>
              <a:rPr lang="en-US" sz="2200" baseline="30000" dirty="0" smtClean="0">
                <a:latin typeface="+mn-lt"/>
              </a:rPr>
              <a:t>3</a:t>
            </a:r>
            <a:endParaRPr lang="en-US" sz="2200" dirty="0">
              <a:latin typeface="+mn-lt"/>
            </a:endParaRPr>
          </a:p>
          <a:p>
            <a:pPr>
              <a:buFontTx/>
              <a:buChar char="-"/>
              <a:defRPr/>
            </a:pPr>
            <a:endParaRPr lang="en-US" sz="1400" dirty="0">
              <a:latin typeface="+mn-lt"/>
            </a:endParaRPr>
          </a:p>
          <a:p>
            <a:pPr marL="342900" indent="-342900">
              <a:buFont typeface="Arial" panose="020B0604020202020204" pitchFamily="34" charset="0"/>
              <a:buChar char="•"/>
              <a:defRPr/>
            </a:pPr>
            <a:r>
              <a:rPr lang="en-US" sz="2200" dirty="0" smtClean="0">
                <a:latin typeface="+mn-lt"/>
              </a:rPr>
              <a:t>Assume that the comet </a:t>
            </a:r>
            <a:r>
              <a:rPr lang="en-US" sz="2200" dirty="0">
                <a:latin typeface="+mn-lt"/>
              </a:rPr>
              <a:t>was similar in composition to </a:t>
            </a:r>
            <a:r>
              <a:rPr lang="en-US" sz="2200" dirty="0">
                <a:latin typeface="+mn-lt"/>
                <a:hlinkClick r:id="rId3"/>
              </a:rPr>
              <a:t>Tempel1</a:t>
            </a:r>
            <a:r>
              <a:rPr lang="en-US" sz="2200" dirty="0">
                <a:latin typeface="+mn-lt"/>
              </a:rPr>
              <a:t> </a:t>
            </a:r>
            <a:r>
              <a:rPr lang="en-US" sz="2200" dirty="0" smtClean="0">
                <a:latin typeface="+mn-lt"/>
              </a:rPr>
              <a:t>– </a:t>
            </a:r>
          </a:p>
          <a:p>
            <a:pPr>
              <a:defRPr/>
            </a:pPr>
            <a:r>
              <a:rPr lang="en-US" sz="2200" dirty="0" smtClean="0"/>
              <a:t>     porous, </a:t>
            </a:r>
            <a:r>
              <a:rPr lang="en-US" sz="1400" dirty="0" smtClean="0"/>
              <a:t>~</a:t>
            </a:r>
            <a:r>
              <a:rPr lang="en-US" sz="2200" dirty="0" smtClean="0"/>
              <a:t>75% open space, 2/3 of mass is ice </a:t>
            </a:r>
            <a:endParaRPr lang="en-US" sz="2200" dirty="0"/>
          </a:p>
          <a:p>
            <a:pPr>
              <a:defRPr/>
            </a:pPr>
            <a:endParaRPr lang="en-US" sz="1400" dirty="0">
              <a:latin typeface="+mn-lt"/>
            </a:endParaRPr>
          </a:p>
          <a:p>
            <a:pPr marL="342900" indent="-342900">
              <a:buFont typeface="Arial" panose="020B0604020202020204" pitchFamily="34" charset="0"/>
              <a:buChar char="•"/>
              <a:defRPr/>
            </a:pPr>
            <a:r>
              <a:rPr lang="en-US" sz="2200" b="1" dirty="0" smtClean="0">
                <a:solidFill>
                  <a:srgbClr val="0000CC"/>
                </a:solidFill>
                <a:latin typeface="+mn-lt"/>
              </a:rPr>
              <a:t>Comet’s </a:t>
            </a:r>
            <a:r>
              <a:rPr lang="en-US" sz="2200" b="1" dirty="0">
                <a:solidFill>
                  <a:srgbClr val="0000CC"/>
                </a:solidFill>
                <a:latin typeface="+mn-lt"/>
              </a:rPr>
              <a:t>equivalent water volume </a:t>
            </a:r>
            <a:r>
              <a:rPr lang="en-US" sz="2200" b="1" dirty="0" smtClean="0">
                <a:solidFill>
                  <a:srgbClr val="0000CC"/>
                </a:solidFill>
                <a:latin typeface="+mn-lt"/>
              </a:rPr>
              <a:t>~ 1.29*10</a:t>
            </a:r>
            <a:r>
              <a:rPr lang="en-US" sz="2200" b="1" baseline="30000" dirty="0" smtClean="0">
                <a:solidFill>
                  <a:srgbClr val="0000CC"/>
                </a:solidFill>
                <a:latin typeface="+mn-lt"/>
              </a:rPr>
              <a:t>9</a:t>
            </a:r>
            <a:r>
              <a:rPr lang="en-US" sz="2200" b="1" dirty="0" smtClean="0">
                <a:solidFill>
                  <a:srgbClr val="0000CC"/>
                </a:solidFill>
                <a:latin typeface="+mn-lt"/>
              </a:rPr>
              <a:t> </a:t>
            </a:r>
            <a:r>
              <a:rPr lang="en-US" sz="2200" b="1" dirty="0">
                <a:solidFill>
                  <a:srgbClr val="0000CC"/>
                </a:solidFill>
                <a:latin typeface="+mn-lt"/>
              </a:rPr>
              <a:t>km</a:t>
            </a:r>
            <a:r>
              <a:rPr lang="en-US" sz="2200" b="1" baseline="30000" dirty="0">
                <a:solidFill>
                  <a:srgbClr val="0000CC"/>
                </a:solidFill>
                <a:latin typeface="+mn-lt"/>
              </a:rPr>
              <a:t>3</a:t>
            </a:r>
            <a:r>
              <a:rPr lang="en-US" sz="2200" b="1" dirty="0">
                <a:solidFill>
                  <a:srgbClr val="0000CC"/>
                </a:solidFill>
                <a:latin typeface="+mn-lt"/>
              </a:rPr>
              <a:t> </a:t>
            </a:r>
            <a:r>
              <a:rPr lang="en-US" sz="2200" dirty="0">
                <a:latin typeface="+mn-lt"/>
              </a:rPr>
              <a:t>(this accounts for </a:t>
            </a:r>
            <a:endParaRPr lang="en-US" sz="2200" dirty="0" smtClean="0">
              <a:latin typeface="+mn-lt"/>
            </a:endParaRPr>
          </a:p>
          <a:p>
            <a:pPr>
              <a:defRPr/>
            </a:pPr>
            <a:r>
              <a:rPr lang="en-US" sz="2200" dirty="0" smtClean="0"/>
              <a:t>     </a:t>
            </a:r>
            <a:r>
              <a:rPr lang="en-US" sz="2200" dirty="0" smtClean="0">
                <a:latin typeface="+mn-lt"/>
              </a:rPr>
              <a:t>the </a:t>
            </a:r>
            <a:r>
              <a:rPr lang="en-US" sz="2200" dirty="0">
                <a:latin typeface="+mn-lt"/>
              </a:rPr>
              <a:t>volumetric difference between ice and water</a:t>
            </a:r>
            <a:r>
              <a:rPr lang="en-US" sz="2200" dirty="0" smtClean="0">
                <a:latin typeface="+mn-lt"/>
              </a:rPr>
              <a:t>)  </a:t>
            </a:r>
            <a:endParaRPr lang="en-US" sz="2200" dirty="0">
              <a:latin typeface="+mn-lt"/>
            </a:endParaRPr>
          </a:p>
          <a:p>
            <a:pPr>
              <a:defRPr/>
            </a:pPr>
            <a:endParaRPr lang="en-US" sz="1400" dirty="0">
              <a:latin typeface="+mn-lt"/>
            </a:endParaRPr>
          </a:p>
          <a:p>
            <a:pPr marL="342900" indent="-342900">
              <a:buFont typeface="Arial" panose="020B0604020202020204" pitchFamily="34" charset="0"/>
              <a:buChar char="•"/>
              <a:defRPr/>
            </a:pPr>
            <a:r>
              <a:rPr lang="en-US" sz="2200" dirty="0" smtClean="0">
                <a:latin typeface="+mn-lt"/>
              </a:rPr>
              <a:t>Earth’s </a:t>
            </a:r>
            <a:r>
              <a:rPr lang="en-US" sz="2200" dirty="0">
                <a:latin typeface="+mn-lt"/>
              </a:rPr>
              <a:t>oceans cover </a:t>
            </a:r>
            <a:r>
              <a:rPr lang="en-US" sz="2200" dirty="0" smtClean="0">
                <a:latin typeface="+mn-lt"/>
              </a:rPr>
              <a:t>3.62*10</a:t>
            </a:r>
            <a:r>
              <a:rPr lang="en-US" sz="2200" baseline="30000" dirty="0" smtClean="0">
                <a:latin typeface="+mn-lt"/>
              </a:rPr>
              <a:t>8</a:t>
            </a:r>
            <a:r>
              <a:rPr lang="en-US" sz="2200" dirty="0" smtClean="0">
                <a:latin typeface="+mn-lt"/>
              </a:rPr>
              <a:t> km</a:t>
            </a:r>
            <a:r>
              <a:rPr lang="en-US" sz="2200" baseline="30000" dirty="0" smtClean="0">
                <a:latin typeface="+mn-lt"/>
              </a:rPr>
              <a:t>2</a:t>
            </a:r>
            <a:endParaRPr lang="en-US" sz="2200" dirty="0">
              <a:latin typeface="+mn-lt"/>
            </a:endParaRPr>
          </a:p>
          <a:p>
            <a:pPr>
              <a:buFontTx/>
              <a:buChar char="-"/>
              <a:defRPr/>
            </a:pPr>
            <a:endParaRPr lang="en-US" sz="1400" dirty="0">
              <a:latin typeface="+mn-lt"/>
            </a:endParaRPr>
          </a:p>
          <a:p>
            <a:pPr marL="342900" indent="-342900">
              <a:buFont typeface="Arial" panose="020B0604020202020204" pitchFamily="34" charset="0"/>
              <a:buChar char="•"/>
              <a:defRPr/>
            </a:pPr>
            <a:r>
              <a:rPr lang="en-US" sz="2200" b="1" dirty="0" smtClean="0">
                <a:solidFill>
                  <a:srgbClr val="0000C0"/>
                </a:solidFill>
                <a:latin typeface="+mn-lt"/>
              </a:rPr>
              <a:t>Comet </a:t>
            </a:r>
            <a:r>
              <a:rPr lang="en-US" sz="2200" b="1" dirty="0">
                <a:solidFill>
                  <a:srgbClr val="0000C0"/>
                </a:solidFill>
                <a:latin typeface="+mn-lt"/>
              </a:rPr>
              <a:t>volume yields </a:t>
            </a:r>
            <a:r>
              <a:rPr lang="en-US" sz="2200" b="1" dirty="0" smtClean="0">
                <a:solidFill>
                  <a:srgbClr val="0000C0"/>
                </a:solidFill>
                <a:latin typeface="+mn-lt"/>
              </a:rPr>
              <a:t>an average </a:t>
            </a:r>
            <a:r>
              <a:rPr lang="en-US" sz="2200" b="1" dirty="0">
                <a:solidFill>
                  <a:srgbClr val="0000C0"/>
                </a:solidFill>
                <a:latin typeface="+mn-lt"/>
              </a:rPr>
              <a:t>ocean depth of 3.57 km</a:t>
            </a:r>
            <a:r>
              <a:rPr lang="en-US" sz="2200" dirty="0">
                <a:latin typeface="+mn-lt"/>
              </a:rPr>
              <a:t>, which is very </a:t>
            </a:r>
            <a:endParaRPr lang="en-US" sz="2200" dirty="0" smtClean="0">
              <a:latin typeface="+mn-lt"/>
            </a:endParaRPr>
          </a:p>
          <a:p>
            <a:pPr>
              <a:defRPr/>
            </a:pPr>
            <a:r>
              <a:rPr lang="en-US" sz="2200" dirty="0"/>
              <a:t> </a:t>
            </a:r>
            <a:r>
              <a:rPr lang="en-US" sz="2200" dirty="0" smtClean="0"/>
              <a:t>    </a:t>
            </a:r>
            <a:r>
              <a:rPr lang="en-US" sz="2200" dirty="0" smtClean="0">
                <a:latin typeface="+mn-lt"/>
              </a:rPr>
              <a:t>close to </a:t>
            </a:r>
            <a:r>
              <a:rPr lang="en-US" sz="2200" dirty="0">
                <a:latin typeface="+mn-lt"/>
              </a:rPr>
              <a:t>estimates of the Earth’s present average ocean depth (4.3 km</a:t>
            </a:r>
            <a:r>
              <a:rPr lang="en-US" sz="2200" dirty="0" smtClean="0">
                <a:latin typeface="+mn-lt"/>
              </a:rPr>
              <a:t>).</a:t>
            </a:r>
          </a:p>
          <a:p>
            <a:pPr>
              <a:defRPr/>
            </a:pPr>
            <a:endParaRPr lang="en-US" sz="1000" dirty="0" smtClean="0"/>
          </a:p>
          <a:p>
            <a:pPr>
              <a:defRPr/>
            </a:pPr>
            <a:endParaRPr lang="en-US" sz="1000" dirty="0"/>
          </a:p>
          <a:p>
            <a:pPr>
              <a:defRPr/>
            </a:pPr>
            <a:endParaRPr lang="en-US" sz="1000" dirty="0" smtClean="0"/>
          </a:p>
          <a:p>
            <a:pPr>
              <a:defRPr/>
            </a:pPr>
            <a:r>
              <a:rPr lang="en-US" sz="2200" dirty="0" smtClean="0"/>
              <a:t>    </a:t>
            </a:r>
            <a:r>
              <a:rPr lang="en-US" sz="2200" b="1" dirty="0" smtClean="0">
                <a:solidFill>
                  <a:srgbClr val="0000C0"/>
                </a:solidFill>
              </a:rPr>
              <a:t>The Earth had sizeable water reservoirs prior to the comet impact, but the    </a:t>
            </a:r>
          </a:p>
          <a:p>
            <a:pPr>
              <a:defRPr/>
            </a:pPr>
            <a:r>
              <a:rPr lang="en-US" sz="2200" b="1" dirty="0">
                <a:solidFill>
                  <a:srgbClr val="0000C0"/>
                </a:solidFill>
              </a:rPr>
              <a:t> </a:t>
            </a:r>
            <a:r>
              <a:rPr lang="en-US" sz="2200" b="1" dirty="0" smtClean="0">
                <a:solidFill>
                  <a:srgbClr val="0000C0"/>
                </a:solidFill>
              </a:rPr>
              <a:t>   seas were unconnected.</a:t>
            </a:r>
            <a:r>
              <a:rPr lang="en-US" sz="2200" b="1" dirty="0" smtClean="0"/>
              <a:t>  </a:t>
            </a:r>
            <a:endParaRPr lang="en-US" sz="2200" b="1" dirty="0"/>
          </a:p>
        </p:txBody>
      </p:sp>
    </p:spTree>
    <p:extLst>
      <p:ext uri="{BB962C8B-B14F-4D97-AF65-F5344CB8AC3E}">
        <p14:creationId xmlns:p14="http://schemas.microsoft.com/office/powerpoint/2010/main" val="845500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1" y="685800"/>
            <a:ext cx="9144000" cy="4562475"/>
            <a:chOff x="0" y="228601"/>
            <a:chExt cx="9144000" cy="4562854"/>
          </a:xfrm>
        </p:grpSpPr>
        <p:pic>
          <p:nvPicPr>
            <p:cNvPr id="3" name="Picture 2"/>
            <p:cNvPicPr>
              <a:picLocks noChangeAspect="1" noChangeArrowheads="1"/>
            </p:cNvPicPr>
            <p:nvPr/>
          </p:nvPicPr>
          <p:blipFill>
            <a:blip r:embed="rId3" cstate="print"/>
            <a:srcRect/>
            <a:stretch>
              <a:fillRect/>
            </a:stretch>
          </p:blipFill>
          <p:spPr bwMode="auto">
            <a:xfrm>
              <a:off x="0" y="228601"/>
              <a:ext cx="9143999" cy="457199"/>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0" y="685800"/>
              <a:ext cx="9144000" cy="457201"/>
            </a:xfrm>
            <a:prstGeom prst="rect">
              <a:avLst/>
            </a:prstGeom>
            <a:noFill/>
            <a:ln w="9525">
              <a:noFill/>
              <a:miter lim="800000"/>
              <a:headEnd/>
              <a:tailEnd/>
            </a:ln>
          </p:spPr>
        </p:pic>
        <p:pic>
          <p:nvPicPr>
            <p:cNvPr id="5" name="Picture 4"/>
            <p:cNvPicPr preferRelativeResize="0">
              <a:picLocks noChangeArrowheads="1"/>
            </p:cNvPicPr>
            <p:nvPr/>
          </p:nvPicPr>
          <p:blipFill>
            <a:blip r:embed="rId5" cstate="print"/>
            <a:srcRect/>
            <a:stretch>
              <a:fillRect/>
            </a:stretch>
          </p:blipFill>
          <p:spPr bwMode="auto">
            <a:xfrm>
              <a:off x="0" y="1143000"/>
              <a:ext cx="9144000" cy="481012"/>
            </a:xfrm>
            <a:prstGeom prst="rect">
              <a:avLst/>
            </a:prstGeom>
            <a:noFill/>
            <a:ln w="9525">
              <a:noFill/>
              <a:miter lim="800000"/>
              <a:headEnd/>
              <a:tailEnd/>
            </a:ln>
          </p:spPr>
        </p:pic>
        <p:pic>
          <p:nvPicPr>
            <p:cNvPr id="6" name="Picture 5"/>
            <p:cNvPicPr>
              <a:picLocks noChangeAspect="1" noChangeArrowheads="1"/>
            </p:cNvPicPr>
            <p:nvPr/>
          </p:nvPicPr>
          <p:blipFill>
            <a:blip r:embed="rId6" cstate="print"/>
            <a:srcRect/>
            <a:stretch>
              <a:fillRect/>
            </a:stretch>
          </p:blipFill>
          <p:spPr bwMode="auto">
            <a:xfrm>
              <a:off x="0" y="1600200"/>
              <a:ext cx="9144000" cy="481012"/>
            </a:xfrm>
            <a:prstGeom prst="rect">
              <a:avLst/>
            </a:prstGeom>
            <a:noFill/>
            <a:ln w="9525">
              <a:noFill/>
              <a:miter lim="800000"/>
              <a:headEnd/>
              <a:tailEnd/>
            </a:ln>
          </p:spPr>
        </p:pic>
        <p:pic>
          <p:nvPicPr>
            <p:cNvPr id="7" name="Picture 6"/>
            <p:cNvPicPr>
              <a:picLocks noChangeAspect="1" noChangeArrowheads="1"/>
            </p:cNvPicPr>
            <p:nvPr/>
          </p:nvPicPr>
          <p:blipFill>
            <a:blip r:embed="rId7" cstate="print"/>
            <a:srcRect/>
            <a:stretch>
              <a:fillRect/>
            </a:stretch>
          </p:blipFill>
          <p:spPr bwMode="auto">
            <a:xfrm>
              <a:off x="0" y="2057400"/>
              <a:ext cx="9144000" cy="481012"/>
            </a:xfrm>
            <a:prstGeom prst="rect">
              <a:avLst/>
            </a:prstGeom>
            <a:noFill/>
            <a:ln w="9525">
              <a:noFill/>
              <a:miter lim="800000"/>
              <a:headEnd/>
              <a:tailEnd/>
            </a:ln>
          </p:spPr>
        </p:pic>
        <p:pic>
          <p:nvPicPr>
            <p:cNvPr id="8" name="Picture 7"/>
            <p:cNvPicPr>
              <a:picLocks noChangeAspect="1" noChangeArrowheads="1"/>
            </p:cNvPicPr>
            <p:nvPr/>
          </p:nvPicPr>
          <p:blipFill>
            <a:blip r:embed="rId8" cstate="print"/>
            <a:srcRect/>
            <a:stretch>
              <a:fillRect/>
            </a:stretch>
          </p:blipFill>
          <p:spPr bwMode="auto">
            <a:xfrm>
              <a:off x="0" y="2514600"/>
              <a:ext cx="9144000" cy="481012"/>
            </a:xfrm>
            <a:prstGeom prst="rect">
              <a:avLst/>
            </a:prstGeom>
            <a:noFill/>
            <a:ln w="9525">
              <a:noFill/>
              <a:miter lim="800000"/>
              <a:headEnd/>
              <a:tailEnd/>
            </a:ln>
          </p:spPr>
        </p:pic>
        <p:pic>
          <p:nvPicPr>
            <p:cNvPr id="9" name="Picture 8"/>
            <p:cNvPicPr>
              <a:picLocks noChangeAspect="1" noChangeArrowheads="1"/>
            </p:cNvPicPr>
            <p:nvPr/>
          </p:nvPicPr>
          <p:blipFill>
            <a:blip r:embed="rId9" cstate="print"/>
            <a:srcRect/>
            <a:stretch>
              <a:fillRect/>
            </a:stretch>
          </p:blipFill>
          <p:spPr bwMode="auto">
            <a:xfrm>
              <a:off x="0" y="2971800"/>
              <a:ext cx="9144000" cy="481012"/>
            </a:xfrm>
            <a:prstGeom prst="rect">
              <a:avLst/>
            </a:prstGeom>
            <a:noFill/>
            <a:ln w="9525">
              <a:noFill/>
              <a:miter lim="800000"/>
              <a:headEnd/>
              <a:tailEnd/>
            </a:ln>
          </p:spPr>
        </p:pic>
        <p:pic>
          <p:nvPicPr>
            <p:cNvPr id="10" name="Picture 9"/>
            <p:cNvPicPr>
              <a:picLocks noChangeAspect="1" noChangeArrowheads="1"/>
            </p:cNvPicPr>
            <p:nvPr/>
          </p:nvPicPr>
          <p:blipFill>
            <a:blip r:embed="rId10" cstate="print"/>
            <a:srcRect/>
            <a:stretch>
              <a:fillRect/>
            </a:stretch>
          </p:blipFill>
          <p:spPr bwMode="auto">
            <a:xfrm>
              <a:off x="0" y="3429000"/>
              <a:ext cx="9144000" cy="457200"/>
            </a:xfrm>
            <a:prstGeom prst="rect">
              <a:avLst/>
            </a:prstGeom>
            <a:noFill/>
            <a:ln w="9525">
              <a:noFill/>
              <a:miter lim="800000"/>
              <a:headEnd/>
              <a:tailEnd/>
            </a:ln>
          </p:spPr>
        </p:pic>
        <p:pic>
          <p:nvPicPr>
            <p:cNvPr id="11" name="Picture 10"/>
            <p:cNvPicPr>
              <a:picLocks noChangeAspect="1" noChangeArrowheads="1"/>
            </p:cNvPicPr>
            <p:nvPr/>
          </p:nvPicPr>
          <p:blipFill>
            <a:blip r:embed="rId11" cstate="print"/>
            <a:srcRect/>
            <a:stretch>
              <a:fillRect/>
            </a:stretch>
          </p:blipFill>
          <p:spPr bwMode="auto">
            <a:xfrm>
              <a:off x="0" y="3886200"/>
              <a:ext cx="9144000" cy="457199"/>
            </a:xfrm>
            <a:prstGeom prst="rect">
              <a:avLst/>
            </a:prstGeom>
            <a:noFill/>
            <a:ln w="9525">
              <a:noFill/>
              <a:miter lim="800000"/>
              <a:headEnd/>
              <a:tailEnd/>
            </a:ln>
          </p:spPr>
        </p:pic>
        <p:pic>
          <p:nvPicPr>
            <p:cNvPr id="12" name="Picture 11"/>
            <p:cNvPicPr>
              <a:picLocks noChangeAspect="1" noChangeArrowheads="1"/>
            </p:cNvPicPr>
            <p:nvPr/>
          </p:nvPicPr>
          <p:blipFill>
            <a:blip r:embed="rId12" cstate="print"/>
            <a:srcRect/>
            <a:stretch>
              <a:fillRect/>
            </a:stretch>
          </p:blipFill>
          <p:spPr bwMode="auto">
            <a:xfrm>
              <a:off x="0" y="4334256"/>
              <a:ext cx="9144000" cy="457199"/>
            </a:xfrm>
            <a:prstGeom prst="rect">
              <a:avLst/>
            </a:prstGeom>
            <a:noFill/>
            <a:ln w="9525">
              <a:noFill/>
              <a:miter lim="800000"/>
              <a:headEnd/>
              <a:tailEnd/>
            </a:ln>
          </p:spPr>
        </p:pic>
      </p:grpSp>
      <p:sp>
        <p:nvSpPr>
          <p:cNvPr id="13" name="TextBox 13"/>
          <p:cNvSpPr txBox="1">
            <a:spLocks noChangeArrowheads="1"/>
          </p:cNvSpPr>
          <p:nvPr/>
        </p:nvSpPr>
        <p:spPr bwMode="auto">
          <a:xfrm>
            <a:off x="1" y="0"/>
            <a:ext cx="9144000" cy="584775"/>
          </a:xfrm>
          <a:prstGeom prst="rect">
            <a:avLst/>
          </a:prstGeom>
          <a:noFill/>
          <a:ln w="9525">
            <a:noFill/>
            <a:miter lim="800000"/>
            <a:headEnd/>
            <a:tailEnd/>
          </a:ln>
        </p:spPr>
        <p:txBody>
          <a:bodyPr wrap="square">
            <a:spAutoFit/>
          </a:bodyPr>
          <a:lstStyle/>
          <a:p>
            <a:pPr algn="ctr">
              <a:defRPr/>
            </a:pPr>
            <a:r>
              <a:rPr lang="en-US" sz="3200" b="1" dirty="0" smtClean="0">
                <a:latin typeface="+mj-lt"/>
              </a:rPr>
              <a:t>Pre-comet Earth, an approximation</a:t>
            </a:r>
            <a:endParaRPr lang="en-US" sz="3200" b="1" dirty="0">
              <a:latin typeface="+mj-lt"/>
            </a:endParaRPr>
          </a:p>
        </p:txBody>
      </p:sp>
      <p:sp>
        <p:nvSpPr>
          <p:cNvPr id="15" name="TextBox 14"/>
          <p:cNvSpPr txBox="1">
            <a:spLocks noChangeArrowheads="1"/>
          </p:cNvSpPr>
          <p:nvPr/>
        </p:nvSpPr>
        <p:spPr bwMode="auto">
          <a:xfrm>
            <a:off x="0" y="5248294"/>
            <a:ext cx="9144000" cy="1208023"/>
          </a:xfrm>
          <a:prstGeom prst="rect">
            <a:avLst/>
          </a:prstGeom>
          <a:noFill/>
          <a:ln w="9525">
            <a:noFill/>
            <a:miter lim="800000"/>
            <a:headEnd/>
            <a:tailEnd/>
          </a:ln>
        </p:spPr>
        <p:txBody>
          <a:bodyPr>
            <a:spAutoFit/>
          </a:bodyPr>
          <a:lstStyle/>
          <a:p>
            <a:pPr algn="ctr">
              <a:defRPr/>
            </a:pPr>
            <a:r>
              <a:rPr lang="en-US" sz="2200" b="1" dirty="0">
                <a:solidFill>
                  <a:srgbClr val="0B38B5"/>
                </a:solidFill>
                <a:latin typeface="+mj-lt"/>
              </a:rPr>
              <a:t>Blue:  extent of oceans and seas prior to the comet impact.</a:t>
            </a:r>
          </a:p>
          <a:p>
            <a:pPr algn="ctr">
              <a:defRPr/>
            </a:pPr>
            <a:r>
              <a:rPr lang="en-US" sz="2200" b="1" dirty="0">
                <a:solidFill>
                  <a:srgbClr val="CD9125"/>
                </a:solidFill>
                <a:latin typeface="+mj-lt"/>
              </a:rPr>
              <a:t>Dark tan:  exposed landscapes prior to the comet </a:t>
            </a:r>
            <a:r>
              <a:rPr lang="en-US" sz="2200" b="1" dirty="0" smtClean="0">
                <a:solidFill>
                  <a:srgbClr val="CD9125"/>
                </a:solidFill>
                <a:latin typeface="+mj-lt"/>
              </a:rPr>
              <a:t>impact.</a:t>
            </a:r>
          </a:p>
          <a:p>
            <a:pPr algn="ctr">
              <a:defRPr/>
            </a:pPr>
            <a:endParaRPr lang="en-US" sz="1050" b="1" dirty="0" smtClean="0">
              <a:solidFill>
                <a:srgbClr val="CD9125"/>
              </a:solidFill>
              <a:latin typeface="+mj-lt"/>
            </a:endParaRPr>
          </a:p>
          <a:p>
            <a:pPr marL="0" lvl="1" algn="ctr">
              <a:defRPr/>
            </a:pPr>
            <a:r>
              <a:rPr lang="en-US" b="1" dirty="0" smtClean="0"/>
              <a:t>Important note:  there were substantial oceans and seas (disconnected) prior to the comet.</a:t>
            </a:r>
            <a:endParaRPr lang="en-US" b="1" dirty="0"/>
          </a:p>
        </p:txBody>
      </p:sp>
      <p:sp>
        <p:nvSpPr>
          <p:cNvPr id="14" name="TextBox 13"/>
          <p:cNvSpPr txBox="1"/>
          <p:nvPr/>
        </p:nvSpPr>
        <p:spPr>
          <a:xfrm>
            <a:off x="0" y="6609576"/>
            <a:ext cx="9144000" cy="276999"/>
          </a:xfrm>
          <a:prstGeom prst="rect">
            <a:avLst/>
          </a:prstGeom>
          <a:noFill/>
        </p:spPr>
        <p:txBody>
          <a:bodyPr wrap="square" rtlCol="0">
            <a:spAutoFit/>
          </a:bodyPr>
          <a:lstStyle/>
          <a:p>
            <a:pPr algn="ctr"/>
            <a:r>
              <a:rPr lang="en-US" sz="1200" dirty="0" smtClean="0"/>
              <a:t>Map </a:t>
            </a:r>
            <a:r>
              <a:rPr lang="en-US" sz="1200" dirty="0"/>
              <a:t>data obtained from </a:t>
            </a:r>
            <a:r>
              <a:rPr lang="en-US" sz="1200" dirty="0">
                <a:hlinkClick r:id="rId13"/>
              </a:rPr>
              <a:t>http://</a:t>
            </a:r>
            <a:r>
              <a:rPr lang="en-US" sz="1200" dirty="0" smtClean="0">
                <a:hlinkClick r:id="rId13"/>
              </a:rPr>
              <a:t>www.ngdc.noaa.gov/mgg/global/global.html</a:t>
            </a:r>
            <a:r>
              <a:rPr lang="en-US" sz="1200" dirty="0" smtClean="0"/>
              <a:t> </a:t>
            </a:r>
            <a:endParaRPr lang="en-US" sz="1200" dirty="0"/>
          </a:p>
        </p:txBody>
      </p:sp>
    </p:spTree>
    <p:extLst>
      <p:ext uri="{BB962C8B-B14F-4D97-AF65-F5344CB8AC3E}">
        <p14:creationId xmlns:p14="http://schemas.microsoft.com/office/powerpoint/2010/main" val="10247678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3" y="0"/>
            <a:ext cx="9144000" cy="6278642"/>
          </a:xfrm>
          <a:prstGeom prst="rect">
            <a:avLst/>
          </a:prstGeom>
          <a:noFill/>
        </p:spPr>
        <p:txBody>
          <a:bodyPr>
            <a:spAutoFit/>
          </a:bodyPr>
          <a:lstStyle/>
          <a:p>
            <a:pPr lvl="1" indent="-457200" fontAlgn="auto">
              <a:spcBef>
                <a:spcPts val="0"/>
              </a:spcBef>
              <a:spcAft>
                <a:spcPts val="0"/>
              </a:spcAft>
              <a:defRPr/>
            </a:pPr>
            <a:r>
              <a:rPr lang="en-US" sz="2400" b="1" u="sng" dirty="0" smtClean="0">
                <a:latin typeface="+mn-lt"/>
              </a:rPr>
              <a:t>Impact Effects</a:t>
            </a:r>
          </a:p>
          <a:p>
            <a:pPr lvl="1" indent="-457200" fontAlgn="auto">
              <a:spcBef>
                <a:spcPts val="0"/>
              </a:spcBef>
              <a:spcAft>
                <a:spcPts val="0"/>
              </a:spcAft>
              <a:defRPr/>
            </a:pPr>
            <a:endParaRPr lang="en-US" sz="1000" b="1" dirty="0" smtClean="0">
              <a:latin typeface="+mn-lt"/>
            </a:endParaRPr>
          </a:p>
          <a:p>
            <a:pPr lvl="1" indent="-457200" fontAlgn="auto">
              <a:spcBef>
                <a:spcPts val="0"/>
              </a:spcBef>
              <a:spcAft>
                <a:spcPts val="0"/>
              </a:spcAft>
              <a:defRPr/>
            </a:pPr>
            <a:endParaRPr lang="en-US" sz="1000" b="1" dirty="0">
              <a:latin typeface="+mn-lt"/>
            </a:endParaRPr>
          </a:p>
          <a:p>
            <a:pPr lvl="1" fontAlgn="auto">
              <a:spcBef>
                <a:spcPts val="0"/>
              </a:spcBef>
              <a:spcAft>
                <a:spcPts val="0"/>
              </a:spcAft>
              <a:buFont typeface="Arial" pitchFamily="34" charset="0"/>
              <a:buChar char="•"/>
              <a:defRPr/>
            </a:pPr>
            <a:r>
              <a:rPr lang="en-US" sz="2000" dirty="0" smtClean="0">
                <a:latin typeface="+mn-lt"/>
              </a:rPr>
              <a:t>  </a:t>
            </a:r>
            <a:r>
              <a:rPr lang="en-US" sz="2000" b="1" dirty="0"/>
              <a:t>“</a:t>
            </a:r>
            <a:r>
              <a:rPr lang="en-US" sz="2000" b="1" dirty="0" err="1"/>
              <a:t>Nano</a:t>
            </a:r>
            <a:r>
              <a:rPr lang="en-US" sz="2000" b="1" dirty="0"/>
              <a:t>-diamond-rich layer across three continents consistent with major </a:t>
            </a:r>
          </a:p>
          <a:p>
            <a:pPr lvl="1" fontAlgn="auto">
              <a:spcBef>
                <a:spcPts val="0"/>
              </a:spcBef>
              <a:spcAft>
                <a:spcPts val="0"/>
              </a:spcAft>
              <a:defRPr/>
            </a:pPr>
            <a:r>
              <a:rPr lang="en-US" sz="2000" b="1" dirty="0"/>
              <a:t>      cosmic impact at 12,800 Cal BP”  </a:t>
            </a:r>
            <a:r>
              <a:rPr lang="en-US" sz="2000" b="1" i="1" dirty="0"/>
              <a:t>The Journal of Geology</a:t>
            </a:r>
            <a:r>
              <a:rPr lang="en-US" sz="2000" b="1" dirty="0"/>
              <a:t>, published online </a:t>
            </a:r>
          </a:p>
          <a:p>
            <a:pPr lvl="1" fontAlgn="auto">
              <a:spcBef>
                <a:spcPts val="0"/>
              </a:spcBef>
              <a:spcAft>
                <a:spcPts val="0"/>
              </a:spcAft>
              <a:defRPr/>
            </a:pPr>
            <a:r>
              <a:rPr lang="en-US" sz="2000" b="1" dirty="0"/>
              <a:t>      26Aug2014.</a:t>
            </a:r>
          </a:p>
          <a:p>
            <a:pPr lvl="1" fontAlgn="auto">
              <a:spcBef>
                <a:spcPts val="0"/>
              </a:spcBef>
              <a:spcAft>
                <a:spcPts val="0"/>
              </a:spcAft>
              <a:defRPr/>
            </a:pPr>
            <a:endParaRPr lang="en-US" sz="800" b="1" dirty="0"/>
          </a:p>
          <a:p>
            <a:pPr lvl="1" fontAlgn="auto">
              <a:spcBef>
                <a:spcPts val="0"/>
              </a:spcBef>
              <a:spcAft>
                <a:spcPts val="0"/>
              </a:spcAft>
              <a:defRPr/>
            </a:pPr>
            <a:r>
              <a:rPr lang="en-US" sz="2000" b="1" dirty="0"/>
              <a:t>       </a:t>
            </a:r>
            <a:r>
              <a:rPr lang="en-US" sz="1600" b="1" dirty="0">
                <a:solidFill>
                  <a:srgbClr val="28AAC8"/>
                </a:solidFill>
              </a:rPr>
              <a:t>“…</a:t>
            </a:r>
            <a:r>
              <a:rPr lang="en-US" sz="1600" b="1" i="1" dirty="0">
                <a:solidFill>
                  <a:srgbClr val="28AAC8"/>
                </a:solidFill>
              </a:rPr>
              <a:t>We conclusively have identified a thin layer … that contains a rich assemblage of </a:t>
            </a:r>
          </a:p>
          <a:p>
            <a:pPr lvl="1" fontAlgn="auto">
              <a:spcBef>
                <a:spcPts val="0"/>
              </a:spcBef>
              <a:spcAft>
                <a:spcPts val="0"/>
              </a:spcAft>
              <a:defRPr/>
            </a:pPr>
            <a:r>
              <a:rPr lang="en-US" sz="1600" b="1" i="1" dirty="0">
                <a:solidFill>
                  <a:srgbClr val="28AAC8"/>
                </a:solidFill>
              </a:rPr>
              <a:t>              </a:t>
            </a:r>
            <a:r>
              <a:rPr lang="en-US" sz="1600" b="1" i="1" dirty="0" err="1">
                <a:solidFill>
                  <a:srgbClr val="28AAC8"/>
                </a:solidFill>
              </a:rPr>
              <a:t>nanodiamonds</a:t>
            </a:r>
            <a:r>
              <a:rPr lang="en-US" sz="1600" b="1" i="1" dirty="0">
                <a:solidFill>
                  <a:srgbClr val="28AAC8"/>
                </a:solidFill>
              </a:rPr>
              <a:t>, the production of which can be explained only by a cosmic impact</a:t>
            </a:r>
            <a:r>
              <a:rPr lang="en-US" sz="1600" b="1" dirty="0">
                <a:solidFill>
                  <a:srgbClr val="28AAC8"/>
                </a:solidFill>
              </a:rPr>
              <a:t>.” </a:t>
            </a:r>
            <a:endParaRPr lang="en-US" sz="1600" b="1" dirty="0" smtClean="0">
              <a:solidFill>
                <a:srgbClr val="28AAC8"/>
              </a:solidFill>
            </a:endParaRPr>
          </a:p>
          <a:p>
            <a:pPr lvl="1" fontAlgn="auto">
              <a:spcBef>
                <a:spcPts val="0"/>
              </a:spcBef>
              <a:spcAft>
                <a:spcPts val="0"/>
              </a:spcAft>
              <a:defRPr/>
            </a:pPr>
            <a:endParaRPr lang="en-US" sz="800" b="1" dirty="0" smtClean="0">
              <a:solidFill>
                <a:srgbClr val="28AAC8"/>
              </a:solidFill>
            </a:endParaRPr>
          </a:p>
          <a:p>
            <a:pPr lvl="1" fontAlgn="auto">
              <a:spcBef>
                <a:spcPts val="0"/>
              </a:spcBef>
              <a:spcAft>
                <a:spcPts val="0"/>
              </a:spcAft>
              <a:defRPr/>
            </a:pPr>
            <a:endParaRPr lang="en-US" sz="800" b="1" dirty="0" smtClean="0">
              <a:solidFill>
                <a:srgbClr val="28AAC8"/>
              </a:solidFill>
            </a:endParaRPr>
          </a:p>
          <a:p>
            <a:pPr lvl="1" fontAlgn="auto">
              <a:spcBef>
                <a:spcPts val="0"/>
              </a:spcBef>
              <a:spcAft>
                <a:spcPts val="0"/>
              </a:spcAft>
              <a:defRPr/>
            </a:pPr>
            <a:endParaRPr lang="en-US" sz="800" b="1" dirty="0">
              <a:solidFill>
                <a:srgbClr val="28AAC8"/>
              </a:solidFill>
            </a:endParaRPr>
          </a:p>
          <a:p>
            <a:pPr lvl="1" fontAlgn="auto">
              <a:spcBef>
                <a:spcPts val="0"/>
              </a:spcBef>
              <a:spcAft>
                <a:spcPts val="0"/>
              </a:spcAft>
              <a:buFont typeface="Arial" pitchFamily="34" charset="0"/>
              <a:buChar char="•"/>
              <a:defRPr/>
            </a:pPr>
            <a:r>
              <a:rPr lang="en-US" sz="2000" b="1" dirty="0" smtClean="0"/>
              <a:t>  Rapid event (in geologic terms) preserves evidence in bathymetry</a:t>
            </a:r>
          </a:p>
          <a:p>
            <a:pPr lvl="1" fontAlgn="auto">
              <a:spcBef>
                <a:spcPts val="0"/>
              </a:spcBef>
              <a:spcAft>
                <a:spcPts val="0"/>
              </a:spcAft>
              <a:buFont typeface="Arial" pitchFamily="34" charset="0"/>
              <a:buChar char="•"/>
              <a:defRPr/>
            </a:pPr>
            <a:endParaRPr lang="en-US" sz="1000" b="1" dirty="0" smtClean="0"/>
          </a:p>
          <a:p>
            <a:pPr lvl="1" fontAlgn="auto">
              <a:spcBef>
                <a:spcPts val="0"/>
              </a:spcBef>
              <a:spcAft>
                <a:spcPts val="0"/>
              </a:spcAft>
              <a:defRPr/>
            </a:pPr>
            <a:r>
              <a:rPr lang="en-US" sz="2000" b="1" dirty="0"/>
              <a:t>	</a:t>
            </a:r>
            <a:r>
              <a:rPr lang="en-US" sz="2000" b="1" dirty="0" smtClean="0"/>
              <a:t>- Monterey Canyon, other drainages found along coastal margins</a:t>
            </a:r>
          </a:p>
          <a:p>
            <a:pPr lvl="1" fontAlgn="auto">
              <a:spcBef>
                <a:spcPts val="0"/>
              </a:spcBef>
              <a:spcAft>
                <a:spcPts val="0"/>
              </a:spcAft>
              <a:defRPr/>
            </a:pPr>
            <a:endParaRPr lang="en-US" sz="800" b="1" dirty="0" smtClean="0"/>
          </a:p>
          <a:p>
            <a:pPr lvl="1" fontAlgn="auto">
              <a:spcBef>
                <a:spcPts val="0"/>
              </a:spcBef>
              <a:spcAft>
                <a:spcPts val="0"/>
              </a:spcAft>
              <a:defRPr/>
            </a:pPr>
            <a:r>
              <a:rPr lang="en-US" sz="2000" b="1" dirty="0"/>
              <a:t>	</a:t>
            </a:r>
            <a:endParaRPr lang="en-US" sz="800" dirty="0" smtClean="0">
              <a:latin typeface="+mn-lt"/>
            </a:endParaRPr>
          </a:p>
          <a:p>
            <a:pPr lvl="1" indent="-457200" fontAlgn="auto">
              <a:spcBef>
                <a:spcPts val="0"/>
              </a:spcBef>
              <a:spcAft>
                <a:spcPts val="0"/>
              </a:spcAft>
              <a:defRPr/>
            </a:pPr>
            <a:endParaRPr lang="en-US" sz="800" dirty="0" smtClean="0">
              <a:latin typeface="+mn-lt"/>
            </a:endParaRPr>
          </a:p>
          <a:p>
            <a:pPr lvl="1" indent="-457200" fontAlgn="auto">
              <a:spcBef>
                <a:spcPts val="0"/>
              </a:spcBef>
              <a:spcAft>
                <a:spcPts val="0"/>
              </a:spcAft>
              <a:defRPr/>
            </a:pPr>
            <a:endParaRPr lang="en-US" sz="800" dirty="0">
              <a:latin typeface="+mn-lt"/>
            </a:endParaRPr>
          </a:p>
          <a:p>
            <a:pPr lvl="1" indent="-457200" fontAlgn="auto">
              <a:spcBef>
                <a:spcPts val="0"/>
              </a:spcBef>
              <a:spcAft>
                <a:spcPts val="0"/>
              </a:spcAft>
              <a:defRPr/>
            </a:pPr>
            <a:r>
              <a:rPr lang="en-US" sz="2400" b="1" dirty="0" smtClean="0">
                <a:latin typeface="+mn-lt"/>
              </a:rPr>
              <a:t>Other Evidence</a:t>
            </a:r>
            <a:endParaRPr lang="en-US" sz="2400" dirty="0">
              <a:latin typeface="+mn-lt"/>
            </a:endParaRPr>
          </a:p>
          <a:p>
            <a:pPr lvl="1" fontAlgn="auto">
              <a:spcBef>
                <a:spcPts val="0"/>
              </a:spcBef>
              <a:spcAft>
                <a:spcPts val="0"/>
              </a:spcAft>
              <a:defRPr/>
            </a:pPr>
            <a:endParaRPr lang="en-US" sz="800" b="1" dirty="0" smtClean="0"/>
          </a:p>
          <a:p>
            <a:pPr lvl="1" fontAlgn="auto">
              <a:spcBef>
                <a:spcPts val="0"/>
              </a:spcBef>
              <a:spcAft>
                <a:spcPts val="0"/>
              </a:spcAft>
              <a:defRPr/>
            </a:pPr>
            <a:endParaRPr lang="en-US" sz="800" b="1" dirty="0" smtClean="0"/>
          </a:p>
          <a:p>
            <a:pPr lvl="1" fontAlgn="auto">
              <a:spcBef>
                <a:spcPts val="0"/>
              </a:spcBef>
              <a:spcAft>
                <a:spcPts val="0"/>
              </a:spcAft>
              <a:buFont typeface="Arial" pitchFamily="34" charset="0"/>
              <a:buChar char="•"/>
              <a:defRPr/>
            </a:pPr>
            <a:r>
              <a:rPr lang="en-US" sz="2000" b="1" dirty="0"/>
              <a:t> </a:t>
            </a:r>
            <a:r>
              <a:rPr lang="en-US" sz="2000" b="1" dirty="0" smtClean="0"/>
              <a:t> IODP and other agencies’ core </a:t>
            </a:r>
            <a:r>
              <a:rPr lang="en-US" sz="2000" b="1" dirty="0"/>
              <a:t>samples from interior &amp; exterior of impact </a:t>
            </a:r>
            <a:endParaRPr lang="en-US" sz="2000" b="1" dirty="0" smtClean="0"/>
          </a:p>
          <a:p>
            <a:pPr lvl="1" fontAlgn="auto">
              <a:spcBef>
                <a:spcPts val="0"/>
              </a:spcBef>
              <a:spcAft>
                <a:spcPts val="0"/>
              </a:spcAft>
              <a:defRPr/>
            </a:pPr>
            <a:r>
              <a:rPr lang="en-US" sz="2000" b="1" dirty="0"/>
              <a:t> </a:t>
            </a:r>
            <a:r>
              <a:rPr lang="en-US" sz="2000" b="1" dirty="0" smtClean="0"/>
              <a:t>   crescent</a:t>
            </a:r>
            <a:endParaRPr lang="en-US" sz="2000" b="1" dirty="0"/>
          </a:p>
          <a:p>
            <a:pPr lvl="1" fontAlgn="auto">
              <a:spcBef>
                <a:spcPts val="0"/>
              </a:spcBef>
              <a:spcAft>
                <a:spcPts val="0"/>
              </a:spcAft>
              <a:buFont typeface="Arial" pitchFamily="34" charset="0"/>
              <a:buChar char="•"/>
              <a:defRPr/>
            </a:pPr>
            <a:endParaRPr lang="en-US" sz="800" b="1" dirty="0" smtClean="0"/>
          </a:p>
          <a:p>
            <a:pPr lvl="1" fontAlgn="auto">
              <a:spcBef>
                <a:spcPts val="0"/>
              </a:spcBef>
              <a:spcAft>
                <a:spcPts val="0"/>
              </a:spcAft>
              <a:buFont typeface="Arial" pitchFamily="34" charset="0"/>
              <a:buChar char="•"/>
              <a:defRPr/>
            </a:pPr>
            <a:r>
              <a:rPr lang="en-US" sz="2000" b="1" dirty="0"/>
              <a:t> </a:t>
            </a:r>
            <a:r>
              <a:rPr lang="en-US" sz="2000" b="1" dirty="0" smtClean="0"/>
              <a:t> Recent finding:  glacial valley two kilometers below present sea level</a:t>
            </a:r>
          </a:p>
          <a:p>
            <a:pPr lvl="1" fontAlgn="auto">
              <a:spcBef>
                <a:spcPts val="0"/>
              </a:spcBef>
              <a:spcAft>
                <a:spcPts val="0"/>
              </a:spcAft>
              <a:buFont typeface="Arial" pitchFamily="34" charset="0"/>
              <a:buChar char="•"/>
              <a:defRPr/>
            </a:pPr>
            <a:endParaRPr lang="en-US" sz="800" b="1" dirty="0" smtClean="0"/>
          </a:p>
          <a:p>
            <a:pPr lvl="1" fontAlgn="auto">
              <a:spcBef>
                <a:spcPts val="0"/>
              </a:spcBef>
              <a:spcAft>
                <a:spcPts val="0"/>
              </a:spcAft>
              <a:buFont typeface="Arial" pitchFamily="34" charset="0"/>
              <a:buChar char="•"/>
              <a:defRPr/>
            </a:pPr>
            <a:r>
              <a:rPr lang="en-US" sz="2000" b="1" dirty="0" smtClean="0"/>
              <a:t>  Human witnesses, artefacts. </a:t>
            </a:r>
            <a:endParaRPr lang="en-US" sz="2000" b="1" dirty="0"/>
          </a:p>
        </p:txBody>
      </p:sp>
    </p:spTree>
    <p:extLst>
      <p:ext uri="{BB962C8B-B14F-4D97-AF65-F5344CB8AC3E}">
        <p14:creationId xmlns:p14="http://schemas.microsoft.com/office/powerpoint/2010/main" val="2691098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5334000"/>
            <a:ext cx="9144000" cy="707886"/>
          </a:xfrm>
          <a:prstGeom prst="rect">
            <a:avLst/>
          </a:prstGeom>
          <a:noFill/>
          <a:ln w="9525">
            <a:noFill/>
            <a:miter lim="800000"/>
            <a:headEnd/>
            <a:tailEnd/>
          </a:ln>
        </p:spPr>
        <p:txBody>
          <a:bodyPr wrap="square">
            <a:spAutoFit/>
          </a:bodyPr>
          <a:lstStyle/>
          <a:p>
            <a:pPr algn="ctr"/>
            <a:r>
              <a:rPr lang="en-US" sz="2000" b="1" dirty="0" smtClean="0">
                <a:latin typeface="Calibri" pitchFamily="34" charset="0"/>
              </a:rPr>
              <a:t>Cores obtained from the vast impact region might </a:t>
            </a:r>
          </a:p>
          <a:p>
            <a:pPr algn="ctr"/>
            <a:r>
              <a:rPr lang="en-US" sz="2000" b="1" dirty="0" smtClean="0">
                <a:latin typeface="Calibri" pitchFamily="34" charset="0"/>
              </a:rPr>
              <a:t>be compared to cores from the exterior.</a:t>
            </a:r>
            <a:endParaRPr lang="en-US" sz="2000" b="1" dirty="0">
              <a:latin typeface="Calibri" pitchFamily="34" charset="0"/>
            </a:endParaRPr>
          </a:p>
        </p:txBody>
      </p:sp>
      <p:pic>
        <p:nvPicPr>
          <p:cNvPr id="1026" name="Picture 2"/>
          <p:cNvPicPr>
            <a:picLocks noChangeAspect="1" noChangeArrowheads="1"/>
          </p:cNvPicPr>
          <p:nvPr/>
        </p:nvPicPr>
        <p:blipFill>
          <a:blip r:embed="rId3" cstate="print">
            <a:lum bright="31000" contrast="31000"/>
          </a:blip>
          <a:srcRect/>
          <a:stretch>
            <a:fillRect/>
          </a:stretch>
        </p:blipFill>
        <p:spPr bwMode="auto">
          <a:xfrm>
            <a:off x="2286000" y="685800"/>
            <a:ext cx="4770542" cy="4657725"/>
          </a:xfrm>
          <a:prstGeom prst="rect">
            <a:avLst/>
          </a:prstGeom>
          <a:noFill/>
          <a:ln w="9525">
            <a:noFill/>
            <a:miter lim="800000"/>
            <a:headEnd/>
            <a:tailEnd/>
          </a:ln>
        </p:spPr>
      </p:pic>
      <p:sp>
        <p:nvSpPr>
          <p:cNvPr id="8" name="Oval 7"/>
          <p:cNvSpPr/>
          <p:nvPr/>
        </p:nvSpPr>
        <p:spPr>
          <a:xfrm rot="240000">
            <a:off x="2551767" y="1750035"/>
            <a:ext cx="3702951" cy="3200308"/>
          </a:xfrm>
          <a:prstGeom prst="ellipse">
            <a:avLst/>
          </a:prstGeom>
          <a:noFill/>
          <a:ln>
            <a:solidFill>
              <a:schemeClr val="tx2">
                <a:lumMod val="50000"/>
              </a:schemeClr>
            </a:solidFill>
          </a:ln>
          <a:scene3d>
            <a:camera prst="orthographicFront">
              <a:rot lat="1200000" lon="1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1"/>
          <p:cNvSpPr txBox="1">
            <a:spLocks noChangeArrowheads="1"/>
          </p:cNvSpPr>
          <p:nvPr/>
        </p:nvSpPr>
        <p:spPr bwMode="auto">
          <a:xfrm>
            <a:off x="0" y="-1"/>
            <a:ext cx="9144000" cy="584775"/>
          </a:xfrm>
          <a:prstGeom prst="rect">
            <a:avLst/>
          </a:prstGeom>
          <a:noFill/>
          <a:ln w="9525">
            <a:noFill/>
            <a:miter lim="800000"/>
            <a:headEnd/>
            <a:tailEnd/>
          </a:ln>
        </p:spPr>
        <p:txBody>
          <a:bodyPr wrap="square">
            <a:spAutoFit/>
          </a:bodyPr>
          <a:lstStyle/>
          <a:p>
            <a:pPr algn="ctr">
              <a:defRPr/>
            </a:pPr>
            <a:r>
              <a:rPr lang="en-US" sz="3200" b="1" dirty="0" smtClean="0">
                <a:latin typeface="Calibri" pitchFamily="34" charset="0"/>
              </a:rPr>
              <a:t>Validation</a:t>
            </a:r>
            <a:endParaRPr lang="en-US" sz="3200" b="1" dirty="0">
              <a:latin typeface="Calibri" pitchFamily="34" charset="0"/>
            </a:endParaRPr>
          </a:p>
        </p:txBody>
      </p:sp>
    </p:spTree>
    <p:extLst>
      <p:ext uri="{BB962C8B-B14F-4D97-AF65-F5344CB8AC3E}">
        <p14:creationId xmlns:p14="http://schemas.microsoft.com/office/powerpoint/2010/main" val="1783816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762000" y="381000"/>
            <a:ext cx="7543800" cy="6259593"/>
          </a:xfrm>
          <a:prstGeom prst="rect">
            <a:avLst/>
          </a:prstGeom>
          <a:noFill/>
          <a:ln w="9525">
            <a:noFill/>
            <a:miter lim="800000"/>
            <a:headEnd/>
            <a:tailEnd/>
          </a:ln>
        </p:spPr>
      </p:pic>
      <p:sp>
        <p:nvSpPr>
          <p:cNvPr id="3" name="Oval 2"/>
          <p:cNvSpPr/>
          <p:nvPr/>
        </p:nvSpPr>
        <p:spPr>
          <a:xfrm rot="240000">
            <a:off x="5060042" y="4397856"/>
            <a:ext cx="1604767" cy="1244405"/>
          </a:xfrm>
          <a:prstGeom prst="ellipse">
            <a:avLst/>
          </a:prstGeom>
          <a:noFill/>
          <a:ln>
            <a:solidFill>
              <a:schemeClr val="tx1"/>
            </a:solidFill>
          </a:ln>
          <a:scene3d>
            <a:camera prst="orthographicFront">
              <a:rot lat="1200000" lon="1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
          <p:cNvSpPr txBox="1">
            <a:spLocks noChangeArrowheads="1"/>
          </p:cNvSpPr>
          <p:nvPr/>
        </p:nvSpPr>
        <p:spPr bwMode="auto">
          <a:xfrm>
            <a:off x="381000" y="-76200"/>
            <a:ext cx="8305800" cy="523220"/>
          </a:xfrm>
          <a:prstGeom prst="rect">
            <a:avLst/>
          </a:prstGeom>
          <a:noFill/>
          <a:ln w="9525">
            <a:noFill/>
            <a:miter lim="800000"/>
            <a:headEnd/>
            <a:tailEnd/>
          </a:ln>
        </p:spPr>
        <p:txBody>
          <a:bodyPr wrap="square">
            <a:spAutoFit/>
          </a:bodyPr>
          <a:lstStyle/>
          <a:p>
            <a:pPr algn="ctr">
              <a:defRPr/>
            </a:pPr>
            <a:r>
              <a:rPr lang="en-US" sz="2800" b="1" dirty="0" smtClean="0">
                <a:solidFill>
                  <a:schemeClr val="accent5"/>
                </a:solidFill>
                <a:latin typeface="Calibri" pitchFamily="34" charset="0"/>
              </a:rPr>
              <a:t>Map of available core information</a:t>
            </a:r>
            <a:endParaRPr lang="en-US" sz="2800" b="1" dirty="0">
              <a:solidFill>
                <a:schemeClr val="accent5"/>
              </a:solidFill>
              <a:latin typeface="Calibri" pitchFamily="34" charset="0"/>
            </a:endParaRPr>
          </a:p>
        </p:txBody>
      </p:sp>
      <p:sp>
        <p:nvSpPr>
          <p:cNvPr id="2" name="TextBox 1"/>
          <p:cNvSpPr txBox="1"/>
          <p:nvPr/>
        </p:nvSpPr>
        <p:spPr>
          <a:xfrm>
            <a:off x="0" y="6640593"/>
            <a:ext cx="9144000" cy="261610"/>
          </a:xfrm>
          <a:prstGeom prst="rect">
            <a:avLst/>
          </a:prstGeom>
          <a:noFill/>
        </p:spPr>
        <p:txBody>
          <a:bodyPr wrap="square" rtlCol="0">
            <a:spAutoFit/>
          </a:bodyPr>
          <a:lstStyle/>
          <a:p>
            <a:pPr algn="ctr"/>
            <a:r>
              <a:rPr lang="en-US" sz="1100" dirty="0"/>
              <a:t>From </a:t>
            </a:r>
            <a:r>
              <a:rPr lang="en-US" sz="1100" dirty="0">
                <a:hlinkClick r:id="rId4"/>
              </a:rPr>
              <a:t>http://maps.ngdc.noaa.gov/viewers/sample_index</a:t>
            </a:r>
            <a:r>
              <a:rPr lang="en-US" sz="1100" dirty="0" smtClean="0">
                <a:hlinkClick r:id="rId4"/>
              </a:rPr>
              <a:t>/</a:t>
            </a:r>
            <a:r>
              <a:rPr lang="en-US" sz="1100" dirty="0" smtClean="0"/>
              <a:t> </a:t>
            </a:r>
            <a:endParaRPr lang="en-US" sz="1100" dirty="0"/>
          </a:p>
        </p:txBody>
      </p:sp>
    </p:spTree>
    <p:extLst>
      <p:ext uri="{BB962C8B-B14F-4D97-AF65-F5344CB8AC3E}">
        <p14:creationId xmlns:p14="http://schemas.microsoft.com/office/powerpoint/2010/main" val="7408517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5334000"/>
            <a:ext cx="9144000" cy="1323439"/>
          </a:xfrm>
          <a:prstGeom prst="rect">
            <a:avLst/>
          </a:prstGeom>
          <a:noFill/>
          <a:ln w="9525">
            <a:noFill/>
            <a:miter lim="800000"/>
            <a:headEnd/>
            <a:tailEnd/>
          </a:ln>
        </p:spPr>
        <p:txBody>
          <a:bodyPr wrap="square">
            <a:spAutoFit/>
          </a:bodyPr>
          <a:lstStyle/>
          <a:p>
            <a:pPr algn="ctr"/>
            <a:r>
              <a:rPr lang="en-US" sz="2000" b="1" dirty="0" smtClean="0">
                <a:latin typeface="Calibri" pitchFamily="34" charset="0"/>
              </a:rPr>
              <a:t>Recovering comet nucleus materials.</a:t>
            </a:r>
          </a:p>
          <a:p>
            <a:pPr algn="ctr"/>
            <a:endParaRPr lang="en-US" sz="2000" b="1" dirty="0" smtClean="0">
              <a:latin typeface="Calibri" pitchFamily="34" charset="0"/>
            </a:endParaRPr>
          </a:p>
          <a:p>
            <a:pPr algn="ctr"/>
            <a:r>
              <a:rPr lang="en-US" sz="2000" b="1" dirty="0" smtClean="0">
                <a:latin typeface="Calibri" pitchFamily="34" charset="0"/>
              </a:rPr>
              <a:t>IODP: </a:t>
            </a:r>
            <a:r>
              <a:rPr lang="en-US" sz="2000" b="1" i="1" dirty="0" smtClean="0">
                <a:latin typeface="Calibri" pitchFamily="34" charset="0"/>
              </a:rPr>
              <a:t>“It is thinking like this that moves science forward.  However, it is so contrary to accepted geology that we have no choice but to reject the proposal.”</a:t>
            </a:r>
            <a:endParaRPr lang="en-US" sz="2000" b="1" i="1" dirty="0">
              <a:latin typeface="Calibri" pitchFamily="34" charset="0"/>
            </a:endParaRPr>
          </a:p>
        </p:txBody>
      </p:sp>
      <p:pic>
        <p:nvPicPr>
          <p:cNvPr id="4" name="Picture 2"/>
          <p:cNvPicPr>
            <a:picLocks noChangeAspect="1" noChangeArrowheads="1"/>
          </p:cNvPicPr>
          <p:nvPr/>
        </p:nvPicPr>
        <p:blipFill>
          <a:blip r:embed="rId3" cstate="print">
            <a:lum bright="31000" contrast="31000"/>
          </a:blip>
          <a:srcRect/>
          <a:stretch>
            <a:fillRect/>
          </a:stretch>
        </p:blipFill>
        <p:spPr bwMode="auto">
          <a:xfrm>
            <a:off x="2286000" y="685800"/>
            <a:ext cx="4770542" cy="4657725"/>
          </a:xfrm>
          <a:prstGeom prst="rect">
            <a:avLst/>
          </a:prstGeom>
          <a:noFill/>
          <a:ln w="9525">
            <a:noFill/>
            <a:miter lim="800000"/>
            <a:headEnd/>
            <a:tailEnd/>
          </a:ln>
        </p:spPr>
      </p:pic>
      <p:sp>
        <p:nvSpPr>
          <p:cNvPr id="5" name="Oval 4"/>
          <p:cNvSpPr/>
          <p:nvPr/>
        </p:nvSpPr>
        <p:spPr>
          <a:xfrm rot="240000">
            <a:off x="4510279" y="2376046"/>
            <a:ext cx="411965" cy="429509"/>
          </a:xfrm>
          <a:prstGeom prst="ellipse">
            <a:avLst/>
          </a:prstGeom>
          <a:noFill/>
          <a:ln>
            <a:solidFill>
              <a:schemeClr val="tx2">
                <a:lumMod val="50000"/>
              </a:schemeClr>
            </a:solidFill>
          </a:ln>
          <a:scene3d>
            <a:camera prst="orthographicFront">
              <a:rot lat="1200000" lon="1200000" rev="1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
          <p:cNvSpPr txBox="1">
            <a:spLocks noChangeArrowheads="1"/>
          </p:cNvSpPr>
          <p:nvPr/>
        </p:nvSpPr>
        <p:spPr bwMode="auto">
          <a:xfrm>
            <a:off x="0" y="-1"/>
            <a:ext cx="9144000" cy="584775"/>
          </a:xfrm>
          <a:prstGeom prst="rect">
            <a:avLst/>
          </a:prstGeom>
          <a:noFill/>
          <a:ln w="9525">
            <a:noFill/>
            <a:miter lim="800000"/>
            <a:headEnd/>
            <a:tailEnd/>
          </a:ln>
        </p:spPr>
        <p:txBody>
          <a:bodyPr wrap="square">
            <a:spAutoFit/>
          </a:bodyPr>
          <a:lstStyle/>
          <a:p>
            <a:pPr algn="ctr">
              <a:defRPr/>
            </a:pPr>
            <a:r>
              <a:rPr lang="en-US" sz="3200" b="1" dirty="0" smtClean="0">
                <a:latin typeface="Calibri" pitchFamily="34" charset="0"/>
              </a:rPr>
              <a:t>Validation</a:t>
            </a:r>
            <a:endParaRPr lang="en-US" sz="3200" b="1" dirty="0">
              <a:latin typeface="Calibri" pitchFamily="34" charset="0"/>
            </a:endParaRPr>
          </a:p>
        </p:txBody>
      </p:sp>
    </p:spTree>
    <p:extLst>
      <p:ext uri="{BB962C8B-B14F-4D97-AF65-F5344CB8AC3E}">
        <p14:creationId xmlns:p14="http://schemas.microsoft.com/office/powerpoint/2010/main" val="1865632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500"/>
                    </a14:imgEffect>
                    <a14:imgEffect>
                      <a14:saturation sat="80000"/>
                    </a14:imgEffect>
                    <a14:imgEffect>
                      <a14:brightnessContrast bright="19000" contrast="-7000"/>
                    </a14:imgEffect>
                  </a14:imgLayer>
                </a14:imgProps>
              </a:ext>
              <a:ext uri="{28A0092B-C50C-407E-A947-70E740481C1C}">
                <a14:useLocalDpi xmlns:a14="http://schemas.microsoft.com/office/drawing/2010/main" val="0"/>
              </a:ext>
            </a:extLst>
          </a:blip>
          <a:srcRect/>
          <a:stretch>
            <a:fillRect/>
          </a:stretch>
        </p:blipFill>
        <p:spPr bwMode="auto">
          <a:xfrm>
            <a:off x="1117600" y="650875"/>
            <a:ext cx="6908800" cy="555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185" y="4114800"/>
            <a:ext cx="986873" cy="307777"/>
          </a:xfrm>
          <a:prstGeom prst="rect">
            <a:avLst/>
          </a:prstGeom>
          <a:noFill/>
        </p:spPr>
        <p:txBody>
          <a:bodyPr wrap="none" rtlCol="0">
            <a:spAutoFit/>
          </a:bodyPr>
          <a:lstStyle/>
          <a:p>
            <a:r>
              <a:rPr lang="en-US" sz="1400" dirty="0" smtClean="0"/>
              <a:t>confluence</a:t>
            </a:r>
            <a:endParaRPr lang="en-US" sz="1400" dirty="0"/>
          </a:p>
        </p:txBody>
      </p:sp>
      <p:cxnSp>
        <p:nvCxnSpPr>
          <p:cNvPr id="27" name="Straight Arrow Connector 26"/>
          <p:cNvCxnSpPr/>
          <p:nvPr/>
        </p:nvCxnSpPr>
        <p:spPr>
          <a:xfrm>
            <a:off x="990600" y="4267200"/>
            <a:ext cx="1905000" cy="228600"/>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1"/>
          <p:cNvSpPr txBox="1">
            <a:spLocks noChangeArrowheads="1"/>
          </p:cNvSpPr>
          <p:nvPr/>
        </p:nvSpPr>
        <p:spPr bwMode="auto">
          <a:xfrm>
            <a:off x="0" y="-1"/>
            <a:ext cx="9144000" cy="584775"/>
          </a:xfrm>
          <a:prstGeom prst="rect">
            <a:avLst/>
          </a:prstGeom>
          <a:noFill/>
          <a:ln w="9525">
            <a:noFill/>
            <a:miter lim="800000"/>
            <a:headEnd/>
            <a:tailEnd/>
          </a:ln>
        </p:spPr>
        <p:txBody>
          <a:bodyPr wrap="square">
            <a:spAutoFit/>
          </a:bodyPr>
          <a:lstStyle/>
          <a:p>
            <a:pPr algn="ctr">
              <a:defRPr/>
            </a:pPr>
            <a:r>
              <a:rPr lang="en-US" sz="3200" b="1" dirty="0" smtClean="0">
                <a:latin typeface="Calibri" pitchFamily="34" charset="0"/>
              </a:rPr>
              <a:t>Validation</a:t>
            </a:r>
            <a:endParaRPr lang="en-US" sz="3200" b="1" dirty="0">
              <a:latin typeface="Calibri" pitchFamily="34" charset="0"/>
            </a:endParaRPr>
          </a:p>
        </p:txBody>
      </p:sp>
      <p:sp>
        <p:nvSpPr>
          <p:cNvPr id="6" name="TextBox 5"/>
          <p:cNvSpPr txBox="1"/>
          <p:nvPr/>
        </p:nvSpPr>
        <p:spPr>
          <a:xfrm>
            <a:off x="112935" y="2626936"/>
            <a:ext cx="777008" cy="307777"/>
          </a:xfrm>
          <a:prstGeom prst="rect">
            <a:avLst/>
          </a:prstGeom>
          <a:noFill/>
        </p:spPr>
        <p:txBody>
          <a:bodyPr wrap="none" rtlCol="0">
            <a:spAutoFit/>
          </a:bodyPr>
          <a:lstStyle/>
          <a:p>
            <a:r>
              <a:rPr lang="en-US" sz="1400" dirty="0" smtClean="0"/>
              <a:t>terraces</a:t>
            </a:r>
            <a:endParaRPr lang="en-US" sz="1400" dirty="0"/>
          </a:p>
        </p:txBody>
      </p:sp>
      <p:cxnSp>
        <p:nvCxnSpPr>
          <p:cNvPr id="7" name="Straight Arrow Connector 6"/>
          <p:cNvCxnSpPr>
            <a:stCxn id="6" idx="3"/>
          </p:cNvCxnSpPr>
          <p:nvPr/>
        </p:nvCxnSpPr>
        <p:spPr>
          <a:xfrm>
            <a:off x="889943" y="2780825"/>
            <a:ext cx="1903533" cy="651318"/>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3"/>
          </p:cNvCxnSpPr>
          <p:nvPr/>
        </p:nvCxnSpPr>
        <p:spPr>
          <a:xfrm>
            <a:off x="889943" y="2780825"/>
            <a:ext cx="1447904" cy="848495"/>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p:cNvCxnSpPr>
          <p:nvPr/>
        </p:nvCxnSpPr>
        <p:spPr>
          <a:xfrm flipV="1">
            <a:off x="889943" y="1178351"/>
            <a:ext cx="835162" cy="1602474"/>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883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4800600" y="609600"/>
          <a:ext cx="4191000" cy="2819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p:nvPr/>
        </p:nvGraphicFramePr>
        <p:xfrm>
          <a:off x="0" y="533400"/>
          <a:ext cx="4495800" cy="2895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p:cNvGraphicFramePr/>
          <p:nvPr/>
        </p:nvGraphicFramePr>
        <p:xfrm>
          <a:off x="4800600" y="3733800"/>
          <a:ext cx="4191000" cy="2819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p:nvPr/>
        </p:nvGraphicFramePr>
        <p:xfrm>
          <a:off x="0" y="3733800"/>
          <a:ext cx="4876800" cy="2819400"/>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Box 1"/>
          <p:cNvSpPr txBox="1">
            <a:spLocks noChangeArrowheads="1"/>
          </p:cNvSpPr>
          <p:nvPr/>
        </p:nvSpPr>
        <p:spPr bwMode="auto">
          <a:xfrm>
            <a:off x="381000" y="0"/>
            <a:ext cx="8305800" cy="584775"/>
          </a:xfrm>
          <a:prstGeom prst="rect">
            <a:avLst/>
          </a:prstGeom>
          <a:noFill/>
          <a:ln w="9525">
            <a:noFill/>
            <a:miter lim="800000"/>
            <a:headEnd/>
            <a:tailEnd/>
          </a:ln>
        </p:spPr>
        <p:txBody>
          <a:bodyPr wrap="square">
            <a:spAutoFit/>
          </a:bodyPr>
          <a:lstStyle/>
          <a:p>
            <a:pPr algn="ctr">
              <a:defRPr/>
            </a:pPr>
            <a:r>
              <a:rPr lang="en-US" sz="3200" b="1" dirty="0" smtClean="0">
                <a:solidFill>
                  <a:schemeClr val="accent5"/>
                </a:solidFill>
                <a:latin typeface="Calibri" pitchFamily="34" charset="0"/>
              </a:rPr>
              <a:t>Crescent Exterior Core Data</a:t>
            </a:r>
            <a:endParaRPr lang="en-US" sz="3200" b="1" dirty="0">
              <a:solidFill>
                <a:schemeClr val="accent5"/>
              </a:solidFill>
              <a:latin typeface="Calibri" pitchFamily="34" charset="0"/>
            </a:endParaRPr>
          </a:p>
        </p:txBody>
      </p:sp>
      <p:grpSp>
        <p:nvGrpSpPr>
          <p:cNvPr id="7" name="Group 6"/>
          <p:cNvGrpSpPr/>
          <p:nvPr/>
        </p:nvGrpSpPr>
        <p:grpSpPr>
          <a:xfrm>
            <a:off x="0" y="3429000"/>
            <a:ext cx="9144000" cy="76200"/>
            <a:chOff x="0" y="3429000"/>
            <a:chExt cx="9144000" cy="76200"/>
          </a:xfrm>
        </p:grpSpPr>
        <p:cxnSp>
          <p:nvCxnSpPr>
            <p:cNvPr id="8" name="Straight Connector 7"/>
            <p:cNvCxnSpPr/>
            <p:nvPr/>
          </p:nvCxnSpPr>
          <p:spPr>
            <a:xfrm>
              <a:off x="0" y="3429000"/>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3505200"/>
              <a:ext cx="914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p:cNvSpPr txBox="1"/>
          <p:nvPr/>
        </p:nvSpPr>
        <p:spPr>
          <a:xfrm>
            <a:off x="152400" y="228600"/>
            <a:ext cx="8991600" cy="923330"/>
          </a:xfrm>
          <a:prstGeom prst="rect">
            <a:avLst/>
          </a:prstGeom>
          <a:noFill/>
        </p:spPr>
        <p:txBody>
          <a:bodyPr wrap="square" rtlCol="0">
            <a:spAutoFit/>
          </a:bodyPr>
          <a:lstStyle/>
          <a:p>
            <a:r>
              <a:rPr lang="en-US" dirty="0" smtClean="0"/>
              <a:t>Rocks in surf, those protruding from beach, and those well above the beach (foreground) all show identical erosion.  This would be impossible had the rocks in the ocean been exposed to pounding surf for eons; the relatively recent YD comet impact accounts for the similarities.</a:t>
            </a:r>
            <a:endParaRPr lang="en-US" dirty="0"/>
          </a:p>
        </p:txBody>
      </p:sp>
    </p:spTree>
    <p:extLst>
      <p:ext uri="{BB962C8B-B14F-4D97-AF65-F5344CB8AC3E}">
        <p14:creationId xmlns:p14="http://schemas.microsoft.com/office/powerpoint/2010/main" val="2834993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1"/>
            <a:ext cx="9144000" cy="584775"/>
          </a:xfrm>
          <a:prstGeom prst="rect">
            <a:avLst/>
          </a:prstGeom>
          <a:noFill/>
          <a:ln w="9525">
            <a:noFill/>
            <a:miter lim="800000"/>
            <a:headEnd/>
            <a:tailEnd/>
          </a:ln>
        </p:spPr>
        <p:txBody>
          <a:bodyPr wrap="square">
            <a:spAutoFit/>
          </a:bodyPr>
          <a:lstStyle/>
          <a:p>
            <a:pPr algn="ctr">
              <a:defRPr/>
            </a:pPr>
            <a:r>
              <a:rPr lang="en-US" sz="3200" b="1" dirty="0" smtClean="0">
                <a:latin typeface="Calibri" pitchFamily="34" charset="0"/>
              </a:rPr>
              <a:t>Validation</a:t>
            </a:r>
            <a:endParaRPr lang="en-US" sz="3200" b="1" dirty="0">
              <a:latin typeface="Calibri" pitchFamily="34" charset="0"/>
            </a:endParaRPr>
          </a:p>
        </p:txBody>
      </p:sp>
      <p:pic>
        <p:nvPicPr>
          <p:cNvPr id="3" name="Picture 2"/>
          <p:cNvPicPr/>
          <p:nvPr/>
        </p:nvPicPr>
        <p:blipFill>
          <a:blip r:embed="rId3">
            <a:grayscl/>
            <a:extLst>
              <a:ext uri="{BEBA8EAE-BF5A-486C-A8C5-ECC9F3942E4B}">
                <a14:imgProps xmlns:a14="http://schemas.microsoft.com/office/drawing/2010/main">
                  <a14:imgLayer r:embed="rId4">
                    <a14:imgEffect>
                      <a14:colorTemperature colorTemp="7500"/>
                    </a14:imgEffect>
                    <a14:imgEffect>
                      <a14:brightnessContrast bright="-24000" contrast="76000"/>
                    </a14:imgEffect>
                  </a14:imgLayer>
                </a14:imgProps>
              </a:ext>
              <a:ext uri="{28A0092B-C50C-407E-A947-70E740481C1C}">
                <a14:useLocalDpi xmlns:a14="http://schemas.microsoft.com/office/drawing/2010/main" val="0"/>
              </a:ext>
            </a:extLst>
          </a:blip>
          <a:stretch>
            <a:fillRect/>
          </a:stretch>
        </p:blipFill>
        <p:spPr>
          <a:xfrm>
            <a:off x="990600" y="1295400"/>
            <a:ext cx="7239000" cy="3810000"/>
          </a:xfrm>
          <a:prstGeom prst="rect">
            <a:avLst/>
          </a:prstGeom>
        </p:spPr>
      </p:pic>
      <p:sp>
        <p:nvSpPr>
          <p:cNvPr id="4" name="TextBox 3"/>
          <p:cNvSpPr txBox="1"/>
          <p:nvPr/>
        </p:nvSpPr>
        <p:spPr>
          <a:xfrm>
            <a:off x="0" y="5165229"/>
            <a:ext cx="9144000" cy="1384995"/>
          </a:xfrm>
          <a:prstGeom prst="rect">
            <a:avLst/>
          </a:prstGeom>
          <a:noFill/>
        </p:spPr>
        <p:txBody>
          <a:bodyPr wrap="square" rtlCol="0">
            <a:spAutoFit/>
          </a:bodyPr>
          <a:lstStyle/>
          <a:p>
            <a:endParaRPr lang="en-US" sz="800" b="1" dirty="0" smtClean="0"/>
          </a:p>
          <a:p>
            <a:r>
              <a:rPr lang="en-US" sz="2000" dirty="0" smtClean="0"/>
              <a:t>Plato: “…</a:t>
            </a:r>
            <a:r>
              <a:rPr lang="en-US" sz="2000" i="1" dirty="0" smtClean="0"/>
              <a:t>at </a:t>
            </a:r>
            <a:r>
              <a:rPr lang="en-US" sz="2000" i="1" dirty="0"/>
              <a:t>the same time there were earthquakes, and </a:t>
            </a:r>
            <a:r>
              <a:rPr lang="en-US" sz="2000" b="1" i="1" dirty="0"/>
              <a:t>then occurred the </a:t>
            </a:r>
            <a:endParaRPr lang="en-US" sz="2000" b="1" i="1" dirty="0" smtClean="0"/>
          </a:p>
          <a:p>
            <a:r>
              <a:rPr lang="en-US" sz="2000" b="1" i="1" dirty="0"/>
              <a:t> </a:t>
            </a:r>
            <a:r>
              <a:rPr lang="en-US" sz="2000" b="1" i="1" dirty="0" smtClean="0"/>
              <a:t>             extraordinary inundation….</a:t>
            </a:r>
            <a:r>
              <a:rPr lang="en-US" sz="2000" dirty="0" smtClean="0"/>
              <a:t>”</a:t>
            </a:r>
          </a:p>
          <a:p>
            <a:endParaRPr lang="en-US" sz="800" b="1" dirty="0"/>
          </a:p>
          <a:p>
            <a:endParaRPr lang="en-US" sz="800" b="1" dirty="0"/>
          </a:p>
          <a:p>
            <a:r>
              <a:rPr lang="en-US" sz="2000" dirty="0" smtClean="0"/>
              <a:t>Schmidt Ocean Institute – proposal submitted: “Resolving the Problem of Atlantis.”</a:t>
            </a:r>
            <a:endParaRPr lang="en-US" sz="2000" dirty="0"/>
          </a:p>
        </p:txBody>
      </p:sp>
      <p:sp>
        <p:nvSpPr>
          <p:cNvPr id="5" name="TextBox 4"/>
          <p:cNvSpPr txBox="1"/>
          <p:nvPr/>
        </p:nvSpPr>
        <p:spPr>
          <a:xfrm>
            <a:off x="0" y="762000"/>
            <a:ext cx="9144000" cy="707886"/>
          </a:xfrm>
          <a:prstGeom prst="rect">
            <a:avLst/>
          </a:prstGeom>
          <a:noFill/>
        </p:spPr>
        <p:txBody>
          <a:bodyPr wrap="square" rtlCol="0">
            <a:spAutoFit/>
          </a:bodyPr>
          <a:lstStyle/>
          <a:p>
            <a:pPr algn="ctr"/>
            <a:r>
              <a:rPr lang="en-US" sz="2000" b="1" dirty="0"/>
              <a:t>Irrefutable evidence of human activity in the abyss will validate the assertion.</a:t>
            </a:r>
          </a:p>
          <a:p>
            <a:pPr algn="ctr"/>
            <a:endParaRPr lang="en-US" sz="2000" dirty="0"/>
          </a:p>
        </p:txBody>
      </p:sp>
    </p:spTree>
    <p:extLst>
      <p:ext uri="{BB962C8B-B14F-4D97-AF65-F5344CB8AC3E}">
        <p14:creationId xmlns:p14="http://schemas.microsoft.com/office/powerpoint/2010/main" val="5004120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8575" y="24825"/>
            <a:ext cx="9144000" cy="584775"/>
          </a:xfrm>
          <a:prstGeom prst="rect">
            <a:avLst/>
          </a:prstGeom>
          <a:noFill/>
          <a:ln w="9525">
            <a:noFill/>
            <a:miter lim="800000"/>
            <a:headEnd/>
            <a:tailEnd/>
          </a:ln>
        </p:spPr>
        <p:txBody>
          <a:bodyPr wrap="square">
            <a:spAutoFit/>
          </a:bodyPr>
          <a:lstStyle/>
          <a:p>
            <a:pPr>
              <a:defRPr/>
            </a:pPr>
            <a:r>
              <a:rPr lang="en-US" sz="3200" b="1" u="sng" dirty="0" smtClean="0">
                <a:latin typeface="Calibri" pitchFamily="34" charset="0"/>
              </a:rPr>
              <a:t>Implications</a:t>
            </a:r>
            <a:endParaRPr lang="en-US" sz="800" b="1" dirty="0" smtClean="0">
              <a:latin typeface="Calibri" pitchFamily="34" charset="0"/>
            </a:endParaRPr>
          </a:p>
        </p:txBody>
      </p:sp>
      <p:sp>
        <p:nvSpPr>
          <p:cNvPr id="3" name="TextBox 1"/>
          <p:cNvSpPr txBox="1">
            <a:spLocks noChangeArrowheads="1"/>
          </p:cNvSpPr>
          <p:nvPr/>
        </p:nvSpPr>
        <p:spPr bwMode="auto">
          <a:xfrm>
            <a:off x="1" y="733246"/>
            <a:ext cx="9143999" cy="6063198"/>
          </a:xfrm>
          <a:prstGeom prst="rect">
            <a:avLst/>
          </a:prstGeom>
          <a:noFill/>
          <a:ln w="9525">
            <a:noFill/>
            <a:miter lim="800000"/>
            <a:headEnd/>
            <a:tailEnd/>
          </a:ln>
        </p:spPr>
        <p:txBody>
          <a:bodyPr wrap="square">
            <a:spAutoFit/>
          </a:bodyPr>
          <a:lstStyle/>
          <a:p>
            <a:pPr marL="0" lvl="1" algn="just" defTabSz="0">
              <a:defRPr/>
            </a:pPr>
            <a:r>
              <a:rPr lang="en-US" sz="2000" b="1" dirty="0" smtClean="0"/>
              <a:t>Most of human history is buried under more than 3 km (2 miles) of water.  </a:t>
            </a:r>
          </a:p>
          <a:p>
            <a:pPr marL="171450" lvl="1" indent="-171450" algn="just" defTabSz="0">
              <a:buFont typeface="Arial" panose="020B0604020202020204" pitchFamily="34" charset="0"/>
              <a:buChar char="•"/>
              <a:defRPr/>
            </a:pPr>
            <a:endParaRPr lang="en-US" sz="800" b="1" dirty="0" smtClean="0"/>
          </a:p>
          <a:p>
            <a:pPr marL="342900" lvl="1" indent="-342900" algn="just" defTabSz="0">
              <a:buFont typeface="Arial" panose="020B0604020202020204" pitchFamily="34" charset="0"/>
              <a:buChar char="•"/>
              <a:defRPr/>
            </a:pPr>
            <a:r>
              <a:rPr lang="en-US" sz="2000" b="1" dirty="0" smtClean="0"/>
              <a:t>The comet-borne water accounts for why human activity seems to have appeared so suddenly and recently in lands that were mostly or completely unoccupied by humans prior to the comet impact.  </a:t>
            </a:r>
          </a:p>
          <a:p>
            <a:pPr marL="342900" lvl="1" indent="-342900" algn="just" defTabSz="0">
              <a:buFont typeface="Arial" panose="020B0604020202020204" pitchFamily="34" charset="0"/>
              <a:buChar char="•"/>
              <a:defRPr/>
            </a:pPr>
            <a:endParaRPr lang="en-US" sz="800" b="1" dirty="0" smtClean="0"/>
          </a:p>
          <a:p>
            <a:pPr marL="342900" lvl="2" indent="-342900" algn="just" defTabSz="0">
              <a:buFont typeface="Arial" panose="020B0604020202020204" pitchFamily="34" charset="0"/>
              <a:buChar char="•"/>
              <a:defRPr/>
            </a:pPr>
            <a:r>
              <a:rPr lang="en-US" sz="2000" b="1" dirty="0" smtClean="0"/>
              <a:t>The planet on which humans evolved is vastly changed.</a:t>
            </a:r>
          </a:p>
          <a:p>
            <a:pPr marL="342900" lvl="2" indent="-342900" algn="just" defTabSz="0">
              <a:buFont typeface="Arial" panose="020B0604020202020204" pitchFamily="34" charset="0"/>
              <a:buChar char="•"/>
              <a:defRPr/>
            </a:pPr>
            <a:endParaRPr lang="en-US" sz="800" b="1" dirty="0" smtClean="0"/>
          </a:p>
          <a:p>
            <a:pPr marL="342900" lvl="2" indent="-342900" algn="just" defTabSz="0">
              <a:buFont typeface="Arial" panose="020B0604020202020204" pitchFamily="34" charset="0"/>
              <a:buChar char="•"/>
              <a:defRPr/>
            </a:pPr>
            <a:r>
              <a:rPr lang="en-US" sz="2000" b="1" dirty="0" smtClean="0"/>
              <a:t>Humans are not “out of Africa.”</a:t>
            </a:r>
          </a:p>
          <a:p>
            <a:pPr marL="285750" lvl="1" indent="-285750" algn="just" defTabSz="0">
              <a:buFont typeface="Arial" panose="020B0604020202020204" pitchFamily="34" charset="0"/>
              <a:buChar char="•"/>
              <a:defRPr/>
            </a:pPr>
            <a:endParaRPr lang="en-US" sz="800" b="1" dirty="0" smtClean="0"/>
          </a:p>
          <a:p>
            <a:pPr marL="285750" lvl="1" indent="-285750" algn="just" defTabSz="0">
              <a:buFont typeface="Arial" panose="020B0604020202020204" pitchFamily="34" charset="0"/>
              <a:buChar char="•"/>
              <a:defRPr/>
            </a:pPr>
            <a:endParaRPr lang="en-US" sz="800" b="1" dirty="0" smtClean="0"/>
          </a:p>
          <a:p>
            <a:pPr marL="0" lvl="1" algn="just" defTabSz="0">
              <a:defRPr/>
            </a:pPr>
            <a:r>
              <a:rPr lang="en-US" sz="2000" b="1" dirty="0" smtClean="0"/>
              <a:t>This was an extinction event, and original inhabitants of presently occupied landscapes are adjusting to the new environment as well as to newly introduced species.  </a:t>
            </a:r>
          </a:p>
          <a:p>
            <a:pPr marL="285750" lvl="1" indent="-285750" algn="just" defTabSz="0">
              <a:buFont typeface="Arial" panose="020B0604020202020204" pitchFamily="34" charset="0"/>
              <a:buChar char="•"/>
              <a:defRPr/>
            </a:pPr>
            <a:endParaRPr lang="en-US" sz="800" b="1" dirty="0" smtClean="0"/>
          </a:p>
          <a:p>
            <a:pPr marL="285750" lvl="1" indent="-285750" algn="just" defTabSz="0">
              <a:buFont typeface="Arial" panose="020B0604020202020204" pitchFamily="34" charset="0"/>
              <a:buChar char="•"/>
              <a:defRPr/>
            </a:pPr>
            <a:endParaRPr lang="en-US" sz="800" b="1" dirty="0" smtClean="0"/>
          </a:p>
          <a:p>
            <a:pPr marL="0" lvl="1" algn="just" defTabSz="0">
              <a:defRPr/>
            </a:pPr>
            <a:r>
              <a:rPr lang="en-US" sz="2000" b="1" dirty="0" smtClean="0"/>
              <a:t>Smaller comets are fragments of Pluto-like, comet source objects.  The common, smaller, irregularly shaped, and nucleus free comets we observe have fragmented from these source objects over the millions &amp; billions of years of gravitational interactions.  Thus: an investigation of the comet’s core remnants and its debris will yield a better understanding about their nature and formation.</a:t>
            </a:r>
          </a:p>
          <a:p>
            <a:pPr marL="0" lvl="1" algn="just" defTabSz="0">
              <a:buFont typeface="Arial" pitchFamily="34" charset="0"/>
              <a:buChar char="•"/>
              <a:defRPr/>
            </a:pPr>
            <a:endParaRPr lang="en-US" sz="800" b="1" dirty="0" smtClean="0"/>
          </a:p>
          <a:p>
            <a:pPr marL="0" lvl="1" algn="just" defTabSz="0">
              <a:buFont typeface="Arial" pitchFamily="34" charset="0"/>
              <a:buChar char="•"/>
              <a:defRPr/>
            </a:pPr>
            <a:endParaRPr lang="en-US" sz="800" b="1" dirty="0" smtClean="0"/>
          </a:p>
          <a:p>
            <a:pPr marL="0" lvl="1" algn="just" defTabSz="0">
              <a:buFont typeface="Arial" pitchFamily="34" charset="0"/>
              <a:buChar char="•"/>
              <a:defRPr/>
            </a:pPr>
            <a:endParaRPr lang="en-US" sz="800" b="1" dirty="0" smtClean="0"/>
          </a:p>
          <a:p>
            <a:pPr marL="0" lvl="1" algn="just" defTabSz="0">
              <a:defRPr/>
            </a:pPr>
            <a:r>
              <a:rPr lang="en-US" sz="2000" b="1" dirty="0"/>
              <a:t>The Earth will enter its next ice age with more water than at any time in its history.  </a:t>
            </a:r>
            <a:endParaRPr lang="en-US" sz="2000" b="1" dirty="0" smtClean="0"/>
          </a:p>
        </p:txBody>
      </p:sp>
    </p:spTree>
    <p:extLst>
      <p:ext uri="{BB962C8B-B14F-4D97-AF65-F5344CB8AC3E}">
        <p14:creationId xmlns:p14="http://schemas.microsoft.com/office/powerpoint/2010/main" val="1297803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854995"/>
            <a:ext cx="9144000" cy="1692771"/>
          </a:xfrm>
          <a:prstGeom prst="rect">
            <a:avLst/>
          </a:prstGeom>
          <a:noFill/>
        </p:spPr>
        <p:txBody>
          <a:bodyPr wrap="square" rtlCol="0">
            <a:spAutoFit/>
          </a:bodyPr>
          <a:lstStyle/>
          <a:p>
            <a:pPr>
              <a:defRPr/>
            </a:pPr>
            <a:endParaRPr lang="en-US" sz="800" b="1" dirty="0"/>
          </a:p>
          <a:p>
            <a:pPr>
              <a:defRPr/>
            </a:pPr>
            <a:r>
              <a:rPr lang="en-US" sz="2400" b="1" dirty="0" smtClean="0"/>
              <a:t>The conclusion should have been:  </a:t>
            </a:r>
          </a:p>
          <a:p>
            <a:pPr>
              <a:defRPr/>
            </a:pPr>
            <a:endParaRPr lang="en-US" sz="2400" b="1" dirty="0" smtClean="0"/>
          </a:p>
          <a:p>
            <a:pPr>
              <a:defRPr/>
            </a:pPr>
            <a:r>
              <a:rPr lang="en-US" sz="2400" b="1" dirty="0"/>
              <a:t>	</a:t>
            </a:r>
            <a:r>
              <a:rPr lang="en-US" sz="2400" b="1" dirty="0" smtClean="0"/>
              <a:t>Presently </a:t>
            </a:r>
            <a:r>
              <a:rPr lang="en-US" sz="2400" b="1" dirty="0"/>
              <a:t>exposed landscapes were not </a:t>
            </a:r>
            <a:r>
              <a:rPr lang="en-US" sz="2400" b="1" dirty="0" smtClean="0"/>
              <a:t>inundated by </a:t>
            </a:r>
            <a:r>
              <a:rPr lang="en-US" sz="2400" b="1" dirty="0"/>
              <a:t>a </a:t>
            </a:r>
            <a:endParaRPr lang="en-US" sz="2400" b="1" dirty="0" smtClean="0"/>
          </a:p>
          <a:p>
            <a:pPr>
              <a:defRPr/>
            </a:pPr>
            <a:r>
              <a:rPr lang="en-US" sz="2400" b="1" dirty="0"/>
              <a:t>	</a:t>
            </a:r>
            <a:r>
              <a:rPr lang="en-US" sz="2400" b="1" dirty="0" smtClean="0"/>
              <a:t>presumed </a:t>
            </a:r>
            <a:r>
              <a:rPr lang="en-US" sz="2400" b="1" dirty="0" smtClean="0"/>
              <a:t>worldwide flood.</a:t>
            </a:r>
            <a:endParaRPr lang="en-US" sz="2400" b="1" dirty="0"/>
          </a:p>
        </p:txBody>
      </p:sp>
      <p:sp>
        <p:nvSpPr>
          <p:cNvPr id="4" name="TextBox 3"/>
          <p:cNvSpPr txBox="1">
            <a:spLocks noChangeArrowheads="1"/>
          </p:cNvSpPr>
          <p:nvPr/>
        </p:nvSpPr>
        <p:spPr bwMode="auto">
          <a:xfrm>
            <a:off x="0" y="0"/>
            <a:ext cx="9144000" cy="3416320"/>
          </a:xfrm>
          <a:prstGeom prst="rect">
            <a:avLst/>
          </a:prstGeom>
          <a:noFill/>
          <a:ln w="9525">
            <a:noFill/>
            <a:miter lim="800000"/>
            <a:headEnd/>
            <a:tailEnd/>
          </a:ln>
        </p:spPr>
        <p:txBody>
          <a:bodyPr wrap="square">
            <a:spAutoFit/>
          </a:bodyPr>
          <a:lstStyle/>
          <a:p>
            <a:r>
              <a:rPr lang="en-US" sz="2600" b="1" u="sng" dirty="0" smtClean="0"/>
              <a:t>Historical context - why we believe as we do</a:t>
            </a:r>
          </a:p>
          <a:p>
            <a:endParaRPr lang="en-US" sz="2400" b="1" u="sng" dirty="0" smtClean="0"/>
          </a:p>
          <a:p>
            <a:r>
              <a:rPr lang="en-US" sz="2400" b="1" dirty="0" smtClean="0"/>
              <a:t>Geological Society of London, 1830s:</a:t>
            </a:r>
          </a:p>
          <a:p>
            <a:r>
              <a:rPr lang="en-US" sz="2400" b="1" dirty="0" smtClean="0"/>
              <a:t>	</a:t>
            </a:r>
          </a:p>
          <a:p>
            <a:r>
              <a:rPr lang="en-US" sz="2400" b="1" dirty="0"/>
              <a:t>	</a:t>
            </a:r>
            <a:r>
              <a:rPr lang="en-US" sz="2400" b="1" dirty="0" err="1" smtClean="0"/>
              <a:t>Diluvial</a:t>
            </a:r>
            <a:r>
              <a:rPr lang="en-US" sz="2400" b="1" dirty="0" smtClean="0"/>
              <a:t> gravels conclusively proved that there was not a single, </a:t>
            </a:r>
          </a:p>
          <a:p>
            <a:r>
              <a:rPr lang="en-US" sz="2400" b="1" dirty="0"/>
              <a:t>	</a:t>
            </a:r>
            <a:r>
              <a:rPr lang="en-US" sz="2400" b="1" dirty="0" smtClean="0"/>
              <a:t>worldwide inundation.</a:t>
            </a:r>
          </a:p>
          <a:p>
            <a:endParaRPr lang="en-US" sz="2400" b="1" dirty="0"/>
          </a:p>
          <a:p>
            <a:r>
              <a:rPr lang="en-US" sz="2400" b="1" dirty="0" smtClean="0"/>
              <a:t>	Therefore, the Earth has had all its water since nearly its </a:t>
            </a:r>
          </a:p>
          <a:p>
            <a:r>
              <a:rPr lang="en-US" sz="2400" b="1" dirty="0"/>
              <a:t>	</a:t>
            </a:r>
            <a:r>
              <a:rPr lang="en-US" sz="2400" b="1" dirty="0" smtClean="0"/>
              <a:t>beginning.  </a:t>
            </a:r>
          </a:p>
        </p:txBody>
      </p:sp>
    </p:spTree>
    <p:extLst>
      <p:ext uri="{BB962C8B-B14F-4D97-AF65-F5344CB8AC3E}">
        <p14:creationId xmlns:p14="http://schemas.microsoft.com/office/powerpoint/2010/main" val="16066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92"/>
            <a:ext cx="9144000" cy="4724370"/>
          </a:xfrm>
          <a:prstGeom prst="rect">
            <a:avLst/>
          </a:prstGeom>
        </p:spPr>
        <p:txBody>
          <a:bodyPr wrap="square">
            <a:spAutoFit/>
          </a:bodyPr>
          <a:lstStyle/>
          <a:p>
            <a:r>
              <a:rPr lang="en-US" sz="2800" b="1" dirty="0" smtClean="0"/>
              <a:t>New map data correct at least one major error in geology:</a:t>
            </a:r>
          </a:p>
          <a:p>
            <a:endParaRPr lang="en-US" sz="2400" b="1" dirty="0" smtClean="0"/>
          </a:p>
          <a:p>
            <a:endParaRPr lang="en-US" sz="900" b="1" dirty="0" smtClean="0"/>
          </a:p>
          <a:p>
            <a:pPr marL="342900" indent="-342900">
              <a:buFont typeface="Arial" panose="020B0604020202020204" pitchFamily="34" charset="0"/>
              <a:buChar char="•"/>
            </a:pPr>
            <a:r>
              <a:rPr lang="en-US" sz="2400" b="1" dirty="0" smtClean="0"/>
              <a:t>A </a:t>
            </a:r>
            <a:r>
              <a:rPr lang="en-US" sz="2400" b="1" dirty="0"/>
              <a:t>recent </a:t>
            </a:r>
            <a:r>
              <a:rPr lang="en-US" sz="2400" b="1" dirty="0" smtClean="0"/>
              <a:t>impact </a:t>
            </a:r>
            <a:r>
              <a:rPr lang="en-US" sz="2400" b="1" dirty="0"/>
              <a:t>delivered more than 3 km to </a:t>
            </a:r>
            <a:r>
              <a:rPr lang="en-US" sz="2400" b="1" dirty="0" smtClean="0"/>
              <a:t>average </a:t>
            </a:r>
            <a:r>
              <a:rPr lang="en-US" sz="2400" b="1" dirty="0"/>
              <a:t>ocean </a:t>
            </a:r>
            <a:r>
              <a:rPr lang="en-US" sz="2400" b="1" dirty="0" smtClean="0"/>
              <a:t>depths approx. 13,000 years before present.</a:t>
            </a:r>
          </a:p>
          <a:p>
            <a:r>
              <a:rPr lang="en-US" sz="2400" b="1" dirty="0" smtClean="0"/>
              <a:t>          </a:t>
            </a:r>
          </a:p>
          <a:p>
            <a:pPr marL="342900" indent="-342900">
              <a:buFont typeface="Arial" panose="020B0604020202020204" pitchFamily="34" charset="0"/>
              <a:buChar char="•"/>
            </a:pPr>
            <a:r>
              <a:rPr lang="en-US" sz="2400" b="1" dirty="0"/>
              <a:t>Effects = the Younger Dryas </a:t>
            </a:r>
            <a:r>
              <a:rPr lang="en-US" sz="2400" b="1" dirty="0" smtClean="0"/>
              <a:t>event, present Earth ecosystem.</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smtClean="0"/>
              <a:t>Impact explains the recently discovered </a:t>
            </a:r>
            <a:r>
              <a:rPr lang="en-US" sz="2400" b="1" dirty="0" err="1" smtClean="0"/>
              <a:t>nanodiamond</a:t>
            </a:r>
            <a:r>
              <a:rPr lang="en-US" sz="2400" b="1" dirty="0" smtClean="0"/>
              <a:t> </a:t>
            </a:r>
            <a:r>
              <a:rPr lang="en-US" sz="2400" b="1" dirty="0" smtClean="0"/>
              <a:t>layer, </a:t>
            </a:r>
            <a:r>
              <a:rPr lang="en-US" sz="2400" b="1" dirty="0" smtClean="0"/>
              <a:t>our need for clothing, </a:t>
            </a:r>
            <a:r>
              <a:rPr lang="en-US" sz="2400" b="1" dirty="0" smtClean="0"/>
              <a:t>and it resolves the “Problem of Atlantis.”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The Earth had substantial water reservoirs prior to the impact.</a:t>
            </a:r>
          </a:p>
          <a:p>
            <a:r>
              <a:rPr lang="en-US" sz="1000" b="1" dirty="0" smtClean="0"/>
              <a:t>           </a:t>
            </a:r>
            <a:r>
              <a:rPr lang="en-US" sz="2400" b="1" dirty="0" smtClean="0"/>
              <a:t>        </a:t>
            </a:r>
            <a:endParaRPr lang="en-US" sz="2400" dirty="0"/>
          </a:p>
        </p:txBody>
      </p:sp>
    </p:spTree>
    <p:extLst>
      <p:ext uri="{BB962C8B-B14F-4D97-AF65-F5344CB8AC3E}">
        <p14:creationId xmlns:p14="http://schemas.microsoft.com/office/powerpoint/2010/main" val="4227815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752600"/>
            <a:ext cx="8153400" cy="2400657"/>
          </a:xfrm>
          <a:prstGeom prst="rect">
            <a:avLst/>
          </a:prstGeom>
        </p:spPr>
        <p:txBody>
          <a:bodyPr wrap="square">
            <a:spAutoFit/>
          </a:bodyPr>
          <a:lstStyle/>
          <a:p>
            <a:pPr algn="just"/>
            <a:r>
              <a:rPr lang="en-US" sz="2800" b="1" i="1" dirty="0"/>
              <a:t>It is a capital mistake to theorize before one has data</a:t>
            </a:r>
            <a:r>
              <a:rPr lang="en-US" sz="2800" b="1" i="1" dirty="0" smtClean="0"/>
              <a:t>.</a:t>
            </a:r>
          </a:p>
          <a:p>
            <a:pPr algn="just"/>
            <a:endParaRPr lang="en-US" sz="800" b="1" i="1" dirty="0" smtClean="0"/>
          </a:p>
          <a:p>
            <a:pPr algn="just"/>
            <a:r>
              <a:rPr lang="en-US" sz="2800" b="1" i="1" dirty="0" smtClean="0"/>
              <a:t>Insensibly </a:t>
            </a:r>
            <a:r>
              <a:rPr lang="en-US" sz="2800" b="1" i="1" dirty="0"/>
              <a:t>one begins to twist facts to suit theories</a:t>
            </a:r>
            <a:r>
              <a:rPr lang="en-US" sz="2800" b="1" i="1" dirty="0" smtClean="0"/>
              <a:t>,</a:t>
            </a:r>
          </a:p>
          <a:p>
            <a:pPr algn="just"/>
            <a:endParaRPr lang="en-US" sz="800" b="1" i="1" dirty="0" smtClean="0"/>
          </a:p>
          <a:p>
            <a:pPr algn="just"/>
            <a:r>
              <a:rPr lang="en-US" sz="2800" b="1" i="1" dirty="0" smtClean="0"/>
              <a:t>instead </a:t>
            </a:r>
            <a:r>
              <a:rPr lang="en-US" sz="2800" b="1" i="1" dirty="0"/>
              <a:t>of theories to suit facts.</a:t>
            </a:r>
            <a:r>
              <a:rPr lang="en-US" sz="3200" i="1" dirty="0"/>
              <a:t> </a:t>
            </a:r>
            <a:endParaRPr lang="en-US" sz="3200" i="1" dirty="0" smtClean="0"/>
          </a:p>
          <a:p>
            <a:pPr algn="just"/>
            <a:endParaRPr lang="en-US" sz="1400" i="1" dirty="0" smtClean="0"/>
          </a:p>
          <a:p>
            <a:pPr algn="just"/>
            <a:r>
              <a:rPr lang="en-US" sz="3200" i="1" dirty="0" smtClean="0"/>
              <a:t>                                                         </a:t>
            </a:r>
            <a:r>
              <a:rPr lang="en-US" sz="2400" i="1" dirty="0" smtClean="0"/>
              <a:t>- Arthur </a:t>
            </a:r>
            <a:r>
              <a:rPr lang="en-US" sz="2400" i="1" dirty="0"/>
              <a:t>Conan </a:t>
            </a:r>
            <a:r>
              <a:rPr lang="en-US" sz="2400" i="1" dirty="0" smtClean="0"/>
              <a:t>Doyle</a:t>
            </a:r>
            <a:endParaRPr lang="en-US" sz="2400" dirty="0"/>
          </a:p>
        </p:txBody>
      </p:sp>
    </p:spTree>
    <p:extLst>
      <p:ext uri="{BB962C8B-B14F-4D97-AF65-F5344CB8AC3E}">
        <p14:creationId xmlns:p14="http://schemas.microsoft.com/office/powerpoint/2010/main" val="3334184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500"/>
                    </a14:imgEffect>
                    <a14:imgEffect>
                      <a14:saturation sat="80000"/>
                    </a14:imgEffect>
                    <a14:imgEffect>
                      <a14:brightnessContrast bright="19000" contrast="-7000"/>
                    </a14:imgEffect>
                  </a14:imgLayer>
                </a14:imgProps>
              </a:ext>
              <a:ext uri="{28A0092B-C50C-407E-A947-70E740481C1C}">
                <a14:useLocalDpi xmlns:a14="http://schemas.microsoft.com/office/drawing/2010/main" val="0"/>
              </a:ext>
            </a:extLst>
          </a:blip>
          <a:srcRect/>
          <a:stretch>
            <a:fillRect/>
          </a:stretch>
        </p:blipFill>
        <p:spPr bwMode="auto">
          <a:xfrm>
            <a:off x="1117600" y="650875"/>
            <a:ext cx="6908800" cy="555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5380" y="1398"/>
            <a:ext cx="9159380" cy="6684034"/>
            <a:chOff x="-15380" y="1398"/>
            <a:chExt cx="9159380" cy="6684034"/>
          </a:xfrm>
        </p:grpSpPr>
        <p:grpSp>
          <p:nvGrpSpPr>
            <p:cNvPr id="17" name="Group 16"/>
            <p:cNvGrpSpPr/>
            <p:nvPr/>
          </p:nvGrpSpPr>
          <p:grpSpPr>
            <a:xfrm>
              <a:off x="-15380" y="1398"/>
              <a:ext cx="9159380" cy="6008222"/>
              <a:chOff x="-15380" y="1398"/>
              <a:chExt cx="9159380" cy="6008222"/>
            </a:xfrm>
          </p:grpSpPr>
          <p:sp>
            <p:nvSpPr>
              <p:cNvPr id="3" name="TextBox 2"/>
              <p:cNvSpPr txBox="1"/>
              <p:nvPr/>
            </p:nvSpPr>
            <p:spPr>
              <a:xfrm>
                <a:off x="-11185" y="4114800"/>
                <a:ext cx="986873" cy="307777"/>
              </a:xfrm>
              <a:prstGeom prst="rect">
                <a:avLst/>
              </a:prstGeom>
              <a:noFill/>
            </p:spPr>
            <p:txBody>
              <a:bodyPr wrap="none" rtlCol="0">
                <a:spAutoFit/>
              </a:bodyPr>
              <a:lstStyle/>
              <a:p>
                <a:r>
                  <a:rPr lang="en-US" sz="1400" dirty="0" smtClean="0"/>
                  <a:t>confluence</a:t>
                </a:r>
                <a:endParaRPr lang="en-US" sz="1400" dirty="0"/>
              </a:p>
            </p:txBody>
          </p:sp>
          <p:sp>
            <p:nvSpPr>
              <p:cNvPr id="4" name="TextBox 3"/>
              <p:cNvSpPr txBox="1"/>
              <p:nvPr/>
            </p:nvSpPr>
            <p:spPr>
              <a:xfrm>
                <a:off x="0" y="1905000"/>
                <a:ext cx="829394" cy="307776"/>
              </a:xfrm>
              <a:prstGeom prst="rect">
                <a:avLst/>
              </a:prstGeom>
              <a:noFill/>
            </p:spPr>
            <p:txBody>
              <a:bodyPr wrap="none" rtlCol="0">
                <a:spAutoFit/>
              </a:bodyPr>
              <a:lstStyle/>
              <a:p>
                <a:r>
                  <a:rPr lang="en-US" sz="1400" dirty="0" smtClean="0"/>
                  <a:t>tributary</a:t>
                </a:r>
                <a:endParaRPr lang="en-US" sz="1400" dirty="0"/>
              </a:p>
            </p:txBody>
          </p:sp>
          <p:sp>
            <p:nvSpPr>
              <p:cNvPr id="5" name="TextBox 4"/>
              <p:cNvSpPr txBox="1"/>
              <p:nvPr/>
            </p:nvSpPr>
            <p:spPr>
              <a:xfrm>
                <a:off x="12583" y="2514600"/>
                <a:ext cx="670953" cy="307777"/>
              </a:xfrm>
              <a:prstGeom prst="rect">
                <a:avLst/>
              </a:prstGeom>
              <a:noFill/>
            </p:spPr>
            <p:txBody>
              <a:bodyPr wrap="none" rtlCol="0">
                <a:spAutoFit/>
              </a:bodyPr>
              <a:lstStyle/>
              <a:p>
                <a:r>
                  <a:rPr lang="en-US" sz="1400" dirty="0" smtClean="0"/>
                  <a:t>oxbow</a:t>
                </a:r>
                <a:endParaRPr lang="en-US" sz="1400" dirty="0"/>
              </a:p>
            </p:txBody>
          </p:sp>
          <p:sp>
            <p:nvSpPr>
              <p:cNvPr id="6" name="TextBox 5"/>
              <p:cNvSpPr txBox="1"/>
              <p:nvPr/>
            </p:nvSpPr>
            <p:spPr>
              <a:xfrm>
                <a:off x="12583" y="2971800"/>
                <a:ext cx="840295" cy="307777"/>
              </a:xfrm>
              <a:prstGeom prst="rect">
                <a:avLst/>
              </a:prstGeom>
              <a:noFill/>
            </p:spPr>
            <p:txBody>
              <a:bodyPr wrap="none" rtlCol="0">
                <a:spAutoFit/>
              </a:bodyPr>
              <a:lstStyle/>
              <a:p>
                <a:r>
                  <a:rPr lang="en-US" sz="1400" dirty="0" smtClean="0"/>
                  <a:t>landslide</a:t>
                </a:r>
                <a:endParaRPr lang="en-US" sz="1400" dirty="0"/>
              </a:p>
            </p:txBody>
          </p:sp>
          <p:sp>
            <p:nvSpPr>
              <p:cNvPr id="7" name="TextBox 6"/>
              <p:cNvSpPr txBox="1"/>
              <p:nvPr/>
            </p:nvSpPr>
            <p:spPr>
              <a:xfrm>
                <a:off x="8044147" y="1600200"/>
                <a:ext cx="1099853" cy="307776"/>
              </a:xfrm>
              <a:prstGeom prst="rect">
                <a:avLst/>
              </a:prstGeom>
              <a:noFill/>
            </p:spPr>
            <p:txBody>
              <a:bodyPr wrap="none" rtlCol="0">
                <a:spAutoFit/>
              </a:bodyPr>
              <a:lstStyle/>
              <a:p>
                <a:r>
                  <a:rPr lang="en-US" sz="1400" dirty="0" smtClean="0"/>
                  <a:t>Salinas River</a:t>
                </a:r>
                <a:endParaRPr lang="en-US" sz="1400" dirty="0"/>
              </a:p>
            </p:txBody>
          </p:sp>
          <p:sp>
            <p:nvSpPr>
              <p:cNvPr id="8" name="TextBox 7"/>
              <p:cNvSpPr txBox="1"/>
              <p:nvPr/>
            </p:nvSpPr>
            <p:spPr>
              <a:xfrm>
                <a:off x="8028117" y="2133600"/>
                <a:ext cx="1115883" cy="307776"/>
              </a:xfrm>
              <a:prstGeom prst="rect">
                <a:avLst/>
              </a:prstGeom>
              <a:noFill/>
            </p:spPr>
            <p:txBody>
              <a:bodyPr wrap="none" rtlCol="0">
                <a:spAutoFit/>
              </a:bodyPr>
              <a:lstStyle/>
              <a:p>
                <a:r>
                  <a:rPr lang="en-US" sz="1400" dirty="0" smtClean="0"/>
                  <a:t>Carmel River</a:t>
                </a:r>
                <a:endParaRPr lang="en-US" sz="1400" dirty="0"/>
              </a:p>
            </p:txBody>
          </p:sp>
          <p:sp>
            <p:nvSpPr>
              <p:cNvPr id="9" name="TextBox 8"/>
              <p:cNvSpPr txBox="1"/>
              <p:nvPr/>
            </p:nvSpPr>
            <p:spPr>
              <a:xfrm>
                <a:off x="-15380" y="1397166"/>
                <a:ext cx="829394" cy="307776"/>
              </a:xfrm>
              <a:prstGeom prst="rect">
                <a:avLst/>
              </a:prstGeom>
              <a:noFill/>
            </p:spPr>
            <p:txBody>
              <a:bodyPr wrap="none" rtlCol="0">
                <a:spAutoFit/>
              </a:bodyPr>
              <a:lstStyle/>
              <a:p>
                <a:r>
                  <a:rPr lang="en-US" sz="1400" dirty="0" smtClean="0"/>
                  <a:t>tributary</a:t>
                </a:r>
                <a:endParaRPr lang="en-US" sz="1400" dirty="0"/>
              </a:p>
            </p:txBody>
          </p:sp>
          <p:sp>
            <p:nvSpPr>
              <p:cNvPr id="10" name="TextBox 9"/>
              <p:cNvSpPr txBox="1"/>
              <p:nvPr/>
            </p:nvSpPr>
            <p:spPr>
              <a:xfrm>
                <a:off x="5105400" y="1398"/>
                <a:ext cx="945387" cy="523220"/>
              </a:xfrm>
              <a:prstGeom prst="rect">
                <a:avLst/>
              </a:prstGeom>
              <a:noFill/>
            </p:spPr>
            <p:txBody>
              <a:bodyPr wrap="none" rtlCol="0">
                <a:spAutoFit/>
              </a:bodyPr>
              <a:lstStyle/>
              <a:p>
                <a:r>
                  <a:rPr lang="en-US" sz="1400" dirty="0" smtClean="0"/>
                  <a:t>Monterey </a:t>
                </a:r>
              </a:p>
              <a:p>
                <a:r>
                  <a:rPr lang="en-US" sz="1400" dirty="0" smtClean="0"/>
                  <a:t>Canyon</a:t>
                </a:r>
                <a:endParaRPr lang="en-US" sz="1400" dirty="0"/>
              </a:p>
            </p:txBody>
          </p:sp>
          <p:sp>
            <p:nvSpPr>
              <p:cNvPr id="11" name="TextBox 10"/>
              <p:cNvSpPr txBox="1"/>
              <p:nvPr/>
            </p:nvSpPr>
            <p:spPr>
              <a:xfrm>
                <a:off x="-2796" y="5486400"/>
                <a:ext cx="1081481" cy="523220"/>
              </a:xfrm>
              <a:prstGeom prst="rect">
                <a:avLst/>
              </a:prstGeom>
              <a:noFill/>
            </p:spPr>
            <p:txBody>
              <a:bodyPr wrap="square" rtlCol="0">
                <a:spAutoFit/>
              </a:bodyPr>
              <a:lstStyle/>
              <a:p>
                <a:r>
                  <a:rPr lang="en-US" sz="1400" dirty="0" smtClean="0"/>
                  <a:t>system </a:t>
                </a:r>
              </a:p>
              <a:p>
                <a:r>
                  <a:rPr lang="en-US" sz="1400" dirty="0" smtClean="0"/>
                  <a:t>terminus</a:t>
                </a:r>
                <a:endParaRPr lang="en-US" sz="1400" dirty="0"/>
              </a:p>
            </p:txBody>
          </p:sp>
          <p:sp>
            <p:nvSpPr>
              <p:cNvPr id="12" name="TextBox 11"/>
              <p:cNvSpPr txBox="1"/>
              <p:nvPr/>
            </p:nvSpPr>
            <p:spPr>
              <a:xfrm>
                <a:off x="8314606" y="3886200"/>
                <a:ext cx="829394" cy="307776"/>
              </a:xfrm>
              <a:prstGeom prst="rect">
                <a:avLst/>
              </a:prstGeom>
              <a:noFill/>
            </p:spPr>
            <p:txBody>
              <a:bodyPr wrap="none" rtlCol="0">
                <a:spAutoFit/>
              </a:bodyPr>
              <a:lstStyle/>
              <a:p>
                <a:r>
                  <a:rPr lang="en-US" sz="1400" dirty="0" smtClean="0"/>
                  <a:t>tributary</a:t>
                </a:r>
                <a:endParaRPr lang="en-US" sz="1400" dirty="0"/>
              </a:p>
            </p:txBody>
          </p:sp>
          <p:sp>
            <p:nvSpPr>
              <p:cNvPr id="13" name="TextBox 12"/>
              <p:cNvSpPr txBox="1"/>
              <p:nvPr/>
            </p:nvSpPr>
            <p:spPr>
              <a:xfrm>
                <a:off x="8309712" y="3429000"/>
                <a:ext cx="829394" cy="307776"/>
              </a:xfrm>
              <a:prstGeom prst="rect">
                <a:avLst/>
              </a:prstGeom>
              <a:noFill/>
            </p:spPr>
            <p:txBody>
              <a:bodyPr wrap="none" rtlCol="0">
                <a:spAutoFit/>
              </a:bodyPr>
              <a:lstStyle/>
              <a:p>
                <a:r>
                  <a:rPr lang="en-US" sz="1400" dirty="0" smtClean="0"/>
                  <a:t>tributary</a:t>
                </a:r>
                <a:endParaRPr lang="en-US" sz="1400" dirty="0"/>
              </a:p>
            </p:txBody>
          </p:sp>
          <p:cxnSp>
            <p:nvCxnSpPr>
              <p:cNvPr id="14" name="Straight Arrow Connector 13"/>
              <p:cNvCxnSpPr>
                <a:stCxn id="9" idx="3"/>
              </p:cNvCxnSpPr>
              <p:nvPr/>
            </p:nvCxnSpPr>
            <p:spPr>
              <a:xfrm>
                <a:off x="814014" y="1551054"/>
                <a:ext cx="2843586" cy="277746"/>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 idx="3"/>
              </p:cNvCxnSpPr>
              <p:nvPr/>
            </p:nvCxnSpPr>
            <p:spPr>
              <a:xfrm>
                <a:off x="829394" y="2058888"/>
                <a:ext cx="3209206" cy="303312"/>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62000" y="2743200"/>
                <a:ext cx="2667000" cy="304800"/>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85800" y="3048000"/>
                <a:ext cx="2590800" cy="304800"/>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990600" y="4267200"/>
                <a:ext cx="1905000" cy="228600"/>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1"/>
              </p:cNvCxnSpPr>
              <p:nvPr/>
            </p:nvCxnSpPr>
            <p:spPr>
              <a:xfrm flipH="1" flipV="1">
                <a:off x="5213023" y="3949831"/>
                <a:ext cx="3101583" cy="90257"/>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3" idx="1"/>
              </p:cNvCxnSpPr>
              <p:nvPr/>
            </p:nvCxnSpPr>
            <p:spPr>
              <a:xfrm flipH="1" flipV="1">
                <a:off x="5307291" y="3525625"/>
                <a:ext cx="3002421" cy="57263"/>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8" idx="1"/>
              </p:cNvCxnSpPr>
              <p:nvPr/>
            </p:nvCxnSpPr>
            <p:spPr>
              <a:xfrm flipH="1" flipV="1">
                <a:off x="5715001" y="2286001"/>
                <a:ext cx="2313116" cy="1487"/>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7" idx="1"/>
              </p:cNvCxnSpPr>
              <p:nvPr/>
            </p:nvCxnSpPr>
            <p:spPr>
              <a:xfrm flipH="1" flipV="1">
                <a:off x="6248400" y="1752600"/>
                <a:ext cx="1795747" cy="1488"/>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486400" y="457200"/>
                <a:ext cx="0" cy="990600"/>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381000" y="5715000"/>
                <a:ext cx="1905000" cy="228600"/>
              </a:xfrm>
              <a:prstGeom prst="straightConnector1">
                <a:avLst/>
              </a:prstGeom>
              <a:ln w="6350">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0" y="6285322"/>
              <a:ext cx="9144000" cy="400110"/>
            </a:xfrm>
            <a:prstGeom prst="rect">
              <a:avLst/>
            </a:prstGeom>
            <a:noFill/>
          </p:spPr>
          <p:txBody>
            <a:bodyPr wrap="square" rtlCol="0">
              <a:spAutoFit/>
            </a:bodyPr>
            <a:lstStyle/>
            <a:p>
              <a:pPr algn="ctr"/>
              <a:r>
                <a:rPr lang="en-US" sz="2000" b="1" dirty="0" smtClean="0"/>
                <a:t>Monterey Canyon drainage system </a:t>
              </a:r>
              <a:endParaRPr lang="en-US" sz="2000" b="1" dirty="0"/>
            </a:p>
          </p:txBody>
        </p:sp>
      </p:grpSp>
    </p:spTree>
    <p:extLst>
      <p:ext uri="{BB962C8B-B14F-4D97-AF65-F5344CB8AC3E}">
        <p14:creationId xmlns:p14="http://schemas.microsoft.com/office/powerpoint/2010/main" val="337360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152400"/>
            <a:ext cx="9144000" cy="6386364"/>
          </a:xfrm>
          <a:prstGeom prst="rect">
            <a:avLst/>
          </a:prstGeom>
          <a:noFill/>
          <a:ln w="9525">
            <a:noFill/>
            <a:miter lim="800000"/>
            <a:headEnd/>
            <a:tailEnd/>
          </a:ln>
        </p:spPr>
        <p:txBody>
          <a:bodyPr wrap="square">
            <a:spAutoFit/>
          </a:bodyPr>
          <a:lstStyle/>
          <a:p>
            <a:r>
              <a:rPr lang="en-US" sz="2400" b="1" u="sng" dirty="0" smtClean="0"/>
              <a:t>Analysis</a:t>
            </a:r>
          </a:p>
          <a:p>
            <a:endParaRPr lang="en-US" sz="800" dirty="0" smtClean="0"/>
          </a:p>
          <a:p>
            <a:pPr marL="342900" indent="-342900">
              <a:buFont typeface="Arial" panose="020B0604020202020204" pitchFamily="34" charset="0"/>
              <a:buChar char="•"/>
            </a:pPr>
            <a:r>
              <a:rPr lang="en-US" sz="2100" b="1" dirty="0" smtClean="0">
                <a:solidFill>
                  <a:srgbClr val="FF0000"/>
                </a:solidFill>
              </a:rPr>
              <a:t>Incorrect conclusion by the Geological Society of London has led to twisting facts to suit a theory: </a:t>
            </a:r>
            <a:r>
              <a:rPr lang="en-US" sz="2100" b="1" dirty="0" smtClean="0"/>
              <a:t> </a:t>
            </a:r>
          </a:p>
          <a:p>
            <a:endParaRPr lang="en-US" sz="1000" b="1" dirty="0" smtClean="0"/>
          </a:p>
          <a:p>
            <a:r>
              <a:rPr lang="en-US" sz="1400" b="1" dirty="0" smtClean="0"/>
              <a:t>	</a:t>
            </a:r>
            <a:r>
              <a:rPr lang="en-US" sz="1400" b="1" dirty="0"/>
              <a:t> </a:t>
            </a:r>
            <a:r>
              <a:rPr lang="en-US" sz="2000" b="1" dirty="0"/>
              <a:t>-</a:t>
            </a:r>
            <a:r>
              <a:rPr lang="en-US" sz="1400" b="1" dirty="0"/>
              <a:t> </a:t>
            </a:r>
            <a:r>
              <a:rPr lang="en-US" sz="1400" b="1" dirty="0" smtClean="0"/>
              <a:t> </a:t>
            </a:r>
            <a:r>
              <a:rPr lang="en-US" sz="2000" b="1" dirty="0" smtClean="0">
                <a:solidFill>
                  <a:srgbClr val="FF0000"/>
                </a:solidFill>
              </a:rPr>
              <a:t>Turbidity flows could not remain focused over the distances and depths </a:t>
            </a:r>
          </a:p>
          <a:p>
            <a:r>
              <a:rPr lang="en-US" sz="2000" b="1" dirty="0">
                <a:solidFill>
                  <a:srgbClr val="FF0000"/>
                </a:solidFill>
              </a:rPr>
              <a:t>	</a:t>
            </a:r>
            <a:r>
              <a:rPr lang="en-US" sz="2000" b="1" dirty="0" smtClean="0">
                <a:solidFill>
                  <a:srgbClr val="FF0000"/>
                </a:solidFill>
              </a:rPr>
              <a:t>   involved to create features like Monterey Canyon.</a:t>
            </a:r>
            <a:r>
              <a:rPr lang="en-US" sz="2000" b="1" dirty="0" smtClean="0"/>
              <a:t>  </a:t>
            </a:r>
          </a:p>
          <a:p>
            <a:endParaRPr lang="en-US" sz="900" b="1" dirty="0" smtClean="0"/>
          </a:p>
          <a:p>
            <a:r>
              <a:rPr lang="en-US" sz="2000" b="1" dirty="0"/>
              <a:t>	</a:t>
            </a:r>
            <a:r>
              <a:rPr lang="en-US" sz="2000" b="1" dirty="0" smtClean="0"/>
              <a:t>- </a:t>
            </a:r>
            <a:r>
              <a:rPr lang="en-US" sz="2000" b="1" dirty="0" smtClean="0">
                <a:solidFill>
                  <a:srgbClr val="FF0000"/>
                </a:solidFill>
              </a:rPr>
              <a:t>Whatever flows that have been observed are consequences of the features 	   rather than their creation mechanism (cause, effect conflated).  </a:t>
            </a:r>
            <a:endParaRPr lang="en-US" sz="2000" b="1" dirty="0">
              <a:solidFill>
                <a:srgbClr val="FF0000"/>
              </a:solidFill>
            </a:endParaRPr>
          </a:p>
          <a:p>
            <a:r>
              <a:rPr lang="en-US" sz="1000" b="1" dirty="0" smtClean="0"/>
              <a:t>	 </a:t>
            </a:r>
          </a:p>
          <a:p>
            <a:endParaRPr lang="en-US" sz="1000" b="1" dirty="0" smtClean="0"/>
          </a:p>
          <a:p>
            <a:pPr marL="342900" indent="-342900">
              <a:buFont typeface="Arial" panose="020B0604020202020204" pitchFamily="34" charset="0"/>
              <a:buChar char="•"/>
            </a:pPr>
            <a:r>
              <a:rPr lang="en-US" sz="2000" b="1" dirty="0" smtClean="0"/>
              <a:t>Monterey Canyon and similar drainage systems were subaerially carved.  </a:t>
            </a:r>
          </a:p>
          <a:p>
            <a:endParaRPr lang="en-US" sz="1000" b="1" dirty="0"/>
          </a:p>
          <a:p>
            <a:pPr marL="342900" indent="-342900">
              <a:buFont typeface="Arial" panose="020B0604020202020204" pitchFamily="34" charset="0"/>
              <a:buChar char="•"/>
            </a:pPr>
            <a:r>
              <a:rPr lang="en-US" sz="2000" b="1" dirty="0" smtClean="0"/>
              <a:t>For the substantial period of time required for flowing water to carve the now-submerged drainage systems - and the entire time preceding it, the Earth had substantially less water than the present.  </a:t>
            </a:r>
          </a:p>
          <a:p>
            <a:endParaRPr lang="en-US" sz="1000" b="1" dirty="0"/>
          </a:p>
          <a:p>
            <a:pPr marL="342900" indent="-342900">
              <a:buFont typeface="Arial" panose="020B0604020202020204" pitchFamily="34" charset="0"/>
              <a:buChar char="•"/>
            </a:pPr>
            <a:r>
              <a:rPr lang="en-US" sz="2000" b="1" dirty="0" smtClean="0"/>
              <a:t>The </a:t>
            </a:r>
            <a:r>
              <a:rPr lang="en-US" sz="2000" b="1" dirty="0"/>
              <a:t>volume of water required to cover the river systems by filling the </a:t>
            </a:r>
            <a:r>
              <a:rPr lang="en-US" sz="2000" b="1" dirty="0" smtClean="0"/>
              <a:t>ocean </a:t>
            </a:r>
            <a:r>
              <a:rPr lang="en-US" sz="2000" b="1" dirty="0"/>
              <a:t>basins with over two miles of water cannot be stored in frozen </a:t>
            </a:r>
            <a:r>
              <a:rPr lang="en-US" sz="2000" b="1" dirty="0" smtClean="0"/>
              <a:t>form </a:t>
            </a:r>
            <a:r>
              <a:rPr lang="en-US" sz="2000" b="1" dirty="0"/>
              <a:t>at the planet’s poles (insufficient room, atmosphere only extends </a:t>
            </a:r>
            <a:r>
              <a:rPr lang="en-US" sz="2000" b="1" dirty="0" smtClean="0"/>
              <a:t>so </a:t>
            </a:r>
            <a:r>
              <a:rPr lang="en-US" sz="2000" b="1" dirty="0"/>
              <a:t>far).</a:t>
            </a:r>
            <a:endParaRPr lang="en-US" sz="2000" dirty="0"/>
          </a:p>
          <a:p>
            <a:endParaRPr lang="en-US" sz="1000" b="1" dirty="0" smtClean="0"/>
          </a:p>
          <a:p>
            <a:pPr marL="342900" indent="-342900">
              <a:buFont typeface="Arial" panose="020B0604020202020204" pitchFamily="34" charset="0"/>
              <a:buChar char="•"/>
            </a:pPr>
            <a:r>
              <a:rPr lang="en-US" sz="2000" b="1" dirty="0" smtClean="0"/>
              <a:t>The now-submerged river systems are well preserved, meaning that they were covered in a short period of time.</a:t>
            </a:r>
            <a:endParaRPr lang="en-US" sz="2000" dirty="0" smtClean="0"/>
          </a:p>
        </p:txBody>
      </p:sp>
    </p:spTree>
    <p:extLst>
      <p:ext uri="{BB962C8B-B14F-4D97-AF65-F5344CB8AC3E}">
        <p14:creationId xmlns:p14="http://schemas.microsoft.com/office/powerpoint/2010/main" val="3927724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584775"/>
          </a:xfrm>
          <a:prstGeom prst="rect">
            <a:avLst/>
          </a:prstGeom>
          <a:noFill/>
        </p:spPr>
        <p:txBody>
          <a:bodyPr>
            <a:spAutoFit/>
          </a:bodyPr>
          <a:lstStyle/>
          <a:p>
            <a:pPr lvl="1" indent="-457200">
              <a:defRPr/>
            </a:pPr>
            <a:r>
              <a:rPr lang="en-US" sz="3200" b="1" dirty="0" smtClean="0">
                <a:solidFill>
                  <a:schemeClr val="accent5"/>
                </a:solidFill>
                <a:latin typeface="Calibri" pitchFamily="34" charset="0"/>
              </a:rPr>
              <a:t>A brief word about comets</a:t>
            </a:r>
            <a:endParaRPr lang="en-US" sz="2400" b="1" dirty="0" smtClean="0">
              <a:latin typeface="+mn-lt"/>
            </a:endParaRPr>
          </a:p>
        </p:txBody>
      </p:sp>
      <p:sp>
        <p:nvSpPr>
          <p:cNvPr id="4" name="TextBox 3"/>
          <p:cNvSpPr txBox="1"/>
          <p:nvPr/>
        </p:nvSpPr>
        <p:spPr>
          <a:xfrm>
            <a:off x="-17362" y="762000"/>
            <a:ext cx="9115425" cy="6063198"/>
          </a:xfrm>
          <a:prstGeom prst="rect">
            <a:avLst/>
          </a:prstGeom>
          <a:noFill/>
        </p:spPr>
        <p:txBody>
          <a:bodyPr wrap="square" rtlCol="0">
            <a:spAutoFit/>
          </a:bodyPr>
          <a:lstStyle/>
          <a:p>
            <a:pPr marL="0" lvl="1" fontAlgn="auto">
              <a:spcBef>
                <a:spcPts val="0"/>
              </a:spcBef>
              <a:spcAft>
                <a:spcPts val="0"/>
              </a:spcAft>
              <a:defRPr/>
            </a:pPr>
            <a:r>
              <a:rPr lang="en-US" sz="2400" b="1" dirty="0" smtClean="0"/>
              <a:t>- Conjectured to originate in distant </a:t>
            </a:r>
            <a:r>
              <a:rPr lang="en-US" sz="2400" b="1" dirty="0" err="1" smtClean="0"/>
              <a:t>Oort</a:t>
            </a:r>
            <a:r>
              <a:rPr lang="en-US" sz="2400" b="1" dirty="0" smtClean="0"/>
              <a:t> Clouds</a:t>
            </a:r>
          </a:p>
          <a:p>
            <a:pPr marL="0" lvl="1" fontAlgn="auto">
              <a:spcBef>
                <a:spcPts val="0"/>
              </a:spcBef>
              <a:spcAft>
                <a:spcPts val="0"/>
              </a:spcAft>
              <a:defRPr/>
            </a:pPr>
            <a:endParaRPr lang="en-US" sz="1000" b="1" dirty="0" smtClean="0"/>
          </a:p>
          <a:p>
            <a:pPr marL="0" lvl="1" fontAlgn="auto">
              <a:spcBef>
                <a:spcPts val="0"/>
              </a:spcBef>
              <a:spcAft>
                <a:spcPts val="0"/>
              </a:spcAft>
              <a:defRPr/>
            </a:pPr>
            <a:r>
              <a:rPr lang="en-US" sz="2400" b="1" dirty="0" smtClean="0"/>
              <a:t>- Dusty fragments (rock, dust) bonded </a:t>
            </a:r>
            <a:r>
              <a:rPr lang="en-US" sz="2400" b="1" dirty="0"/>
              <a:t>by </a:t>
            </a:r>
            <a:r>
              <a:rPr lang="en-US" sz="2400" b="1" dirty="0" smtClean="0"/>
              <a:t>ice or other frozen gases</a:t>
            </a:r>
          </a:p>
          <a:p>
            <a:pPr marL="0" lvl="1" fontAlgn="auto">
              <a:spcBef>
                <a:spcPts val="0"/>
              </a:spcBef>
              <a:spcAft>
                <a:spcPts val="0"/>
              </a:spcAft>
              <a:defRPr/>
            </a:pPr>
            <a:endParaRPr lang="en-US" sz="1000" b="1" dirty="0" smtClean="0"/>
          </a:p>
          <a:p>
            <a:pPr marL="0" lvl="1" fontAlgn="auto">
              <a:spcBef>
                <a:spcPts val="0"/>
              </a:spcBef>
              <a:spcAft>
                <a:spcPts val="0"/>
              </a:spcAft>
              <a:defRPr/>
            </a:pPr>
            <a:r>
              <a:rPr lang="en-US" sz="2400" b="1" dirty="0" smtClean="0"/>
              <a:t>- Tempel1 (NASA’s Deep Impact):  predominantly open space; “</a:t>
            </a:r>
            <a:r>
              <a:rPr lang="en-US" sz="2400" b="1" dirty="0" smtClean="0">
                <a:solidFill>
                  <a:srgbClr val="28AAC8"/>
                </a:solidFill>
              </a:rPr>
              <a:t>less </a:t>
            </a:r>
          </a:p>
          <a:p>
            <a:pPr marL="0" lvl="1" fontAlgn="auto">
              <a:spcBef>
                <a:spcPts val="0"/>
              </a:spcBef>
              <a:spcAft>
                <a:spcPts val="0"/>
              </a:spcAft>
              <a:defRPr/>
            </a:pPr>
            <a:r>
              <a:rPr lang="en-US" sz="2400" b="1" dirty="0">
                <a:solidFill>
                  <a:srgbClr val="28AAC8"/>
                </a:solidFill>
              </a:rPr>
              <a:t> </a:t>
            </a:r>
            <a:r>
              <a:rPr lang="en-US" sz="2400" b="1" dirty="0" smtClean="0">
                <a:solidFill>
                  <a:srgbClr val="28AAC8"/>
                </a:solidFill>
              </a:rPr>
              <a:t>    strong than a snowbank</a:t>
            </a:r>
            <a:r>
              <a:rPr lang="en-US" sz="2400" b="1" dirty="0" smtClean="0"/>
              <a:t>”</a:t>
            </a:r>
          </a:p>
          <a:p>
            <a:pPr lvl="1" indent="-457200" fontAlgn="auto">
              <a:spcBef>
                <a:spcPts val="0"/>
              </a:spcBef>
              <a:spcAft>
                <a:spcPts val="0"/>
              </a:spcAft>
              <a:defRPr/>
            </a:pPr>
            <a:endParaRPr lang="en-US" sz="800" dirty="0"/>
          </a:p>
          <a:p>
            <a:pPr lvl="1" indent="-457200" fontAlgn="auto">
              <a:spcBef>
                <a:spcPts val="0"/>
              </a:spcBef>
              <a:spcAft>
                <a:spcPts val="0"/>
              </a:spcAft>
              <a:defRPr/>
            </a:pPr>
            <a:r>
              <a:rPr lang="en-US" sz="2400" b="1" dirty="0" smtClean="0"/>
              <a:t>- Conjecture: comets we observe are remnants of much larger ones</a:t>
            </a:r>
            <a:endParaRPr lang="en-US" sz="2400" b="1" dirty="0"/>
          </a:p>
          <a:p>
            <a:pPr lvl="1" indent="-457200" fontAlgn="auto">
              <a:spcBef>
                <a:spcPts val="0"/>
              </a:spcBef>
              <a:spcAft>
                <a:spcPts val="0"/>
              </a:spcAft>
              <a:defRPr/>
            </a:pPr>
            <a:endParaRPr lang="en-US" sz="1200" b="1" dirty="0"/>
          </a:p>
          <a:p>
            <a:pPr lvl="1" fontAlgn="auto">
              <a:spcBef>
                <a:spcPts val="0"/>
              </a:spcBef>
              <a:spcAft>
                <a:spcPts val="0"/>
              </a:spcAft>
              <a:buFont typeface="Arial" pitchFamily="34" charset="0"/>
              <a:buChar char="•"/>
              <a:defRPr/>
            </a:pPr>
            <a:r>
              <a:rPr lang="en-US" sz="2000" dirty="0"/>
              <a:t>  </a:t>
            </a:r>
            <a:r>
              <a:rPr lang="en-US" sz="2000" b="1" dirty="0"/>
              <a:t>Absence of </a:t>
            </a:r>
            <a:r>
              <a:rPr lang="en-US" sz="2000" b="1" dirty="0" smtClean="0"/>
              <a:t>solid nuclei </a:t>
            </a:r>
            <a:r>
              <a:rPr lang="en-US" sz="2000" b="1" dirty="0"/>
              <a:t>(Rosetta, Tempel1, </a:t>
            </a:r>
            <a:r>
              <a:rPr lang="en-US" sz="2000" b="1" dirty="0" err="1"/>
              <a:t>Ison</a:t>
            </a:r>
            <a:r>
              <a:rPr lang="en-US" sz="2000" b="1" dirty="0"/>
              <a:t>, etc.)</a:t>
            </a:r>
          </a:p>
          <a:p>
            <a:pPr lvl="1" fontAlgn="auto">
              <a:spcBef>
                <a:spcPts val="0"/>
              </a:spcBef>
              <a:spcAft>
                <a:spcPts val="0"/>
              </a:spcAft>
              <a:buFont typeface="Arial" pitchFamily="34" charset="0"/>
              <a:buChar char="•"/>
              <a:defRPr/>
            </a:pPr>
            <a:endParaRPr lang="en-US" sz="800" b="1" dirty="0"/>
          </a:p>
          <a:p>
            <a:pPr lvl="1">
              <a:buFont typeface="Arial" pitchFamily="34" charset="0"/>
              <a:buChar char="•"/>
              <a:defRPr/>
            </a:pPr>
            <a:r>
              <a:rPr lang="en-US" sz="2000" b="1" dirty="0" smtClean="0"/>
              <a:t>  Dense </a:t>
            </a:r>
            <a:r>
              <a:rPr lang="en-US" sz="2000" b="1" dirty="0"/>
              <a:t>object needed </a:t>
            </a:r>
            <a:r>
              <a:rPr lang="en-US" sz="2000" b="1" dirty="0" smtClean="0"/>
              <a:t>for formation’s gravitational </a:t>
            </a:r>
            <a:r>
              <a:rPr lang="en-US" sz="2000" b="1" dirty="0"/>
              <a:t>sink </a:t>
            </a:r>
            <a:r>
              <a:rPr lang="en-US" sz="2000" b="1" dirty="0" smtClean="0"/>
              <a:t>in </a:t>
            </a:r>
            <a:r>
              <a:rPr lang="en-US" sz="2000" b="1" dirty="0" err="1" smtClean="0"/>
              <a:t>Oort</a:t>
            </a:r>
            <a:r>
              <a:rPr lang="en-US" sz="2000" b="1" dirty="0" smtClean="0"/>
              <a:t> Clouds </a:t>
            </a:r>
          </a:p>
          <a:p>
            <a:pPr lvl="1">
              <a:defRPr/>
            </a:pPr>
            <a:r>
              <a:rPr lang="en-US" sz="2000" b="1" dirty="0"/>
              <a:t> </a:t>
            </a:r>
            <a:r>
              <a:rPr lang="en-US" sz="2000" b="1" dirty="0" smtClean="0"/>
              <a:t>  (small</a:t>
            </a:r>
            <a:r>
              <a:rPr lang="en-US" sz="2000" b="1" dirty="0"/>
              <a:t>, </a:t>
            </a:r>
            <a:r>
              <a:rPr lang="en-US" sz="2000" b="1" dirty="0" smtClean="0"/>
              <a:t>nucleus-free comets </a:t>
            </a:r>
            <a:r>
              <a:rPr lang="en-US" sz="2000" b="1" dirty="0"/>
              <a:t>lack </a:t>
            </a:r>
            <a:r>
              <a:rPr lang="en-US" sz="2000" b="1" dirty="0" smtClean="0"/>
              <a:t>aggregating </a:t>
            </a:r>
            <a:r>
              <a:rPr lang="en-US" sz="2000" b="1" dirty="0"/>
              <a:t>mechanism</a:t>
            </a:r>
            <a:r>
              <a:rPr lang="en-US" sz="2000" b="1" dirty="0" smtClean="0"/>
              <a:t>)</a:t>
            </a:r>
          </a:p>
          <a:p>
            <a:pPr lvl="1" fontAlgn="auto">
              <a:spcBef>
                <a:spcPts val="0"/>
              </a:spcBef>
              <a:spcAft>
                <a:spcPts val="0"/>
              </a:spcAft>
              <a:buFont typeface="Arial" pitchFamily="34" charset="0"/>
              <a:buChar char="•"/>
              <a:defRPr/>
            </a:pPr>
            <a:endParaRPr lang="en-US" sz="800" b="1" dirty="0" smtClean="0"/>
          </a:p>
          <a:p>
            <a:pPr lvl="1" fontAlgn="auto">
              <a:spcBef>
                <a:spcPts val="0"/>
              </a:spcBef>
              <a:spcAft>
                <a:spcPts val="0"/>
              </a:spcAft>
              <a:buFont typeface="Arial" pitchFamily="34" charset="0"/>
              <a:buChar char="•"/>
              <a:defRPr/>
            </a:pPr>
            <a:r>
              <a:rPr lang="en-US" sz="2000" b="1" dirty="0" smtClean="0"/>
              <a:t>  Fragment </a:t>
            </a:r>
            <a:r>
              <a:rPr lang="en-US" sz="2000" b="1" dirty="0"/>
              <a:t>easily </a:t>
            </a:r>
            <a:endParaRPr lang="en-US" sz="2000" b="1" dirty="0" smtClean="0"/>
          </a:p>
          <a:p>
            <a:pPr lvl="1" fontAlgn="auto">
              <a:spcBef>
                <a:spcPts val="0"/>
              </a:spcBef>
              <a:spcAft>
                <a:spcPts val="0"/>
              </a:spcAft>
              <a:defRPr/>
            </a:pPr>
            <a:endParaRPr lang="en-US" sz="800" b="1" dirty="0" smtClean="0"/>
          </a:p>
          <a:p>
            <a:pPr lvl="1" fontAlgn="auto">
              <a:spcBef>
                <a:spcPts val="0"/>
              </a:spcBef>
              <a:spcAft>
                <a:spcPts val="0"/>
              </a:spcAft>
              <a:buFont typeface="Arial" pitchFamily="34" charset="0"/>
              <a:buChar char="•"/>
              <a:defRPr/>
            </a:pPr>
            <a:r>
              <a:rPr lang="en-US" sz="2000" b="1" dirty="0"/>
              <a:t> </a:t>
            </a:r>
            <a:r>
              <a:rPr lang="en-US" sz="2000" b="1" dirty="0" smtClean="0"/>
              <a:t> Irregularly shaped</a:t>
            </a:r>
            <a:endParaRPr lang="en-US" sz="2000" b="1" dirty="0"/>
          </a:p>
          <a:p>
            <a:pPr lvl="1" fontAlgn="auto">
              <a:spcBef>
                <a:spcPts val="0"/>
              </a:spcBef>
              <a:spcAft>
                <a:spcPts val="0"/>
              </a:spcAft>
              <a:buFont typeface="Arial" pitchFamily="34" charset="0"/>
              <a:buChar char="•"/>
              <a:defRPr/>
            </a:pPr>
            <a:endParaRPr lang="en-US" sz="800" b="1" dirty="0"/>
          </a:p>
          <a:p>
            <a:pPr lvl="1" fontAlgn="auto">
              <a:spcBef>
                <a:spcPts val="0"/>
              </a:spcBef>
              <a:spcAft>
                <a:spcPts val="0"/>
              </a:spcAft>
              <a:buFont typeface="Arial" pitchFamily="34" charset="0"/>
              <a:buChar char="•"/>
              <a:defRPr/>
            </a:pPr>
            <a:r>
              <a:rPr lang="en-US" sz="2000" b="1" dirty="0" smtClean="0"/>
              <a:t>  Water discovered on asteroid 24 Themis indicating that it had been shorn of </a:t>
            </a:r>
          </a:p>
          <a:p>
            <a:pPr lvl="1" fontAlgn="auto">
              <a:spcBef>
                <a:spcPts val="0"/>
              </a:spcBef>
              <a:spcAft>
                <a:spcPts val="0"/>
              </a:spcAft>
              <a:defRPr/>
            </a:pPr>
            <a:r>
              <a:rPr lang="en-US" sz="2000" b="1" dirty="0"/>
              <a:t> </a:t>
            </a:r>
            <a:r>
              <a:rPr lang="en-US" sz="2000" b="1" dirty="0" smtClean="0"/>
              <a:t>   its comet fragments</a:t>
            </a:r>
          </a:p>
          <a:p>
            <a:pPr lvl="1" fontAlgn="auto">
              <a:spcBef>
                <a:spcPts val="0"/>
              </a:spcBef>
              <a:spcAft>
                <a:spcPts val="0"/>
              </a:spcAft>
              <a:buFont typeface="Arial" pitchFamily="34" charset="0"/>
              <a:buChar char="•"/>
              <a:defRPr/>
            </a:pPr>
            <a:endParaRPr lang="en-US" sz="800" b="1" dirty="0" smtClean="0"/>
          </a:p>
          <a:p>
            <a:pPr lvl="1" fontAlgn="auto">
              <a:spcBef>
                <a:spcPts val="0"/>
              </a:spcBef>
              <a:spcAft>
                <a:spcPts val="0"/>
              </a:spcAft>
              <a:buFont typeface="Arial" pitchFamily="34" charset="0"/>
              <a:buChar char="•"/>
              <a:defRPr/>
            </a:pPr>
            <a:r>
              <a:rPr lang="en-US" sz="2400" b="1" dirty="0" smtClean="0">
                <a:solidFill>
                  <a:srgbClr val="28AAC8"/>
                </a:solidFill>
              </a:rPr>
              <a:t>  Evidence of a large comet impact in what is now the Southern </a:t>
            </a:r>
          </a:p>
          <a:p>
            <a:pPr lvl="1" fontAlgn="auto">
              <a:spcBef>
                <a:spcPts val="0"/>
              </a:spcBef>
              <a:spcAft>
                <a:spcPts val="0"/>
              </a:spcAft>
              <a:defRPr/>
            </a:pPr>
            <a:r>
              <a:rPr lang="en-US" sz="2400" b="1" dirty="0">
                <a:solidFill>
                  <a:srgbClr val="28AAC8"/>
                </a:solidFill>
              </a:rPr>
              <a:t> </a:t>
            </a:r>
            <a:r>
              <a:rPr lang="en-US" sz="2400" b="1" dirty="0" smtClean="0">
                <a:solidFill>
                  <a:srgbClr val="28AAC8"/>
                </a:solidFill>
              </a:rPr>
              <a:t>   Ocean</a:t>
            </a:r>
            <a:endParaRPr lang="en-US" sz="2400" b="1" dirty="0">
              <a:solidFill>
                <a:srgbClr val="28AAC8"/>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1794" y="4057198"/>
            <a:ext cx="1910817" cy="1194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495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lum bright="28000" contrast="24000"/>
          </a:blip>
          <a:srcRect/>
          <a:stretch>
            <a:fillRect/>
          </a:stretch>
        </p:blipFill>
        <p:spPr bwMode="auto">
          <a:xfrm>
            <a:off x="0" y="457200"/>
            <a:ext cx="9144000" cy="5835887"/>
          </a:xfrm>
          <a:prstGeom prst="rect">
            <a:avLst/>
          </a:prstGeom>
          <a:noFill/>
          <a:ln w="9525">
            <a:noFill/>
            <a:miter lim="800000"/>
            <a:headEnd/>
            <a:tailEnd/>
          </a:ln>
        </p:spPr>
      </p:pic>
      <p:sp>
        <p:nvSpPr>
          <p:cNvPr id="3" name="TextBox 1"/>
          <p:cNvSpPr txBox="1">
            <a:spLocks noChangeArrowheads="1"/>
          </p:cNvSpPr>
          <p:nvPr/>
        </p:nvSpPr>
        <p:spPr bwMode="auto">
          <a:xfrm>
            <a:off x="0" y="0"/>
            <a:ext cx="9144000" cy="523220"/>
          </a:xfrm>
          <a:prstGeom prst="rect">
            <a:avLst/>
          </a:prstGeom>
          <a:noFill/>
          <a:ln w="9525">
            <a:noFill/>
            <a:miter lim="800000"/>
            <a:headEnd/>
            <a:tailEnd/>
          </a:ln>
        </p:spPr>
        <p:txBody>
          <a:bodyPr wrap="square">
            <a:spAutoFit/>
          </a:bodyPr>
          <a:lstStyle/>
          <a:p>
            <a:pPr algn="ctr">
              <a:defRPr/>
            </a:pPr>
            <a:r>
              <a:rPr lang="en-US" sz="2800" b="1" dirty="0" smtClean="0">
                <a:solidFill>
                  <a:schemeClr val="accent5"/>
                </a:solidFill>
                <a:latin typeface="Calibri" pitchFamily="34" charset="0"/>
              </a:rPr>
              <a:t>The Comet Impact Site</a:t>
            </a:r>
            <a:endParaRPr lang="en-US" sz="2800" b="1" dirty="0">
              <a:solidFill>
                <a:schemeClr val="accent5"/>
              </a:solidFill>
              <a:latin typeface="Calibri" pitchFamily="34" charset="0"/>
            </a:endParaRPr>
          </a:p>
        </p:txBody>
      </p:sp>
      <p:grpSp>
        <p:nvGrpSpPr>
          <p:cNvPr id="22" name="Group 21"/>
          <p:cNvGrpSpPr/>
          <p:nvPr/>
        </p:nvGrpSpPr>
        <p:grpSpPr>
          <a:xfrm>
            <a:off x="0" y="2971800"/>
            <a:ext cx="9144000" cy="3868723"/>
            <a:chOff x="0" y="2971800"/>
            <a:chExt cx="9144000" cy="3868723"/>
          </a:xfrm>
        </p:grpSpPr>
        <p:sp>
          <p:nvSpPr>
            <p:cNvPr id="4" name="TextBox 1"/>
            <p:cNvSpPr txBox="1">
              <a:spLocks noChangeArrowheads="1"/>
            </p:cNvSpPr>
            <p:nvPr/>
          </p:nvSpPr>
          <p:spPr bwMode="auto">
            <a:xfrm>
              <a:off x="0" y="6317303"/>
              <a:ext cx="9144000" cy="523220"/>
            </a:xfrm>
            <a:prstGeom prst="rect">
              <a:avLst/>
            </a:prstGeom>
            <a:noFill/>
            <a:ln w="9525">
              <a:noFill/>
              <a:miter lim="800000"/>
              <a:headEnd/>
              <a:tailEnd/>
            </a:ln>
          </p:spPr>
          <p:txBody>
            <a:bodyPr wrap="square">
              <a:spAutoFit/>
            </a:bodyPr>
            <a:lstStyle/>
            <a:p>
              <a:pPr algn="just"/>
              <a:r>
                <a:rPr lang="en-US" sz="1400" b="1" dirty="0" smtClean="0">
                  <a:latin typeface="Calibri" pitchFamily="34" charset="0"/>
                </a:rPr>
                <a:t>Remnant diameter is </a:t>
              </a:r>
              <a:r>
                <a:rPr lang="en-US" sz="1400" b="1" dirty="0">
                  <a:latin typeface="Calibri" pitchFamily="34" charset="0"/>
                </a:rPr>
                <a:t>on order of </a:t>
              </a:r>
              <a:r>
                <a:rPr lang="en-US" sz="1400" b="1" dirty="0" smtClean="0">
                  <a:latin typeface="Calibri" pitchFamily="34" charset="0"/>
                </a:rPr>
                <a:t>2500 km.  Since comets are porous and an </a:t>
              </a:r>
              <a:r>
                <a:rPr lang="en-US" sz="1400" b="1" dirty="0">
                  <a:latin typeface="Calibri" pitchFamily="34" charset="0"/>
                </a:rPr>
                <a:t>amalgamation of ice and </a:t>
              </a:r>
              <a:r>
                <a:rPr lang="en-US" sz="1400" b="1" dirty="0" smtClean="0">
                  <a:latin typeface="Calibri" pitchFamily="34" charset="0"/>
                </a:rPr>
                <a:t>rock, </a:t>
              </a:r>
              <a:r>
                <a:rPr lang="en-US" sz="1400" b="1" dirty="0">
                  <a:latin typeface="Calibri" pitchFamily="34" charset="0"/>
                </a:rPr>
                <a:t>the impact causes its disintegration and less damage to the planet than might otherwise be expected from such a massive object</a:t>
              </a:r>
              <a:r>
                <a:rPr lang="en-US" sz="1400" b="1" dirty="0" smtClean="0">
                  <a:latin typeface="Calibri" pitchFamily="34" charset="0"/>
                </a:rPr>
                <a:t>.  </a:t>
              </a:r>
              <a:endParaRPr lang="en-US" sz="1400" b="1" dirty="0">
                <a:latin typeface="Calibri" pitchFamily="34" charset="0"/>
              </a:endParaRPr>
            </a:p>
          </p:txBody>
        </p:sp>
        <p:cxnSp>
          <p:nvCxnSpPr>
            <p:cNvPr id="5" name="Straight Connector 4"/>
            <p:cNvCxnSpPr/>
            <p:nvPr/>
          </p:nvCxnSpPr>
          <p:spPr>
            <a:xfrm>
              <a:off x="2971800" y="2971800"/>
              <a:ext cx="3276600" cy="8382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0" y="2286001"/>
            <a:ext cx="9144000" cy="4484131"/>
            <a:chOff x="0" y="2286001"/>
            <a:chExt cx="9144000" cy="4484131"/>
          </a:xfrm>
        </p:grpSpPr>
        <p:cxnSp>
          <p:nvCxnSpPr>
            <p:cNvPr id="24" name="Straight Arrow Connector 23"/>
            <p:cNvCxnSpPr/>
            <p:nvPr/>
          </p:nvCxnSpPr>
          <p:spPr>
            <a:xfrm flipV="1">
              <a:off x="3886200" y="2286001"/>
              <a:ext cx="1066800" cy="4038599"/>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1"/>
            <p:cNvSpPr txBox="1">
              <a:spLocks noChangeArrowheads="1"/>
            </p:cNvSpPr>
            <p:nvPr/>
          </p:nvSpPr>
          <p:spPr bwMode="auto">
            <a:xfrm>
              <a:off x="0" y="6400800"/>
              <a:ext cx="9144000" cy="369332"/>
            </a:xfrm>
            <a:prstGeom prst="rect">
              <a:avLst/>
            </a:prstGeom>
            <a:noFill/>
            <a:ln w="9525">
              <a:noFill/>
              <a:miter lim="800000"/>
              <a:headEnd/>
              <a:tailEnd/>
            </a:ln>
          </p:spPr>
          <p:txBody>
            <a:bodyPr wrap="square">
              <a:spAutoFit/>
            </a:bodyPr>
            <a:lstStyle/>
            <a:p>
              <a:pPr algn="ctr"/>
              <a:r>
                <a:rPr lang="en-US" b="1" dirty="0" smtClean="0">
                  <a:latin typeface="Calibri" pitchFamily="34" charset="0"/>
                </a:rPr>
                <a:t>The gap in the crescent center is likely due to entry and fragmentation effects.    </a:t>
              </a:r>
            </a:p>
          </p:txBody>
        </p:sp>
      </p:grpSp>
      <p:grpSp>
        <p:nvGrpSpPr>
          <p:cNvPr id="27" name="Group 26"/>
          <p:cNvGrpSpPr/>
          <p:nvPr/>
        </p:nvGrpSpPr>
        <p:grpSpPr>
          <a:xfrm>
            <a:off x="0" y="3200400"/>
            <a:ext cx="9144000" cy="3493532"/>
            <a:chOff x="0" y="3200400"/>
            <a:chExt cx="9144000" cy="3493532"/>
          </a:xfrm>
        </p:grpSpPr>
        <p:sp>
          <p:nvSpPr>
            <p:cNvPr id="28" name="TextBox 1"/>
            <p:cNvSpPr txBox="1">
              <a:spLocks noChangeArrowheads="1"/>
            </p:cNvSpPr>
            <p:nvPr/>
          </p:nvSpPr>
          <p:spPr bwMode="auto">
            <a:xfrm>
              <a:off x="0" y="6324600"/>
              <a:ext cx="9144000" cy="369332"/>
            </a:xfrm>
            <a:prstGeom prst="rect">
              <a:avLst/>
            </a:prstGeom>
            <a:noFill/>
            <a:ln w="9525">
              <a:noFill/>
              <a:miter lim="800000"/>
              <a:headEnd/>
              <a:tailEnd/>
            </a:ln>
          </p:spPr>
          <p:txBody>
            <a:bodyPr wrap="square">
              <a:spAutoFit/>
            </a:bodyPr>
            <a:lstStyle/>
            <a:p>
              <a:pPr algn="ctr"/>
              <a:r>
                <a:rPr lang="en-US" b="1" dirty="0" smtClean="0">
                  <a:latin typeface="Calibri" pitchFamily="34" charset="0"/>
                </a:rPr>
                <a:t>The approximately 75 km wide by 1000 km long trough was scoured by the solid nucleus.    </a:t>
              </a:r>
            </a:p>
          </p:txBody>
        </p:sp>
        <p:cxnSp>
          <p:nvCxnSpPr>
            <p:cNvPr id="29" name="Straight Arrow Connector 28"/>
            <p:cNvCxnSpPr/>
            <p:nvPr/>
          </p:nvCxnSpPr>
          <p:spPr>
            <a:xfrm flipV="1">
              <a:off x="4267200" y="3200400"/>
              <a:ext cx="838200" cy="3124201"/>
            </a:xfrm>
            <a:prstGeom prst="straightConnector1">
              <a:avLst/>
            </a:prstGeom>
            <a:ln>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54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457200"/>
            <a:ext cx="9143999" cy="5820725"/>
          </a:xfrm>
          <a:prstGeom prst="rect">
            <a:avLst/>
          </a:prstGeom>
          <a:noFill/>
          <a:ln w="9525">
            <a:noFill/>
            <a:miter lim="800000"/>
            <a:headEnd/>
            <a:tailEnd/>
          </a:ln>
        </p:spPr>
      </p:pic>
      <p:sp>
        <p:nvSpPr>
          <p:cNvPr id="3" name="TextBox 1"/>
          <p:cNvSpPr txBox="1">
            <a:spLocks noChangeArrowheads="1"/>
          </p:cNvSpPr>
          <p:nvPr/>
        </p:nvSpPr>
        <p:spPr bwMode="auto">
          <a:xfrm>
            <a:off x="0" y="-152400"/>
            <a:ext cx="9144000" cy="630942"/>
          </a:xfrm>
          <a:prstGeom prst="rect">
            <a:avLst/>
          </a:prstGeom>
          <a:noFill/>
          <a:ln w="9525">
            <a:noFill/>
            <a:miter lim="800000"/>
            <a:headEnd/>
            <a:tailEnd/>
          </a:ln>
        </p:spPr>
        <p:txBody>
          <a:bodyPr wrap="square">
            <a:spAutoFit/>
          </a:bodyPr>
          <a:lstStyle/>
          <a:p>
            <a:pPr algn="ctr">
              <a:defRPr/>
            </a:pPr>
            <a:r>
              <a:rPr lang="en-US" sz="3500" b="1" dirty="0" smtClean="0">
                <a:solidFill>
                  <a:schemeClr val="accent5"/>
                </a:solidFill>
                <a:latin typeface="Calibri" pitchFamily="34" charset="0"/>
              </a:rPr>
              <a:t>Comet Impact Site</a:t>
            </a:r>
            <a:endParaRPr lang="en-US" sz="3500" b="1" dirty="0">
              <a:solidFill>
                <a:schemeClr val="accent5"/>
              </a:solidFill>
              <a:latin typeface="Calibri" pitchFamily="34" charset="0"/>
            </a:endParaRPr>
          </a:p>
        </p:txBody>
      </p:sp>
      <p:sp>
        <p:nvSpPr>
          <p:cNvPr id="4" name="TextBox 1"/>
          <p:cNvSpPr txBox="1">
            <a:spLocks noChangeArrowheads="1"/>
          </p:cNvSpPr>
          <p:nvPr/>
        </p:nvSpPr>
        <p:spPr bwMode="auto">
          <a:xfrm>
            <a:off x="1" y="6211669"/>
            <a:ext cx="9143999" cy="646331"/>
          </a:xfrm>
          <a:prstGeom prst="rect">
            <a:avLst/>
          </a:prstGeom>
          <a:noFill/>
          <a:ln w="9525">
            <a:noFill/>
            <a:miter lim="800000"/>
            <a:headEnd/>
            <a:tailEnd/>
          </a:ln>
        </p:spPr>
        <p:txBody>
          <a:bodyPr wrap="square">
            <a:spAutoFit/>
          </a:bodyPr>
          <a:lstStyle/>
          <a:p>
            <a:pPr algn="ctr"/>
            <a:r>
              <a:rPr lang="en-US" b="1" dirty="0" smtClean="0">
                <a:latin typeface="Calibri" pitchFamily="34" charset="0"/>
              </a:rPr>
              <a:t>This relief map depicts raised regions in the impact crescent interior </a:t>
            </a:r>
          </a:p>
          <a:p>
            <a:pPr algn="ctr"/>
            <a:r>
              <a:rPr lang="en-US" b="1" dirty="0" smtClean="0">
                <a:latin typeface="Calibri" pitchFamily="34" charset="0"/>
              </a:rPr>
              <a:t>that contain solid materials borne and deposited by the comet.</a:t>
            </a:r>
          </a:p>
        </p:txBody>
      </p:sp>
      <p:sp>
        <p:nvSpPr>
          <p:cNvPr id="5" name="TextBox 1"/>
          <p:cNvSpPr txBox="1">
            <a:spLocks noChangeArrowheads="1"/>
          </p:cNvSpPr>
          <p:nvPr/>
        </p:nvSpPr>
        <p:spPr bwMode="auto">
          <a:xfrm>
            <a:off x="0" y="6324600"/>
            <a:ext cx="9144000" cy="400110"/>
          </a:xfrm>
          <a:prstGeom prst="rect">
            <a:avLst/>
          </a:prstGeom>
          <a:noFill/>
          <a:ln w="9525">
            <a:noFill/>
            <a:miter lim="800000"/>
            <a:headEnd/>
            <a:tailEnd/>
          </a:ln>
        </p:spPr>
        <p:txBody>
          <a:bodyPr wrap="square">
            <a:spAutoFit/>
          </a:bodyPr>
          <a:lstStyle/>
          <a:p>
            <a:pPr algn="ctr"/>
            <a:r>
              <a:rPr lang="en-US" sz="2000" b="1" dirty="0" smtClean="0">
                <a:latin typeface="Calibri" pitchFamily="34" charset="0"/>
              </a:rPr>
              <a:t>The comet’s nucleus material came to rest in the circled region.</a:t>
            </a:r>
          </a:p>
        </p:txBody>
      </p:sp>
      <p:sp>
        <p:nvSpPr>
          <p:cNvPr id="6" name="Oval 5"/>
          <p:cNvSpPr/>
          <p:nvPr/>
        </p:nvSpPr>
        <p:spPr>
          <a:xfrm>
            <a:off x="5105400" y="1828800"/>
            <a:ext cx="6096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636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0" y="-152400"/>
            <a:ext cx="9144000" cy="630942"/>
          </a:xfrm>
          <a:prstGeom prst="rect">
            <a:avLst/>
          </a:prstGeom>
          <a:noFill/>
          <a:ln w="9525">
            <a:noFill/>
            <a:miter lim="800000"/>
            <a:headEnd/>
            <a:tailEnd/>
          </a:ln>
        </p:spPr>
        <p:txBody>
          <a:bodyPr wrap="square">
            <a:spAutoFit/>
          </a:bodyPr>
          <a:lstStyle/>
          <a:p>
            <a:pPr algn="ctr">
              <a:defRPr/>
            </a:pPr>
            <a:r>
              <a:rPr lang="en-US" sz="3500" b="1" dirty="0" smtClean="0">
                <a:solidFill>
                  <a:schemeClr val="accent5"/>
                </a:solidFill>
                <a:latin typeface="Calibri" pitchFamily="34" charset="0"/>
              </a:rPr>
              <a:t>Comet Impact Site</a:t>
            </a:r>
            <a:endParaRPr lang="en-US" sz="3500" b="1" dirty="0">
              <a:solidFill>
                <a:schemeClr val="accent5"/>
              </a:solidFill>
              <a:latin typeface="Calibri" pitchFamily="34" charset="0"/>
            </a:endParaRPr>
          </a:p>
        </p:txBody>
      </p:sp>
      <p:sp>
        <p:nvSpPr>
          <p:cNvPr id="4" name="TextBox 1"/>
          <p:cNvSpPr txBox="1">
            <a:spLocks noChangeArrowheads="1"/>
          </p:cNvSpPr>
          <p:nvPr/>
        </p:nvSpPr>
        <p:spPr bwMode="auto">
          <a:xfrm>
            <a:off x="0" y="6248400"/>
            <a:ext cx="9144000" cy="646331"/>
          </a:xfrm>
          <a:prstGeom prst="rect">
            <a:avLst/>
          </a:prstGeom>
          <a:noFill/>
          <a:ln w="9525">
            <a:noFill/>
            <a:miter lim="800000"/>
            <a:headEnd/>
            <a:tailEnd/>
          </a:ln>
        </p:spPr>
        <p:txBody>
          <a:bodyPr wrap="square">
            <a:spAutoFit/>
          </a:bodyPr>
          <a:lstStyle/>
          <a:p>
            <a:pPr algn="ctr"/>
            <a:r>
              <a:rPr lang="en-US" b="1" dirty="0" smtClean="0">
                <a:latin typeface="Calibri" pitchFamily="34" charset="0"/>
              </a:rPr>
              <a:t>Deposit mounds and the nucleus-gouged trough correspond to the most intense magnetic anomalies (red); minerals strewn nearly 1500 km through the crescent gap are evident.  </a:t>
            </a:r>
          </a:p>
        </p:txBody>
      </p:sp>
      <p:pic>
        <p:nvPicPr>
          <p:cNvPr id="2051" name="Picture 3"/>
          <p:cNvPicPr>
            <a:picLocks noChangeAspect="1" noChangeArrowheads="1"/>
          </p:cNvPicPr>
          <p:nvPr/>
        </p:nvPicPr>
        <p:blipFill>
          <a:blip r:embed="rId3" cstate="print"/>
          <a:srcRect/>
          <a:stretch>
            <a:fillRect/>
          </a:stretch>
        </p:blipFill>
        <p:spPr bwMode="auto">
          <a:xfrm>
            <a:off x="0" y="457200"/>
            <a:ext cx="9144000" cy="5816489"/>
          </a:xfrm>
          <a:prstGeom prst="rect">
            <a:avLst/>
          </a:prstGeom>
          <a:noFill/>
          <a:ln w="9525">
            <a:noFill/>
            <a:miter lim="800000"/>
            <a:headEnd/>
            <a:tailEnd/>
          </a:ln>
        </p:spPr>
      </p:pic>
    </p:spTree>
    <p:extLst>
      <p:ext uri="{BB962C8B-B14F-4D97-AF65-F5344CB8AC3E}">
        <p14:creationId xmlns:p14="http://schemas.microsoft.com/office/powerpoint/2010/main" val="1684439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pPr algn="ctr">
              <a:defRPr/>
            </a:pPr>
            <a:r>
              <a:rPr lang="en-US" sz="3200" b="1" dirty="0" smtClean="0">
                <a:latin typeface="+mj-lt"/>
              </a:rPr>
              <a:t>Reviewer critique: we’ve not seen an object like this.</a:t>
            </a:r>
            <a:endParaRPr lang="en-US" sz="3200" b="1" dirty="0">
              <a:latin typeface="+mj-lt"/>
            </a:endParaRPr>
          </a:p>
        </p:txBody>
      </p:sp>
      <p:grpSp>
        <p:nvGrpSpPr>
          <p:cNvPr id="12" name="Group 11"/>
          <p:cNvGrpSpPr/>
          <p:nvPr/>
        </p:nvGrpSpPr>
        <p:grpSpPr>
          <a:xfrm>
            <a:off x="0" y="0"/>
            <a:ext cx="9144000" cy="6858000"/>
            <a:chOff x="0" y="0"/>
            <a:chExt cx="9144000" cy="6858000"/>
          </a:xfrm>
        </p:grpSpPr>
        <p:sp>
          <p:nvSpPr>
            <p:cNvPr id="5" name="TextBox 4"/>
            <p:cNvSpPr txBox="1"/>
            <p:nvPr/>
          </p:nvSpPr>
          <p:spPr>
            <a:xfrm>
              <a:off x="0" y="6581001"/>
              <a:ext cx="9144000" cy="276999"/>
            </a:xfrm>
            <a:prstGeom prst="rect">
              <a:avLst/>
            </a:prstGeom>
            <a:noFill/>
          </p:spPr>
          <p:txBody>
            <a:bodyPr wrap="square" rtlCol="0">
              <a:spAutoFit/>
            </a:bodyPr>
            <a:lstStyle/>
            <a:p>
              <a:pPr algn="ctr"/>
              <a:r>
                <a:rPr lang="en-US" sz="1200" dirty="0">
                  <a:hlinkClick r:id="rId3"/>
                </a:rPr>
                <a:t>http://</a:t>
              </a:r>
              <a:r>
                <a:rPr lang="en-US" sz="1200" dirty="0" smtClean="0">
                  <a:hlinkClick r:id="rId3"/>
                </a:rPr>
                <a:t>solarsystem.nasa.gov/multimedia/gallery/Pluto_Core.jpg</a:t>
              </a:r>
              <a:r>
                <a:rPr lang="en-US" sz="1200" dirty="0" smtClean="0"/>
                <a:t> </a:t>
              </a:r>
              <a:endParaRPr lang="en-US" sz="1200" dirty="0"/>
            </a:p>
          </p:txBody>
        </p:sp>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348037" y="1414020"/>
              <a:ext cx="6419650" cy="4848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13"/>
            <p:cNvSpPr txBox="1">
              <a:spLocks noChangeArrowheads="1"/>
            </p:cNvSpPr>
            <p:nvPr/>
          </p:nvSpPr>
          <p:spPr bwMode="auto">
            <a:xfrm>
              <a:off x="0" y="754144"/>
              <a:ext cx="9144000" cy="584775"/>
            </a:xfrm>
            <a:prstGeom prst="rect">
              <a:avLst/>
            </a:prstGeom>
            <a:noFill/>
            <a:ln w="9525">
              <a:noFill/>
              <a:miter lim="800000"/>
              <a:headEnd/>
              <a:tailEnd/>
            </a:ln>
          </p:spPr>
          <p:txBody>
            <a:bodyPr wrap="square">
              <a:spAutoFit/>
            </a:bodyPr>
            <a:lstStyle/>
            <a:p>
              <a:pPr algn="ctr">
                <a:defRPr/>
              </a:pPr>
              <a:r>
                <a:rPr lang="en-US" sz="3200" b="1" dirty="0" smtClean="0">
                  <a:solidFill>
                    <a:schemeClr val="accent5"/>
                  </a:solidFill>
                  <a:latin typeface="+mj-lt"/>
                </a:rPr>
                <a:t>Pluto – identical size, similarly composed</a:t>
              </a:r>
              <a:endParaRPr lang="en-US" sz="3200" b="1" dirty="0">
                <a:solidFill>
                  <a:schemeClr val="accent5"/>
                </a:solidFill>
                <a:latin typeface="+mj-lt"/>
              </a:endParaRPr>
            </a:p>
          </p:txBody>
        </p:sp>
        <p:sp>
          <p:nvSpPr>
            <p:cNvPr id="7" name="TextBox 13"/>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pPr algn="ctr">
                <a:defRPr/>
              </a:pPr>
              <a:r>
                <a:rPr lang="en-US" sz="3200" b="1" strike="sngStrike" dirty="0" smtClean="0">
                  <a:latin typeface="+mj-lt"/>
                </a:rPr>
                <a:t>Reviewer critique: we’ve not seen an object like this.</a:t>
              </a:r>
              <a:endParaRPr lang="en-US" sz="3200" b="1" strike="sngStrike" dirty="0">
                <a:latin typeface="+mj-lt"/>
              </a:endParaRPr>
            </a:p>
          </p:txBody>
        </p:sp>
      </p:grpSp>
    </p:spTree>
    <p:extLst>
      <p:ext uri="{BB962C8B-B14F-4D97-AF65-F5344CB8AC3E}">
        <p14:creationId xmlns:p14="http://schemas.microsoft.com/office/powerpoint/2010/main" val="323120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11597</TotalTime>
  <Words>3680</Words>
  <Application>Microsoft Office PowerPoint</Application>
  <PresentationFormat>On-screen Show (4:3)</PresentationFormat>
  <Paragraphs>275</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Jaye</dc:creator>
  <cp:lastModifiedBy>Jaye, Michael (Mike) (CIV)</cp:lastModifiedBy>
  <cp:revision>191</cp:revision>
  <cp:lastPrinted>2014-09-23T20:10:52Z</cp:lastPrinted>
  <dcterms:created xsi:type="dcterms:W3CDTF">2014-03-19T21:39:09Z</dcterms:created>
  <dcterms:modified xsi:type="dcterms:W3CDTF">2014-10-27T20:57:25Z</dcterms:modified>
</cp:coreProperties>
</file>