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19201"/>
            <a:ext cx="8686800" cy="2381250"/>
          </a:xfrm>
        </p:spPr>
        <p:txBody>
          <a:bodyPr>
            <a:noAutofit/>
          </a:bodyPr>
          <a:lstStyle/>
          <a:p>
            <a:r>
              <a:rPr lang="en-US" b="1" dirty="0"/>
              <a:t>Fostering </a:t>
            </a:r>
            <a:r>
              <a:rPr lang="en-US" b="1" dirty="0" err="1"/>
              <a:t>Geoeducation</a:t>
            </a:r>
            <a:r>
              <a:rPr lang="en-US" b="1" dirty="0"/>
              <a:t> in Afghanistan: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Focus </a:t>
            </a:r>
            <a:r>
              <a:rPr lang="en-US" b="1" dirty="0"/>
              <a:t>on Faculty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at </a:t>
            </a:r>
            <a:r>
              <a:rPr lang="en-US" b="1" dirty="0"/>
              <a:t>Kabul Polytechnic University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Jack Shroder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Emeritus Professor of Geology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85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97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11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Fostering Geoeducation in Afghanistan:  Focus on Faculty  at Kabul Polytechnic University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Shroder Jr</dc:creator>
  <cp:lastModifiedBy>unouser</cp:lastModifiedBy>
  <cp:revision>4</cp:revision>
  <dcterms:created xsi:type="dcterms:W3CDTF">2006-08-16T00:00:00Z</dcterms:created>
  <dcterms:modified xsi:type="dcterms:W3CDTF">2014-09-20T00:24:14Z</dcterms:modified>
</cp:coreProperties>
</file>